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75"/>
    <p:restoredTop sz="94677"/>
  </p:normalViewPr>
  <p:slideViewPr>
    <p:cSldViewPr snapToGrid="0" snapToObjects="1">
      <p:cViewPr varScale="1">
        <p:scale>
          <a:sx n="88" d="100"/>
          <a:sy n="8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E5EC23-82E4-294D-9231-8267D3777000}" type="doc">
      <dgm:prSet loTypeId="urn:microsoft.com/office/officeart/2005/8/layout/hProcess3" loCatId="" qsTypeId="urn:microsoft.com/office/officeart/2005/8/quickstyle/simple1" qsCatId="simple" csTypeId="urn:microsoft.com/office/officeart/2005/8/colors/accent1_2" csCatId="accent1" phldr="1"/>
      <dgm:spPr/>
    </dgm:pt>
    <dgm:pt modelId="{6E4DC5D4-CB7F-C048-B119-4B7255B64E6A}">
      <dgm:prSet phldrT="[Text]" custT="1"/>
      <dgm:spPr/>
      <dgm:t>
        <a:bodyPr/>
        <a:lstStyle/>
        <a:p>
          <a:r>
            <a:rPr lang="en-GB" sz="2000" dirty="0"/>
            <a:t>1956</a:t>
          </a:r>
        </a:p>
      </dgm:t>
    </dgm:pt>
    <dgm:pt modelId="{3F7A91AD-D311-7043-BF07-3C38FC50D57F}" type="parTrans" cxnId="{15AAA6E9-98C0-874E-B358-8B268A51A2E3}">
      <dgm:prSet/>
      <dgm:spPr/>
      <dgm:t>
        <a:bodyPr/>
        <a:lstStyle/>
        <a:p>
          <a:endParaRPr lang="en-GB"/>
        </a:p>
      </dgm:t>
    </dgm:pt>
    <dgm:pt modelId="{67A8B3C8-183A-4F4E-866B-77C2AF4C4FCA}" type="sibTrans" cxnId="{15AAA6E9-98C0-874E-B358-8B268A51A2E3}">
      <dgm:prSet/>
      <dgm:spPr/>
      <dgm:t>
        <a:bodyPr/>
        <a:lstStyle/>
        <a:p>
          <a:endParaRPr lang="en-GB"/>
        </a:p>
      </dgm:t>
    </dgm:pt>
    <dgm:pt modelId="{3D725075-FD7D-7B4F-A05C-C32D2A3B7C90}">
      <dgm:prSet phldrT="[Text]" custT="1"/>
      <dgm:spPr/>
      <dgm:t>
        <a:bodyPr/>
        <a:lstStyle/>
        <a:p>
          <a:r>
            <a:rPr lang="en-GB" sz="2000" dirty="0"/>
            <a:t>to</a:t>
          </a:r>
        </a:p>
      </dgm:t>
    </dgm:pt>
    <dgm:pt modelId="{6034828A-5D29-4D4C-B0CA-F394DEC583C4}" type="parTrans" cxnId="{9B1EAD1C-03C7-AE41-B17C-F878260C8ED9}">
      <dgm:prSet/>
      <dgm:spPr/>
      <dgm:t>
        <a:bodyPr/>
        <a:lstStyle/>
        <a:p>
          <a:endParaRPr lang="en-GB"/>
        </a:p>
      </dgm:t>
    </dgm:pt>
    <dgm:pt modelId="{5A9A31A9-AA17-9E43-9217-3AE3461655A5}" type="sibTrans" cxnId="{9B1EAD1C-03C7-AE41-B17C-F878260C8ED9}">
      <dgm:prSet/>
      <dgm:spPr/>
      <dgm:t>
        <a:bodyPr/>
        <a:lstStyle/>
        <a:p>
          <a:endParaRPr lang="en-GB"/>
        </a:p>
      </dgm:t>
    </dgm:pt>
    <dgm:pt modelId="{FC4EB349-46DE-DA4D-B306-AE9613C936CE}">
      <dgm:prSet phldrT="[Text]" custT="1"/>
      <dgm:spPr/>
      <dgm:t>
        <a:bodyPr/>
        <a:lstStyle/>
        <a:p>
          <a:r>
            <a:rPr lang="en-GB" sz="2000" dirty="0"/>
            <a:t>2020</a:t>
          </a:r>
        </a:p>
      </dgm:t>
    </dgm:pt>
    <dgm:pt modelId="{0771AE1F-DC25-AF42-AAD2-DEC259825D7E}" type="parTrans" cxnId="{F20095E4-2E4E-AC45-A78D-68822CE7191B}">
      <dgm:prSet/>
      <dgm:spPr/>
      <dgm:t>
        <a:bodyPr/>
        <a:lstStyle/>
        <a:p>
          <a:endParaRPr lang="en-GB"/>
        </a:p>
      </dgm:t>
    </dgm:pt>
    <dgm:pt modelId="{4D484CB9-99F5-A149-8C49-0EF987E0EDD7}" type="sibTrans" cxnId="{F20095E4-2E4E-AC45-A78D-68822CE7191B}">
      <dgm:prSet/>
      <dgm:spPr/>
      <dgm:t>
        <a:bodyPr/>
        <a:lstStyle/>
        <a:p>
          <a:endParaRPr lang="en-GB"/>
        </a:p>
      </dgm:t>
    </dgm:pt>
    <dgm:pt modelId="{F8DFCE19-29DF-C443-A5D1-C58DB21710A7}" type="pres">
      <dgm:prSet presAssocID="{7CE5EC23-82E4-294D-9231-8267D3777000}" presName="Name0" presStyleCnt="0">
        <dgm:presLayoutVars>
          <dgm:dir/>
          <dgm:animLvl val="lvl"/>
          <dgm:resizeHandles val="exact"/>
        </dgm:presLayoutVars>
      </dgm:prSet>
      <dgm:spPr/>
    </dgm:pt>
    <dgm:pt modelId="{1CAE3B23-E554-0243-B3A2-0CAE44537D5C}" type="pres">
      <dgm:prSet presAssocID="{7CE5EC23-82E4-294D-9231-8267D3777000}" presName="dummy" presStyleCnt="0"/>
      <dgm:spPr/>
    </dgm:pt>
    <dgm:pt modelId="{C92838D7-B06F-E447-B92C-0E9492EFAC40}" type="pres">
      <dgm:prSet presAssocID="{7CE5EC23-82E4-294D-9231-8267D3777000}" presName="linH" presStyleCnt="0"/>
      <dgm:spPr/>
    </dgm:pt>
    <dgm:pt modelId="{FFF34953-5F3F-D744-9B0D-12DD967F5518}" type="pres">
      <dgm:prSet presAssocID="{7CE5EC23-82E4-294D-9231-8267D3777000}" presName="padding1" presStyleCnt="0"/>
      <dgm:spPr/>
    </dgm:pt>
    <dgm:pt modelId="{EC2980E0-D768-1F49-B25F-49771E61D075}" type="pres">
      <dgm:prSet presAssocID="{6E4DC5D4-CB7F-C048-B119-4B7255B64E6A}" presName="linV" presStyleCnt="0"/>
      <dgm:spPr/>
    </dgm:pt>
    <dgm:pt modelId="{A92DE7EC-E251-B345-97B8-2ABBCEB29B83}" type="pres">
      <dgm:prSet presAssocID="{6E4DC5D4-CB7F-C048-B119-4B7255B64E6A}" presName="spVertical1" presStyleCnt="0"/>
      <dgm:spPr/>
    </dgm:pt>
    <dgm:pt modelId="{DF3F2603-5BDF-934F-B5EB-9642A55C0809}" type="pres">
      <dgm:prSet presAssocID="{6E4DC5D4-CB7F-C048-B119-4B7255B64E6A}" presName="par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85F09ED-BFB0-2B43-B070-F14147AEE40A}" type="pres">
      <dgm:prSet presAssocID="{6E4DC5D4-CB7F-C048-B119-4B7255B64E6A}" presName="spVertical2" presStyleCnt="0"/>
      <dgm:spPr/>
    </dgm:pt>
    <dgm:pt modelId="{21A21E60-3192-6847-BEB0-DF95523D4C35}" type="pres">
      <dgm:prSet presAssocID="{6E4DC5D4-CB7F-C048-B119-4B7255B64E6A}" presName="spVertical3" presStyleCnt="0"/>
      <dgm:spPr/>
    </dgm:pt>
    <dgm:pt modelId="{9C35BBF5-2EBA-C24B-82E6-F573D395B732}" type="pres">
      <dgm:prSet presAssocID="{67A8B3C8-183A-4F4E-866B-77C2AF4C4FCA}" presName="space" presStyleCnt="0"/>
      <dgm:spPr/>
    </dgm:pt>
    <dgm:pt modelId="{3559BDEE-1CC8-DE4B-A5C2-2E795B9CC5AD}" type="pres">
      <dgm:prSet presAssocID="{3D725075-FD7D-7B4F-A05C-C32D2A3B7C90}" presName="linV" presStyleCnt="0"/>
      <dgm:spPr/>
    </dgm:pt>
    <dgm:pt modelId="{778926F2-7181-A048-8F01-9A37E7F1284A}" type="pres">
      <dgm:prSet presAssocID="{3D725075-FD7D-7B4F-A05C-C32D2A3B7C90}" presName="spVertical1" presStyleCnt="0"/>
      <dgm:spPr/>
    </dgm:pt>
    <dgm:pt modelId="{90C2A667-6A5D-124A-B1DD-E56DE171579D}" type="pres">
      <dgm:prSet presAssocID="{3D725075-FD7D-7B4F-A05C-C32D2A3B7C90}" presName="par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66538AA-350B-7A49-B22A-0AF7E33B7C51}" type="pres">
      <dgm:prSet presAssocID="{3D725075-FD7D-7B4F-A05C-C32D2A3B7C90}" presName="spVertical2" presStyleCnt="0"/>
      <dgm:spPr/>
    </dgm:pt>
    <dgm:pt modelId="{62E639B9-FF9D-5B41-A463-DC92A76DD66A}" type="pres">
      <dgm:prSet presAssocID="{3D725075-FD7D-7B4F-A05C-C32D2A3B7C90}" presName="spVertical3" presStyleCnt="0"/>
      <dgm:spPr/>
    </dgm:pt>
    <dgm:pt modelId="{B2618D08-A4A4-F042-AD14-E0D54A9BE06E}" type="pres">
      <dgm:prSet presAssocID="{5A9A31A9-AA17-9E43-9217-3AE3461655A5}" presName="space" presStyleCnt="0"/>
      <dgm:spPr/>
    </dgm:pt>
    <dgm:pt modelId="{929557BE-08A5-BE44-BFB4-75F456F1C5A6}" type="pres">
      <dgm:prSet presAssocID="{FC4EB349-46DE-DA4D-B306-AE9613C936CE}" presName="linV" presStyleCnt="0"/>
      <dgm:spPr/>
    </dgm:pt>
    <dgm:pt modelId="{50C9C8FF-3B9D-474D-8F29-AFFF763D9286}" type="pres">
      <dgm:prSet presAssocID="{FC4EB349-46DE-DA4D-B306-AE9613C936CE}" presName="spVertical1" presStyleCnt="0"/>
      <dgm:spPr/>
    </dgm:pt>
    <dgm:pt modelId="{33E12A30-E2EC-FA4B-8FDF-4FF50B8EE886}" type="pres">
      <dgm:prSet presAssocID="{FC4EB349-46DE-DA4D-B306-AE9613C936CE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C532DB0C-E88F-AD46-AAFF-8AEFA42ABD9B}" type="pres">
      <dgm:prSet presAssocID="{FC4EB349-46DE-DA4D-B306-AE9613C936CE}" presName="spVertical2" presStyleCnt="0"/>
      <dgm:spPr/>
    </dgm:pt>
    <dgm:pt modelId="{CEF7E41E-3DF3-0040-82AA-3AAC7C11D7F1}" type="pres">
      <dgm:prSet presAssocID="{FC4EB349-46DE-DA4D-B306-AE9613C936CE}" presName="spVertical3" presStyleCnt="0"/>
      <dgm:spPr/>
    </dgm:pt>
    <dgm:pt modelId="{DFF64DAF-77CD-194C-98A4-F92740AF39BB}" type="pres">
      <dgm:prSet presAssocID="{7CE5EC23-82E4-294D-9231-8267D3777000}" presName="padding2" presStyleCnt="0"/>
      <dgm:spPr/>
    </dgm:pt>
    <dgm:pt modelId="{779F13ED-B0C2-5D47-B391-775FC40C9067}" type="pres">
      <dgm:prSet presAssocID="{7CE5EC23-82E4-294D-9231-8267D3777000}" presName="negArrow" presStyleCnt="0"/>
      <dgm:spPr/>
    </dgm:pt>
    <dgm:pt modelId="{1CF82D9D-E5A3-C24C-8A7B-9A25BD23B8D8}" type="pres">
      <dgm:prSet presAssocID="{7CE5EC23-82E4-294D-9231-8267D3777000}" presName="backgroundArrow" presStyleLbl="node1" presStyleIdx="0" presStyleCnt="1" custLinFactX="37002" custLinFactY="-100000" custLinFactNeighborX="100000" custLinFactNeighborY="-112535"/>
      <dgm:spPr>
        <a:solidFill>
          <a:srgbClr val="00B050"/>
        </a:solidFill>
      </dgm:spPr>
    </dgm:pt>
  </dgm:ptLst>
  <dgm:cxnLst>
    <dgm:cxn modelId="{FD95A818-E2FA-584F-B4F2-98C06706560D}" type="presOf" srcId="{3D725075-FD7D-7B4F-A05C-C32D2A3B7C90}" destId="{90C2A667-6A5D-124A-B1DD-E56DE171579D}" srcOrd="0" destOrd="0" presId="urn:microsoft.com/office/officeart/2005/8/layout/hProcess3"/>
    <dgm:cxn modelId="{9B1EAD1C-03C7-AE41-B17C-F878260C8ED9}" srcId="{7CE5EC23-82E4-294D-9231-8267D3777000}" destId="{3D725075-FD7D-7B4F-A05C-C32D2A3B7C90}" srcOrd="1" destOrd="0" parTransId="{6034828A-5D29-4D4C-B0CA-F394DEC583C4}" sibTransId="{5A9A31A9-AA17-9E43-9217-3AE3461655A5}"/>
    <dgm:cxn modelId="{D428B033-608F-2A4D-891F-0716A7C0AE26}" type="presOf" srcId="{FC4EB349-46DE-DA4D-B306-AE9613C936CE}" destId="{33E12A30-E2EC-FA4B-8FDF-4FF50B8EE886}" srcOrd="0" destOrd="0" presId="urn:microsoft.com/office/officeart/2005/8/layout/hProcess3"/>
    <dgm:cxn modelId="{87AB3075-A214-2D40-9AEA-531153945405}" type="presOf" srcId="{6E4DC5D4-CB7F-C048-B119-4B7255B64E6A}" destId="{DF3F2603-5BDF-934F-B5EB-9642A55C0809}" srcOrd="0" destOrd="0" presId="urn:microsoft.com/office/officeart/2005/8/layout/hProcess3"/>
    <dgm:cxn modelId="{50343DA7-7265-2242-8FA5-2B6F7E8177DF}" type="presOf" srcId="{7CE5EC23-82E4-294D-9231-8267D3777000}" destId="{F8DFCE19-29DF-C443-A5D1-C58DB21710A7}" srcOrd="0" destOrd="0" presId="urn:microsoft.com/office/officeart/2005/8/layout/hProcess3"/>
    <dgm:cxn modelId="{F20095E4-2E4E-AC45-A78D-68822CE7191B}" srcId="{7CE5EC23-82E4-294D-9231-8267D3777000}" destId="{FC4EB349-46DE-DA4D-B306-AE9613C936CE}" srcOrd="2" destOrd="0" parTransId="{0771AE1F-DC25-AF42-AAD2-DEC259825D7E}" sibTransId="{4D484CB9-99F5-A149-8C49-0EF987E0EDD7}"/>
    <dgm:cxn modelId="{15AAA6E9-98C0-874E-B358-8B268A51A2E3}" srcId="{7CE5EC23-82E4-294D-9231-8267D3777000}" destId="{6E4DC5D4-CB7F-C048-B119-4B7255B64E6A}" srcOrd="0" destOrd="0" parTransId="{3F7A91AD-D311-7043-BF07-3C38FC50D57F}" sibTransId="{67A8B3C8-183A-4F4E-866B-77C2AF4C4FCA}"/>
    <dgm:cxn modelId="{A6071796-7DFF-4C45-ACDC-39E1136CFD90}" type="presParOf" srcId="{F8DFCE19-29DF-C443-A5D1-C58DB21710A7}" destId="{1CAE3B23-E554-0243-B3A2-0CAE44537D5C}" srcOrd="0" destOrd="0" presId="urn:microsoft.com/office/officeart/2005/8/layout/hProcess3"/>
    <dgm:cxn modelId="{8D210EEE-F781-B740-8EF4-63215CA8304B}" type="presParOf" srcId="{F8DFCE19-29DF-C443-A5D1-C58DB21710A7}" destId="{C92838D7-B06F-E447-B92C-0E9492EFAC40}" srcOrd="1" destOrd="0" presId="urn:microsoft.com/office/officeart/2005/8/layout/hProcess3"/>
    <dgm:cxn modelId="{7E2F3EA0-F93A-7140-89B8-70D333F63122}" type="presParOf" srcId="{C92838D7-B06F-E447-B92C-0E9492EFAC40}" destId="{FFF34953-5F3F-D744-9B0D-12DD967F5518}" srcOrd="0" destOrd="0" presId="urn:microsoft.com/office/officeart/2005/8/layout/hProcess3"/>
    <dgm:cxn modelId="{7CAF95C5-8990-2946-BE95-2D84D84A6E96}" type="presParOf" srcId="{C92838D7-B06F-E447-B92C-0E9492EFAC40}" destId="{EC2980E0-D768-1F49-B25F-49771E61D075}" srcOrd="1" destOrd="0" presId="urn:microsoft.com/office/officeart/2005/8/layout/hProcess3"/>
    <dgm:cxn modelId="{31732073-AD97-CD4C-BDA2-29A9F6C45F6E}" type="presParOf" srcId="{EC2980E0-D768-1F49-B25F-49771E61D075}" destId="{A92DE7EC-E251-B345-97B8-2ABBCEB29B83}" srcOrd="0" destOrd="0" presId="urn:microsoft.com/office/officeart/2005/8/layout/hProcess3"/>
    <dgm:cxn modelId="{58E519F1-EFB3-7F4E-8005-6C885F121934}" type="presParOf" srcId="{EC2980E0-D768-1F49-B25F-49771E61D075}" destId="{DF3F2603-5BDF-934F-B5EB-9642A55C0809}" srcOrd="1" destOrd="0" presId="urn:microsoft.com/office/officeart/2005/8/layout/hProcess3"/>
    <dgm:cxn modelId="{4E977302-8B95-4847-A7EA-0FD207EC1802}" type="presParOf" srcId="{EC2980E0-D768-1F49-B25F-49771E61D075}" destId="{185F09ED-BFB0-2B43-B070-F14147AEE40A}" srcOrd="2" destOrd="0" presId="urn:microsoft.com/office/officeart/2005/8/layout/hProcess3"/>
    <dgm:cxn modelId="{DF4674E8-8C76-424A-ADBD-8F992058CE73}" type="presParOf" srcId="{EC2980E0-D768-1F49-B25F-49771E61D075}" destId="{21A21E60-3192-6847-BEB0-DF95523D4C35}" srcOrd="3" destOrd="0" presId="urn:microsoft.com/office/officeart/2005/8/layout/hProcess3"/>
    <dgm:cxn modelId="{4964508C-982F-D44B-866D-535CDA1F6BD8}" type="presParOf" srcId="{C92838D7-B06F-E447-B92C-0E9492EFAC40}" destId="{9C35BBF5-2EBA-C24B-82E6-F573D395B732}" srcOrd="2" destOrd="0" presId="urn:microsoft.com/office/officeart/2005/8/layout/hProcess3"/>
    <dgm:cxn modelId="{DE08FC3D-2466-A047-B527-ADEBCBF8059F}" type="presParOf" srcId="{C92838D7-B06F-E447-B92C-0E9492EFAC40}" destId="{3559BDEE-1CC8-DE4B-A5C2-2E795B9CC5AD}" srcOrd="3" destOrd="0" presId="urn:microsoft.com/office/officeart/2005/8/layout/hProcess3"/>
    <dgm:cxn modelId="{1AC015A4-DF1B-0846-AC3F-4D35D1F3F13A}" type="presParOf" srcId="{3559BDEE-1CC8-DE4B-A5C2-2E795B9CC5AD}" destId="{778926F2-7181-A048-8F01-9A37E7F1284A}" srcOrd="0" destOrd="0" presId="urn:microsoft.com/office/officeart/2005/8/layout/hProcess3"/>
    <dgm:cxn modelId="{0141AD22-2A9B-B04C-9C9C-D2DCA94C8138}" type="presParOf" srcId="{3559BDEE-1CC8-DE4B-A5C2-2E795B9CC5AD}" destId="{90C2A667-6A5D-124A-B1DD-E56DE171579D}" srcOrd="1" destOrd="0" presId="urn:microsoft.com/office/officeart/2005/8/layout/hProcess3"/>
    <dgm:cxn modelId="{B6F36D7B-1870-0441-B3F3-1CB6A900FF16}" type="presParOf" srcId="{3559BDEE-1CC8-DE4B-A5C2-2E795B9CC5AD}" destId="{B66538AA-350B-7A49-B22A-0AF7E33B7C51}" srcOrd="2" destOrd="0" presId="urn:microsoft.com/office/officeart/2005/8/layout/hProcess3"/>
    <dgm:cxn modelId="{77E9203C-4457-B147-BB91-E7754AA5550E}" type="presParOf" srcId="{3559BDEE-1CC8-DE4B-A5C2-2E795B9CC5AD}" destId="{62E639B9-FF9D-5B41-A463-DC92A76DD66A}" srcOrd="3" destOrd="0" presId="urn:microsoft.com/office/officeart/2005/8/layout/hProcess3"/>
    <dgm:cxn modelId="{99CF4A44-B66C-B540-8AC0-07CBDF6E1750}" type="presParOf" srcId="{C92838D7-B06F-E447-B92C-0E9492EFAC40}" destId="{B2618D08-A4A4-F042-AD14-E0D54A9BE06E}" srcOrd="4" destOrd="0" presId="urn:microsoft.com/office/officeart/2005/8/layout/hProcess3"/>
    <dgm:cxn modelId="{3A456D7C-3D04-BF4A-A09E-FE42173A8F94}" type="presParOf" srcId="{C92838D7-B06F-E447-B92C-0E9492EFAC40}" destId="{929557BE-08A5-BE44-BFB4-75F456F1C5A6}" srcOrd="5" destOrd="0" presId="urn:microsoft.com/office/officeart/2005/8/layout/hProcess3"/>
    <dgm:cxn modelId="{6E2662EF-C53D-2748-B259-DF13559381D9}" type="presParOf" srcId="{929557BE-08A5-BE44-BFB4-75F456F1C5A6}" destId="{50C9C8FF-3B9D-474D-8F29-AFFF763D9286}" srcOrd="0" destOrd="0" presId="urn:microsoft.com/office/officeart/2005/8/layout/hProcess3"/>
    <dgm:cxn modelId="{ECF00C4D-DFD5-134A-89D0-4B47BF4A89F7}" type="presParOf" srcId="{929557BE-08A5-BE44-BFB4-75F456F1C5A6}" destId="{33E12A30-E2EC-FA4B-8FDF-4FF50B8EE886}" srcOrd="1" destOrd="0" presId="urn:microsoft.com/office/officeart/2005/8/layout/hProcess3"/>
    <dgm:cxn modelId="{A33D87D1-6C64-0047-BD85-02A9F398D25D}" type="presParOf" srcId="{929557BE-08A5-BE44-BFB4-75F456F1C5A6}" destId="{C532DB0C-E88F-AD46-AAFF-8AEFA42ABD9B}" srcOrd="2" destOrd="0" presId="urn:microsoft.com/office/officeart/2005/8/layout/hProcess3"/>
    <dgm:cxn modelId="{0CA09A25-2441-9D4C-A946-88E7893854E2}" type="presParOf" srcId="{929557BE-08A5-BE44-BFB4-75F456F1C5A6}" destId="{CEF7E41E-3DF3-0040-82AA-3AAC7C11D7F1}" srcOrd="3" destOrd="0" presId="urn:microsoft.com/office/officeart/2005/8/layout/hProcess3"/>
    <dgm:cxn modelId="{9AE2A0E1-E605-9843-A2EC-47AD6B72EB95}" type="presParOf" srcId="{C92838D7-B06F-E447-B92C-0E9492EFAC40}" destId="{DFF64DAF-77CD-194C-98A4-F92740AF39BB}" srcOrd="6" destOrd="0" presId="urn:microsoft.com/office/officeart/2005/8/layout/hProcess3"/>
    <dgm:cxn modelId="{215CABA5-1BED-0245-BED2-C445E353AB21}" type="presParOf" srcId="{C92838D7-B06F-E447-B92C-0E9492EFAC40}" destId="{779F13ED-B0C2-5D47-B391-775FC40C9067}" srcOrd="7" destOrd="0" presId="urn:microsoft.com/office/officeart/2005/8/layout/hProcess3"/>
    <dgm:cxn modelId="{2251E7B3-3FD6-BE42-8B49-1C2CCB1179EF}" type="presParOf" srcId="{C92838D7-B06F-E447-B92C-0E9492EFAC40}" destId="{1CF82D9D-E5A3-C24C-8A7B-9A25BD23B8D8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E5EC23-82E4-294D-9231-8267D3777000}" type="doc">
      <dgm:prSet loTypeId="urn:microsoft.com/office/officeart/2005/8/layout/hProcess3" loCatId="" qsTypeId="urn:microsoft.com/office/officeart/2005/8/quickstyle/simple1" qsCatId="simple" csTypeId="urn:microsoft.com/office/officeart/2005/8/colors/accent1_2" csCatId="accent1" phldr="1"/>
      <dgm:spPr/>
    </dgm:pt>
    <dgm:pt modelId="{6E4DC5D4-CB7F-C048-B119-4B7255B64E6A}">
      <dgm:prSet phldrT="[Text]" custT="1"/>
      <dgm:spPr/>
      <dgm:t>
        <a:bodyPr/>
        <a:lstStyle/>
        <a:p>
          <a:r>
            <a:rPr lang="en-GB" sz="2000" dirty="0"/>
            <a:t>1956</a:t>
          </a:r>
        </a:p>
      </dgm:t>
    </dgm:pt>
    <dgm:pt modelId="{3F7A91AD-D311-7043-BF07-3C38FC50D57F}" type="parTrans" cxnId="{15AAA6E9-98C0-874E-B358-8B268A51A2E3}">
      <dgm:prSet/>
      <dgm:spPr/>
      <dgm:t>
        <a:bodyPr/>
        <a:lstStyle/>
        <a:p>
          <a:endParaRPr lang="en-GB"/>
        </a:p>
      </dgm:t>
    </dgm:pt>
    <dgm:pt modelId="{67A8B3C8-183A-4F4E-866B-77C2AF4C4FCA}" type="sibTrans" cxnId="{15AAA6E9-98C0-874E-B358-8B268A51A2E3}">
      <dgm:prSet/>
      <dgm:spPr/>
      <dgm:t>
        <a:bodyPr/>
        <a:lstStyle/>
        <a:p>
          <a:endParaRPr lang="en-GB"/>
        </a:p>
      </dgm:t>
    </dgm:pt>
    <dgm:pt modelId="{3D725075-FD7D-7B4F-A05C-C32D2A3B7C90}">
      <dgm:prSet phldrT="[Text]" custT="1"/>
      <dgm:spPr/>
      <dgm:t>
        <a:bodyPr/>
        <a:lstStyle/>
        <a:p>
          <a:r>
            <a:rPr lang="en-GB" sz="2000" dirty="0"/>
            <a:t>to</a:t>
          </a:r>
        </a:p>
      </dgm:t>
    </dgm:pt>
    <dgm:pt modelId="{6034828A-5D29-4D4C-B0CA-F394DEC583C4}" type="parTrans" cxnId="{9B1EAD1C-03C7-AE41-B17C-F878260C8ED9}">
      <dgm:prSet/>
      <dgm:spPr/>
      <dgm:t>
        <a:bodyPr/>
        <a:lstStyle/>
        <a:p>
          <a:endParaRPr lang="en-GB"/>
        </a:p>
      </dgm:t>
    </dgm:pt>
    <dgm:pt modelId="{5A9A31A9-AA17-9E43-9217-3AE3461655A5}" type="sibTrans" cxnId="{9B1EAD1C-03C7-AE41-B17C-F878260C8ED9}">
      <dgm:prSet/>
      <dgm:spPr/>
      <dgm:t>
        <a:bodyPr/>
        <a:lstStyle/>
        <a:p>
          <a:endParaRPr lang="en-GB"/>
        </a:p>
      </dgm:t>
    </dgm:pt>
    <dgm:pt modelId="{FC4EB349-46DE-DA4D-B306-AE9613C936CE}">
      <dgm:prSet phldrT="[Text]" custT="1"/>
      <dgm:spPr/>
      <dgm:t>
        <a:bodyPr/>
        <a:lstStyle/>
        <a:p>
          <a:r>
            <a:rPr lang="en-GB" sz="2000" dirty="0"/>
            <a:t>2020</a:t>
          </a:r>
        </a:p>
      </dgm:t>
    </dgm:pt>
    <dgm:pt modelId="{0771AE1F-DC25-AF42-AAD2-DEC259825D7E}" type="parTrans" cxnId="{F20095E4-2E4E-AC45-A78D-68822CE7191B}">
      <dgm:prSet/>
      <dgm:spPr/>
      <dgm:t>
        <a:bodyPr/>
        <a:lstStyle/>
        <a:p>
          <a:endParaRPr lang="en-GB"/>
        </a:p>
      </dgm:t>
    </dgm:pt>
    <dgm:pt modelId="{4D484CB9-99F5-A149-8C49-0EF987E0EDD7}" type="sibTrans" cxnId="{F20095E4-2E4E-AC45-A78D-68822CE7191B}">
      <dgm:prSet/>
      <dgm:spPr/>
      <dgm:t>
        <a:bodyPr/>
        <a:lstStyle/>
        <a:p>
          <a:endParaRPr lang="en-GB"/>
        </a:p>
      </dgm:t>
    </dgm:pt>
    <dgm:pt modelId="{F8DFCE19-29DF-C443-A5D1-C58DB21710A7}" type="pres">
      <dgm:prSet presAssocID="{7CE5EC23-82E4-294D-9231-8267D3777000}" presName="Name0" presStyleCnt="0">
        <dgm:presLayoutVars>
          <dgm:dir/>
          <dgm:animLvl val="lvl"/>
          <dgm:resizeHandles val="exact"/>
        </dgm:presLayoutVars>
      </dgm:prSet>
      <dgm:spPr/>
    </dgm:pt>
    <dgm:pt modelId="{1CAE3B23-E554-0243-B3A2-0CAE44537D5C}" type="pres">
      <dgm:prSet presAssocID="{7CE5EC23-82E4-294D-9231-8267D3777000}" presName="dummy" presStyleCnt="0"/>
      <dgm:spPr/>
    </dgm:pt>
    <dgm:pt modelId="{C92838D7-B06F-E447-B92C-0E9492EFAC40}" type="pres">
      <dgm:prSet presAssocID="{7CE5EC23-82E4-294D-9231-8267D3777000}" presName="linH" presStyleCnt="0"/>
      <dgm:spPr/>
    </dgm:pt>
    <dgm:pt modelId="{FFF34953-5F3F-D744-9B0D-12DD967F5518}" type="pres">
      <dgm:prSet presAssocID="{7CE5EC23-82E4-294D-9231-8267D3777000}" presName="padding1" presStyleCnt="0"/>
      <dgm:spPr/>
    </dgm:pt>
    <dgm:pt modelId="{EC2980E0-D768-1F49-B25F-49771E61D075}" type="pres">
      <dgm:prSet presAssocID="{6E4DC5D4-CB7F-C048-B119-4B7255B64E6A}" presName="linV" presStyleCnt="0"/>
      <dgm:spPr/>
    </dgm:pt>
    <dgm:pt modelId="{A92DE7EC-E251-B345-97B8-2ABBCEB29B83}" type="pres">
      <dgm:prSet presAssocID="{6E4DC5D4-CB7F-C048-B119-4B7255B64E6A}" presName="spVertical1" presStyleCnt="0"/>
      <dgm:spPr/>
    </dgm:pt>
    <dgm:pt modelId="{DF3F2603-5BDF-934F-B5EB-9642A55C0809}" type="pres">
      <dgm:prSet presAssocID="{6E4DC5D4-CB7F-C048-B119-4B7255B64E6A}" presName="par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85F09ED-BFB0-2B43-B070-F14147AEE40A}" type="pres">
      <dgm:prSet presAssocID="{6E4DC5D4-CB7F-C048-B119-4B7255B64E6A}" presName="spVertical2" presStyleCnt="0"/>
      <dgm:spPr/>
    </dgm:pt>
    <dgm:pt modelId="{21A21E60-3192-6847-BEB0-DF95523D4C35}" type="pres">
      <dgm:prSet presAssocID="{6E4DC5D4-CB7F-C048-B119-4B7255B64E6A}" presName="spVertical3" presStyleCnt="0"/>
      <dgm:spPr/>
    </dgm:pt>
    <dgm:pt modelId="{9C35BBF5-2EBA-C24B-82E6-F573D395B732}" type="pres">
      <dgm:prSet presAssocID="{67A8B3C8-183A-4F4E-866B-77C2AF4C4FCA}" presName="space" presStyleCnt="0"/>
      <dgm:spPr/>
    </dgm:pt>
    <dgm:pt modelId="{3559BDEE-1CC8-DE4B-A5C2-2E795B9CC5AD}" type="pres">
      <dgm:prSet presAssocID="{3D725075-FD7D-7B4F-A05C-C32D2A3B7C90}" presName="linV" presStyleCnt="0"/>
      <dgm:spPr/>
    </dgm:pt>
    <dgm:pt modelId="{778926F2-7181-A048-8F01-9A37E7F1284A}" type="pres">
      <dgm:prSet presAssocID="{3D725075-FD7D-7B4F-A05C-C32D2A3B7C90}" presName="spVertical1" presStyleCnt="0"/>
      <dgm:spPr/>
    </dgm:pt>
    <dgm:pt modelId="{90C2A667-6A5D-124A-B1DD-E56DE171579D}" type="pres">
      <dgm:prSet presAssocID="{3D725075-FD7D-7B4F-A05C-C32D2A3B7C90}" presName="par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66538AA-350B-7A49-B22A-0AF7E33B7C51}" type="pres">
      <dgm:prSet presAssocID="{3D725075-FD7D-7B4F-A05C-C32D2A3B7C90}" presName="spVertical2" presStyleCnt="0"/>
      <dgm:spPr/>
    </dgm:pt>
    <dgm:pt modelId="{62E639B9-FF9D-5B41-A463-DC92A76DD66A}" type="pres">
      <dgm:prSet presAssocID="{3D725075-FD7D-7B4F-A05C-C32D2A3B7C90}" presName="spVertical3" presStyleCnt="0"/>
      <dgm:spPr/>
    </dgm:pt>
    <dgm:pt modelId="{B2618D08-A4A4-F042-AD14-E0D54A9BE06E}" type="pres">
      <dgm:prSet presAssocID="{5A9A31A9-AA17-9E43-9217-3AE3461655A5}" presName="space" presStyleCnt="0"/>
      <dgm:spPr/>
    </dgm:pt>
    <dgm:pt modelId="{929557BE-08A5-BE44-BFB4-75F456F1C5A6}" type="pres">
      <dgm:prSet presAssocID="{FC4EB349-46DE-DA4D-B306-AE9613C936CE}" presName="linV" presStyleCnt="0"/>
      <dgm:spPr/>
    </dgm:pt>
    <dgm:pt modelId="{50C9C8FF-3B9D-474D-8F29-AFFF763D9286}" type="pres">
      <dgm:prSet presAssocID="{FC4EB349-46DE-DA4D-B306-AE9613C936CE}" presName="spVertical1" presStyleCnt="0"/>
      <dgm:spPr/>
    </dgm:pt>
    <dgm:pt modelId="{33E12A30-E2EC-FA4B-8FDF-4FF50B8EE886}" type="pres">
      <dgm:prSet presAssocID="{FC4EB349-46DE-DA4D-B306-AE9613C936CE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C532DB0C-E88F-AD46-AAFF-8AEFA42ABD9B}" type="pres">
      <dgm:prSet presAssocID="{FC4EB349-46DE-DA4D-B306-AE9613C936CE}" presName="spVertical2" presStyleCnt="0"/>
      <dgm:spPr/>
    </dgm:pt>
    <dgm:pt modelId="{CEF7E41E-3DF3-0040-82AA-3AAC7C11D7F1}" type="pres">
      <dgm:prSet presAssocID="{FC4EB349-46DE-DA4D-B306-AE9613C936CE}" presName="spVertical3" presStyleCnt="0"/>
      <dgm:spPr/>
    </dgm:pt>
    <dgm:pt modelId="{DFF64DAF-77CD-194C-98A4-F92740AF39BB}" type="pres">
      <dgm:prSet presAssocID="{7CE5EC23-82E4-294D-9231-8267D3777000}" presName="padding2" presStyleCnt="0"/>
      <dgm:spPr/>
    </dgm:pt>
    <dgm:pt modelId="{779F13ED-B0C2-5D47-B391-775FC40C9067}" type="pres">
      <dgm:prSet presAssocID="{7CE5EC23-82E4-294D-9231-8267D3777000}" presName="negArrow" presStyleCnt="0"/>
      <dgm:spPr/>
    </dgm:pt>
    <dgm:pt modelId="{1CF82D9D-E5A3-C24C-8A7B-9A25BD23B8D8}" type="pres">
      <dgm:prSet presAssocID="{7CE5EC23-82E4-294D-9231-8267D3777000}" presName="backgroundArrow" presStyleLbl="node1" presStyleIdx="0" presStyleCnt="1" custLinFactNeighborX="49203" custLinFactNeighborY="-21485"/>
      <dgm:spPr>
        <a:solidFill>
          <a:srgbClr val="00B050"/>
        </a:solidFill>
      </dgm:spPr>
    </dgm:pt>
  </dgm:ptLst>
  <dgm:cxnLst>
    <dgm:cxn modelId="{FD95A818-E2FA-584F-B4F2-98C06706560D}" type="presOf" srcId="{3D725075-FD7D-7B4F-A05C-C32D2A3B7C90}" destId="{90C2A667-6A5D-124A-B1DD-E56DE171579D}" srcOrd="0" destOrd="0" presId="urn:microsoft.com/office/officeart/2005/8/layout/hProcess3"/>
    <dgm:cxn modelId="{9B1EAD1C-03C7-AE41-B17C-F878260C8ED9}" srcId="{7CE5EC23-82E4-294D-9231-8267D3777000}" destId="{3D725075-FD7D-7B4F-A05C-C32D2A3B7C90}" srcOrd="1" destOrd="0" parTransId="{6034828A-5D29-4D4C-B0CA-F394DEC583C4}" sibTransId="{5A9A31A9-AA17-9E43-9217-3AE3461655A5}"/>
    <dgm:cxn modelId="{D428B033-608F-2A4D-891F-0716A7C0AE26}" type="presOf" srcId="{FC4EB349-46DE-DA4D-B306-AE9613C936CE}" destId="{33E12A30-E2EC-FA4B-8FDF-4FF50B8EE886}" srcOrd="0" destOrd="0" presId="urn:microsoft.com/office/officeart/2005/8/layout/hProcess3"/>
    <dgm:cxn modelId="{87AB3075-A214-2D40-9AEA-531153945405}" type="presOf" srcId="{6E4DC5D4-CB7F-C048-B119-4B7255B64E6A}" destId="{DF3F2603-5BDF-934F-B5EB-9642A55C0809}" srcOrd="0" destOrd="0" presId="urn:microsoft.com/office/officeart/2005/8/layout/hProcess3"/>
    <dgm:cxn modelId="{50343DA7-7265-2242-8FA5-2B6F7E8177DF}" type="presOf" srcId="{7CE5EC23-82E4-294D-9231-8267D3777000}" destId="{F8DFCE19-29DF-C443-A5D1-C58DB21710A7}" srcOrd="0" destOrd="0" presId="urn:microsoft.com/office/officeart/2005/8/layout/hProcess3"/>
    <dgm:cxn modelId="{F20095E4-2E4E-AC45-A78D-68822CE7191B}" srcId="{7CE5EC23-82E4-294D-9231-8267D3777000}" destId="{FC4EB349-46DE-DA4D-B306-AE9613C936CE}" srcOrd="2" destOrd="0" parTransId="{0771AE1F-DC25-AF42-AAD2-DEC259825D7E}" sibTransId="{4D484CB9-99F5-A149-8C49-0EF987E0EDD7}"/>
    <dgm:cxn modelId="{15AAA6E9-98C0-874E-B358-8B268A51A2E3}" srcId="{7CE5EC23-82E4-294D-9231-8267D3777000}" destId="{6E4DC5D4-CB7F-C048-B119-4B7255B64E6A}" srcOrd="0" destOrd="0" parTransId="{3F7A91AD-D311-7043-BF07-3C38FC50D57F}" sibTransId="{67A8B3C8-183A-4F4E-866B-77C2AF4C4FCA}"/>
    <dgm:cxn modelId="{A6071796-7DFF-4C45-ACDC-39E1136CFD90}" type="presParOf" srcId="{F8DFCE19-29DF-C443-A5D1-C58DB21710A7}" destId="{1CAE3B23-E554-0243-B3A2-0CAE44537D5C}" srcOrd="0" destOrd="0" presId="urn:microsoft.com/office/officeart/2005/8/layout/hProcess3"/>
    <dgm:cxn modelId="{8D210EEE-F781-B740-8EF4-63215CA8304B}" type="presParOf" srcId="{F8DFCE19-29DF-C443-A5D1-C58DB21710A7}" destId="{C92838D7-B06F-E447-B92C-0E9492EFAC40}" srcOrd="1" destOrd="0" presId="urn:microsoft.com/office/officeart/2005/8/layout/hProcess3"/>
    <dgm:cxn modelId="{7E2F3EA0-F93A-7140-89B8-70D333F63122}" type="presParOf" srcId="{C92838D7-B06F-E447-B92C-0E9492EFAC40}" destId="{FFF34953-5F3F-D744-9B0D-12DD967F5518}" srcOrd="0" destOrd="0" presId="urn:microsoft.com/office/officeart/2005/8/layout/hProcess3"/>
    <dgm:cxn modelId="{7CAF95C5-8990-2946-BE95-2D84D84A6E96}" type="presParOf" srcId="{C92838D7-B06F-E447-B92C-0E9492EFAC40}" destId="{EC2980E0-D768-1F49-B25F-49771E61D075}" srcOrd="1" destOrd="0" presId="urn:microsoft.com/office/officeart/2005/8/layout/hProcess3"/>
    <dgm:cxn modelId="{31732073-AD97-CD4C-BDA2-29A9F6C45F6E}" type="presParOf" srcId="{EC2980E0-D768-1F49-B25F-49771E61D075}" destId="{A92DE7EC-E251-B345-97B8-2ABBCEB29B83}" srcOrd="0" destOrd="0" presId="urn:microsoft.com/office/officeart/2005/8/layout/hProcess3"/>
    <dgm:cxn modelId="{58E519F1-EFB3-7F4E-8005-6C885F121934}" type="presParOf" srcId="{EC2980E0-D768-1F49-B25F-49771E61D075}" destId="{DF3F2603-5BDF-934F-B5EB-9642A55C0809}" srcOrd="1" destOrd="0" presId="urn:microsoft.com/office/officeart/2005/8/layout/hProcess3"/>
    <dgm:cxn modelId="{4E977302-8B95-4847-A7EA-0FD207EC1802}" type="presParOf" srcId="{EC2980E0-D768-1F49-B25F-49771E61D075}" destId="{185F09ED-BFB0-2B43-B070-F14147AEE40A}" srcOrd="2" destOrd="0" presId="urn:microsoft.com/office/officeart/2005/8/layout/hProcess3"/>
    <dgm:cxn modelId="{DF4674E8-8C76-424A-ADBD-8F992058CE73}" type="presParOf" srcId="{EC2980E0-D768-1F49-B25F-49771E61D075}" destId="{21A21E60-3192-6847-BEB0-DF95523D4C35}" srcOrd="3" destOrd="0" presId="urn:microsoft.com/office/officeart/2005/8/layout/hProcess3"/>
    <dgm:cxn modelId="{4964508C-982F-D44B-866D-535CDA1F6BD8}" type="presParOf" srcId="{C92838D7-B06F-E447-B92C-0E9492EFAC40}" destId="{9C35BBF5-2EBA-C24B-82E6-F573D395B732}" srcOrd="2" destOrd="0" presId="urn:microsoft.com/office/officeart/2005/8/layout/hProcess3"/>
    <dgm:cxn modelId="{DE08FC3D-2466-A047-B527-ADEBCBF8059F}" type="presParOf" srcId="{C92838D7-B06F-E447-B92C-0E9492EFAC40}" destId="{3559BDEE-1CC8-DE4B-A5C2-2E795B9CC5AD}" srcOrd="3" destOrd="0" presId="urn:microsoft.com/office/officeart/2005/8/layout/hProcess3"/>
    <dgm:cxn modelId="{1AC015A4-DF1B-0846-AC3F-4D35D1F3F13A}" type="presParOf" srcId="{3559BDEE-1CC8-DE4B-A5C2-2E795B9CC5AD}" destId="{778926F2-7181-A048-8F01-9A37E7F1284A}" srcOrd="0" destOrd="0" presId="urn:microsoft.com/office/officeart/2005/8/layout/hProcess3"/>
    <dgm:cxn modelId="{0141AD22-2A9B-B04C-9C9C-D2DCA94C8138}" type="presParOf" srcId="{3559BDEE-1CC8-DE4B-A5C2-2E795B9CC5AD}" destId="{90C2A667-6A5D-124A-B1DD-E56DE171579D}" srcOrd="1" destOrd="0" presId="urn:microsoft.com/office/officeart/2005/8/layout/hProcess3"/>
    <dgm:cxn modelId="{B6F36D7B-1870-0441-B3F3-1CB6A900FF16}" type="presParOf" srcId="{3559BDEE-1CC8-DE4B-A5C2-2E795B9CC5AD}" destId="{B66538AA-350B-7A49-B22A-0AF7E33B7C51}" srcOrd="2" destOrd="0" presId="urn:microsoft.com/office/officeart/2005/8/layout/hProcess3"/>
    <dgm:cxn modelId="{77E9203C-4457-B147-BB91-E7754AA5550E}" type="presParOf" srcId="{3559BDEE-1CC8-DE4B-A5C2-2E795B9CC5AD}" destId="{62E639B9-FF9D-5B41-A463-DC92A76DD66A}" srcOrd="3" destOrd="0" presId="urn:microsoft.com/office/officeart/2005/8/layout/hProcess3"/>
    <dgm:cxn modelId="{99CF4A44-B66C-B540-8AC0-07CBDF6E1750}" type="presParOf" srcId="{C92838D7-B06F-E447-B92C-0E9492EFAC40}" destId="{B2618D08-A4A4-F042-AD14-E0D54A9BE06E}" srcOrd="4" destOrd="0" presId="urn:microsoft.com/office/officeart/2005/8/layout/hProcess3"/>
    <dgm:cxn modelId="{3A456D7C-3D04-BF4A-A09E-FE42173A8F94}" type="presParOf" srcId="{C92838D7-B06F-E447-B92C-0E9492EFAC40}" destId="{929557BE-08A5-BE44-BFB4-75F456F1C5A6}" srcOrd="5" destOrd="0" presId="urn:microsoft.com/office/officeart/2005/8/layout/hProcess3"/>
    <dgm:cxn modelId="{6E2662EF-C53D-2748-B259-DF13559381D9}" type="presParOf" srcId="{929557BE-08A5-BE44-BFB4-75F456F1C5A6}" destId="{50C9C8FF-3B9D-474D-8F29-AFFF763D9286}" srcOrd="0" destOrd="0" presId="urn:microsoft.com/office/officeart/2005/8/layout/hProcess3"/>
    <dgm:cxn modelId="{ECF00C4D-DFD5-134A-89D0-4B47BF4A89F7}" type="presParOf" srcId="{929557BE-08A5-BE44-BFB4-75F456F1C5A6}" destId="{33E12A30-E2EC-FA4B-8FDF-4FF50B8EE886}" srcOrd="1" destOrd="0" presId="urn:microsoft.com/office/officeart/2005/8/layout/hProcess3"/>
    <dgm:cxn modelId="{A33D87D1-6C64-0047-BD85-02A9F398D25D}" type="presParOf" srcId="{929557BE-08A5-BE44-BFB4-75F456F1C5A6}" destId="{C532DB0C-E88F-AD46-AAFF-8AEFA42ABD9B}" srcOrd="2" destOrd="0" presId="urn:microsoft.com/office/officeart/2005/8/layout/hProcess3"/>
    <dgm:cxn modelId="{0CA09A25-2441-9D4C-A946-88E7893854E2}" type="presParOf" srcId="{929557BE-08A5-BE44-BFB4-75F456F1C5A6}" destId="{CEF7E41E-3DF3-0040-82AA-3AAC7C11D7F1}" srcOrd="3" destOrd="0" presId="urn:microsoft.com/office/officeart/2005/8/layout/hProcess3"/>
    <dgm:cxn modelId="{9AE2A0E1-E605-9843-A2EC-47AD6B72EB95}" type="presParOf" srcId="{C92838D7-B06F-E447-B92C-0E9492EFAC40}" destId="{DFF64DAF-77CD-194C-98A4-F92740AF39BB}" srcOrd="6" destOrd="0" presId="urn:microsoft.com/office/officeart/2005/8/layout/hProcess3"/>
    <dgm:cxn modelId="{215CABA5-1BED-0245-BED2-C445E353AB21}" type="presParOf" srcId="{C92838D7-B06F-E447-B92C-0E9492EFAC40}" destId="{779F13ED-B0C2-5D47-B391-775FC40C9067}" srcOrd="7" destOrd="0" presId="urn:microsoft.com/office/officeart/2005/8/layout/hProcess3"/>
    <dgm:cxn modelId="{2251E7B3-3FD6-BE42-8B49-1C2CCB1179EF}" type="presParOf" srcId="{C92838D7-B06F-E447-B92C-0E9492EFAC40}" destId="{1CF82D9D-E5A3-C24C-8A7B-9A25BD23B8D8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82D9D-E5A3-C24C-8A7B-9A25BD23B8D8}">
      <dsp:nvSpPr>
        <dsp:cNvPr id="0" name=""/>
        <dsp:cNvSpPr/>
      </dsp:nvSpPr>
      <dsp:spPr>
        <a:xfrm>
          <a:off x="7935" y="0"/>
          <a:ext cx="2703514" cy="360000"/>
        </a:xfrm>
        <a:prstGeom prst="rightArrow">
          <a:avLst/>
        </a:prstGeom>
        <a:solidFill>
          <a:srgbClr val="00B05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12A30-E2EC-FA4B-8FDF-4FF50B8EE886}">
      <dsp:nvSpPr>
        <dsp:cNvPr id="0" name=""/>
        <dsp:cNvSpPr/>
      </dsp:nvSpPr>
      <dsp:spPr>
        <a:xfrm>
          <a:off x="1826497" y="213118"/>
          <a:ext cx="668618" cy="425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2020</a:t>
          </a:r>
        </a:p>
      </dsp:txBody>
      <dsp:txXfrm>
        <a:off x="1826497" y="213118"/>
        <a:ext cx="668618" cy="425720"/>
      </dsp:txXfrm>
    </dsp:sp>
    <dsp:sp modelId="{90C2A667-6A5D-124A-B1DD-E56DE171579D}">
      <dsp:nvSpPr>
        <dsp:cNvPr id="0" name=""/>
        <dsp:cNvSpPr/>
      </dsp:nvSpPr>
      <dsp:spPr>
        <a:xfrm>
          <a:off x="1024156" y="213118"/>
          <a:ext cx="668618" cy="425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to</a:t>
          </a:r>
        </a:p>
      </dsp:txBody>
      <dsp:txXfrm>
        <a:off x="1024156" y="213118"/>
        <a:ext cx="668618" cy="425720"/>
      </dsp:txXfrm>
    </dsp:sp>
    <dsp:sp modelId="{DF3F2603-5BDF-934F-B5EB-9642A55C0809}">
      <dsp:nvSpPr>
        <dsp:cNvPr id="0" name=""/>
        <dsp:cNvSpPr/>
      </dsp:nvSpPr>
      <dsp:spPr>
        <a:xfrm>
          <a:off x="221814" y="213118"/>
          <a:ext cx="668618" cy="425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1956</a:t>
          </a:r>
        </a:p>
      </dsp:txBody>
      <dsp:txXfrm>
        <a:off x="221814" y="213118"/>
        <a:ext cx="668618" cy="425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82D9D-E5A3-C24C-8A7B-9A25BD23B8D8}">
      <dsp:nvSpPr>
        <dsp:cNvPr id="0" name=""/>
        <dsp:cNvSpPr/>
      </dsp:nvSpPr>
      <dsp:spPr>
        <a:xfrm>
          <a:off x="7935" y="0"/>
          <a:ext cx="2703514" cy="360000"/>
        </a:xfrm>
        <a:prstGeom prst="rightArrow">
          <a:avLst/>
        </a:prstGeom>
        <a:solidFill>
          <a:srgbClr val="00B05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12A30-E2EC-FA4B-8FDF-4FF50B8EE886}">
      <dsp:nvSpPr>
        <dsp:cNvPr id="0" name=""/>
        <dsp:cNvSpPr/>
      </dsp:nvSpPr>
      <dsp:spPr>
        <a:xfrm>
          <a:off x="1826497" y="213118"/>
          <a:ext cx="668618" cy="425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2020</a:t>
          </a:r>
        </a:p>
      </dsp:txBody>
      <dsp:txXfrm>
        <a:off x="1826497" y="213118"/>
        <a:ext cx="668618" cy="425720"/>
      </dsp:txXfrm>
    </dsp:sp>
    <dsp:sp modelId="{90C2A667-6A5D-124A-B1DD-E56DE171579D}">
      <dsp:nvSpPr>
        <dsp:cNvPr id="0" name=""/>
        <dsp:cNvSpPr/>
      </dsp:nvSpPr>
      <dsp:spPr>
        <a:xfrm>
          <a:off x="1024156" y="213118"/>
          <a:ext cx="668618" cy="425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to</a:t>
          </a:r>
        </a:p>
      </dsp:txBody>
      <dsp:txXfrm>
        <a:off x="1024156" y="213118"/>
        <a:ext cx="668618" cy="425720"/>
      </dsp:txXfrm>
    </dsp:sp>
    <dsp:sp modelId="{DF3F2603-5BDF-934F-B5EB-9642A55C0809}">
      <dsp:nvSpPr>
        <dsp:cNvPr id="0" name=""/>
        <dsp:cNvSpPr/>
      </dsp:nvSpPr>
      <dsp:spPr>
        <a:xfrm>
          <a:off x="221814" y="213118"/>
          <a:ext cx="668618" cy="425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1956</a:t>
          </a:r>
        </a:p>
      </dsp:txBody>
      <dsp:txXfrm>
        <a:off x="221814" y="213118"/>
        <a:ext cx="668618" cy="425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ssembledparts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de.wikipedia.org/wiki/IBM_350#/media/Datei:IBM_350_RAMAC.jp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EPIoyYB8hc?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D69F-535B-6849-90D9-ECFCC2BAAD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concepts of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4C1D8-9BBD-F548-A517-B35C66A7C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Gaurav Gupta</a:t>
            </a:r>
          </a:p>
        </p:txBody>
      </p:sp>
    </p:spTree>
    <p:extLst>
      <p:ext uri="{BB962C8B-B14F-4D97-AF65-F5344CB8AC3E}">
        <p14:creationId xmlns:p14="http://schemas.microsoft.com/office/powerpoint/2010/main" val="395027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38B5-FE02-1942-9679-BC7A860B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9343A-6E4B-2841-AFEE-0F9407634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</a:t>
            </a:r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Databases</a:t>
            </a:r>
          </a:p>
          <a:p>
            <a:r>
              <a:rPr lang="en-US" dirty="0"/>
              <a:t>Network</a:t>
            </a:r>
          </a:p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34372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72AD-F5F6-3F45-8908-D68D0F19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6D0E48-9392-224C-BF4A-5CC8D9BE4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026" y="1736676"/>
            <a:ext cx="6449948" cy="33846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D722B9-1AA9-584D-B262-D9CCEC0A9CF7}"/>
              </a:ext>
            </a:extLst>
          </p:cNvPr>
          <p:cNvSpPr txBox="1"/>
          <p:nvPr/>
        </p:nvSpPr>
        <p:spPr>
          <a:xfrm>
            <a:off x="2871026" y="5643563"/>
            <a:ext cx="644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hlinkClick r:id="rId3"/>
              </a:rPr>
              <a:t>https://commons.wikimedia.org/wiki/File:Assembledparts.png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71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6061-4A35-104D-8965-AE899130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IN HARDWARE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CC91D-8BF7-CE48-B3BF-B573DDEBC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699" y="2100262"/>
            <a:ext cx="4054731" cy="38576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476465-CC03-B047-B267-F3DF7B5EA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975" y="3231651"/>
            <a:ext cx="2171700" cy="1595142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D34DCCC2-CE64-6148-AE63-5E7928D2FF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4241056"/>
              </p:ext>
            </p:extLst>
          </p:nvPr>
        </p:nvGraphicFramePr>
        <p:xfrm>
          <a:off x="5848477" y="3603096"/>
          <a:ext cx="2711450" cy="851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6CFBB34-1FBB-F94D-956D-226408FBEC7D}"/>
              </a:ext>
            </a:extLst>
          </p:cNvPr>
          <p:cNvSpPr txBox="1"/>
          <p:nvPr/>
        </p:nvSpPr>
        <p:spPr>
          <a:xfrm>
            <a:off x="1047877" y="6229614"/>
            <a:ext cx="96011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https://de.wikipedia.org/wiki/IBM_350#/media/Datei:IBM_350_RAMAC.jpg</a:t>
            </a:r>
            <a:endParaRPr lang="en-AU" sz="1100" dirty="0"/>
          </a:p>
          <a:p>
            <a:pPr algn="ctr"/>
            <a:r>
              <a:rPr lang="en-US" sz="1100" dirty="0"/>
              <a:t>https://images-</a:t>
            </a:r>
            <a:r>
              <a:rPr lang="en-US" sz="1100" dirty="0" err="1"/>
              <a:t>na.ssl</a:t>
            </a:r>
            <a:r>
              <a:rPr lang="en-US" sz="1100" dirty="0"/>
              <a:t>-images-</a:t>
            </a:r>
            <a:r>
              <a:rPr lang="en-US" sz="1100" dirty="0" err="1"/>
              <a:t>amazon.com</a:t>
            </a:r>
            <a:r>
              <a:rPr lang="en-US" sz="1100" dirty="0"/>
              <a:t>/images/I/81ZBMVgCiLL._AC_SL1500_.jpg</a:t>
            </a:r>
          </a:p>
        </p:txBody>
      </p:sp>
    </p:spTree>
    <p:extLst>
      <p:ext uri="{BB962C8B-B14F-4D97-AF65-F5344CB8AC3E}">
        <p14:creationId xmlns:p14="http://schemas.microsoft.com/office/powerpoint/2010/main" val="308223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6061-4A35-104D-8965-AE899130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IN HARDWARE</a:t>
            </a:r>
            <a:br>
              <a:rPr lang="en-US" dirty="0"/>
            </a:br>
            <a:r>
              <a:rPr lang="en-US" dirty="0"/>
              <a:t>Relative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CC91D-8BF7-CE48-B3BF-B573DDEBC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699" y="2100261"/>
            <a:ext cx="4686301" cy="44584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476465-CC03-B047-B267-F3DF7B5EA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287" y="3627300"/>
            <a:ext cx="214313" cy="157416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D34DCCC2-CE64-6148-AE63-5E7928D2FF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3537273"/>
              </p:ext>
            </p:extLst>
          </p:nvPr>
        </p:nvGraphicFramePr>
        <p:xfrm>
          <a:off x="7050088" y="3477550"/>
          <a:ext cx="2711450" cy="851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9747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C3FA-9282-804B-A696-CC799C68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0271F-99F9-1842-9E77-245D7A261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 (UNIX and beyond)</a:t>
            </a:r>
          </a:p>
          <a:p>
            <a:r>
              <a:rPr lang="en-US" dirty="0"/>
              <a:t>Applications (Kernel vs. Shell)</a:t>
            </a:r>
          </a:p>
          <a:p>
            <a:r>
              <a:rPr lang="en-US" dirty="0"/>
              <a:t>Programming languages (C and beyond)</a:t>
            </a:r>
          </a:p>
          <a:p>
            <a:r>
              <a:rPr lang="en-US" dirty="0"/>
              <a:t>Spreadsheets</a:t>
            </a:r>
          </a:p>
          <a:p>
            <a:r>
              <a:rPr lang="en-US" dirty="0"/>
              <a:t>Databases – can “query” these + 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05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D755-1FCD-9646-B42C-091F7A58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F08C8-971C-9748-ADD4-B5B023FB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channel</a:t>
            </a:r>
          </a:p>
          <a:p>
            <a:r>
              <a:rPr lang="en-US" dirty="0"/>
              <a:t>IPv4, IPv6</a:t>
            </a:r>
          </a:p>
          <a:p>
            <a:endParaRPr lang="en-US" dirty="0"/>
          </a:p>
        </p:txBody>
      </p:sp>
      <p:pic>
        <p:nvPicPr>
          <p:cNvPr id="4" name="Online Media 3" descr="The Sound of Dial-Up In Moving Pictures">
            <a:hlinkClick r:id="" action="ppaction://media"/>
            <a:extLst>
              <a:ext uri="{FF2B5EF4-FFF2-40B4-BE49-F238E27FC236}">
                <a16:creationId xmlns:a16="http://schemas.microsoft.com/office/drawing/2014/main" id="{F6EEA298-A84D-3F4B-B8AE-186690A1FF0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662362" y="3057879"/>
            <a:ext cx="4867275" cy="273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0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E09D-8EAB-484A-AEC2-79373DC2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Speeds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707B5-CB55-B64F-998C-6F16CF281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Kbps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Mbps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Gbps</a:t>
            </a:r>
          </a:p>
          <a:p>
            <a:r>
              <a:rPr lang="en-US" dirty="0"/>
              <a:t>2G </a:t>
            </a:r>
            <a:r>
              <a:rPr lang="en-US" dirty="0">
                <a:sym typeface="Wingdings" pitchFamily="2" charset="2"/>
              </a:rPr>
              <a:t> </a:t>
            </a:r>
          </a:p>
          <a:p>
            <a:r>
              <a:rPr lang="en-US" dirty="0">
                <a:sym typeface="Wingdings" pitchFamily="2" charset="2"/>
              </a:rPr>
              <a:t>3G  </a:t>
            </a:r>
          </a:p>
          <a:p>
            <a:r>
              <a:rPr lang="en-US" dirty="0">
                <a:sym typeface="Wingdings" pitchFamily="2" charset="2"/>
              </a:rPr>
              <a:t>4G (~1Gbps)  </a:t>
            </a:r>
          </a:p>
          <a:p>
            <a:r>
              <a:rPr lang="en-US" dirty="0">
                <a:sym typeface="Wingdings" pitchFamily="2" charset="2"/>
              </a:rPr>
              <a:t>5G (~100Gpbs)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29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FD82-95DE-0643-ACE8-88BBB643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F33EF-575D-2244-9414-B9B092B1E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Computers are 2-state devices, where a </a:t>
            </a:r>
            <a:r>
              <a:rPr lang="en-US" b="1" i="1" dirty="0"/>
              <a:t>bit</a:t>
            </a:r>
            <a:r>
              <a:rPr lang="en-US" dirty="0"/>
              <a:t> can either be 0 or 1.</a:t>
            </a:r>
          </a:p>
          <a:p>
            <a:r>
              <a:rPr lang="en-US" dirty="0"/>
              <a:t>A </a:t>
            </a:r>
            <a:r>
              <a:rPr lang="en-US" b="1" i="1" dirty="0"/>
              <a:t>byte</a:t>
            </a:r>
            <a:r>
              <a:rPr lang="en-US" dirty="0"/>
              <a:t> is the smallest piece of memory that we can reserve.</a:t>
            </a:r>
          </a:p>
          <a:p>
            <a:r>
              <a:rPr lang="en-US" dirty="0"/>
              <a:t>This means that data is stored in a binary (base-2) format in computers.</a:t>
            </a:r>
          </a:p>
          <a:p>
            <a:r>
              <a:rPr lang="en-US" dirty="0"/>
              <a:t>You must have encountered computer components coming in powers of 2 (1, 2, 4, 8, 16, 32, 64, 128, 256, 512, 1024, …)</a:t>
            </a:r>
          </a:p>
          <a:p>
            <a:r>
              <a:rPr lang="en-US" dirty="0"/>
              <a:t>Binary number system is just like decimal system but with 2 symbols (0, 1) instead of 10 (0, …, 9)</a:t>
            </a:r>
          </a:p>
          <a:p>
            <a:r>
              <a:rPr lang="en-US" dirty="0"/>
              <a:t>684 in decimal = 10</a:t>
            </a:r>
            <a:r>
              <a:rPr lang="en-US" baseline="30000" dirty="0"/>
              <a:t>2</a:t>
            </a:r>
            <a:r>
              <a:rPr lang="en-US" dirty="0"/>
              <a:t>*6 + 10</a:t>
            </a:r>
            <a:r>
              <a:rPr lang="en-US" baseline="30000" dirty="0"/>
              <a:t>1</a:t>
            </a:r>
            <a:r>
              <a:rPr lang="en-US" dirty="0"/>
              <a:t>*8 + 10</a:t>
            </a:r>
            <a:r>
              <a:rPr lang="en-US" baseline="30000" dirty="0"/>
              <a:t>0</a:t>
            </a:r>
            <a:r>
              <a:rPr lang="en-US" dirty="0"/>
              <a:t>*4</a:t>
            </a:r>
          </a:p>
          <a:p>
            <a:r>
              <a:rPr lang="en-US" dirty="0"/>
              <a:t>110 in binary = 2</a:t>
            </a:r>
            <a:r>
              <a:rPr lang="en-US" baseline="30000" dirty="0"/>
              <a:t>2</a:t>
            </a:r>
            <a:r>
              <a:rPr lang="en-US" dirty="0"/>
              <a:t>*1 + 2</a:t>
            </a:r>
            <a:r>
              <a:rPr lang="en-US" baseline="30000" dirty="0"/>
              <a:t>1</a:t>
            </a:r>
            <a:r>
              <a:rPr lang="en-US" dirty="0"/>
              <a:t>*1 + 2</a:t>
            </a:r>
            <a:r>
              <a:rPr lang="en-US" baseline="30000" dirty="0"/>
              <a:t>0</a:t>
            </a:r>
            <a:r>
              <a:rPr lang="en-US" dirty="0"/>
              <a:t>*0 = 6</a:t>
            </a:r>
          </a:p>
          <a:p>
            <a:r>
              <a:rPr lang="en-US" dirty="0"/>
              <a:t>4013 in base 5: 3*1 + 1*5 + 0*25 + 4*125 = 508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4281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332</TotalTime>
  <Words>281</Words>
  <Application>Microsoft Macintosh PowerPoint</Application>
  <PresentationFormat>Widescreen</PresentationFormat>
  <Paragraphs>44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concepts of computing</vt:lpstr>
      <vt:lpstr>OUTLINE</vt:lpstr>
      <vt:lpstr>HARDWARE</vt:lpstr>
      <vt:lpstr>PROGRESS IN HARDWARE</vt:lpstr>
      <vt:lpstr>PROGRESS IN HARDWARE Relative size</vt:lpstr>
      <vt:lpstr>SOFTWARE</vt:lpstr>
      <vt:lpstr>NETWORK</vt:lpstr>
      <vt:lpstr>Internet Speeds</vt:lpstr>
      <vt:lpstr>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concepts of computing</dc:title>
  <dc:creator>Gaurav Gupta</dc:creator>
  <cp:lastModifiedBy>Gaurav Gupta</cp:lastModifiedBy>
  <cp:revision>11</cp:revision>
  <dcterms:created xsi:type="dcterms:W3CDTF">2020-03-02T00:42:27Z</dcterms:created>
  <dcterms:modified xsi:type="dcterms:W3CDTF">2020-03-04T07:22:41Z</dcterms:modified>
</cp:coreProperties>
</file>