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B27CE-C477-4BEE-89AB-F65D5F11CA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DC5889-8CEE-4850-A478-F20D0DFEE532}">
      <dgm:prSet/>
      <dgm:spPr/>
      <dgm:t>
        <a:bodyPr/>
        <a:lstStyle/>
        <a:p>
          <a:r>
            <a:rPr lang="en-US" baseline="0"/>
            <a:t>Data</a:t>
          </a:r>
          <a:endParaRPr lang="en-US"/>
        </a:p>
      </dgm:t>
    </dgm:pt>
    <dgm:pt modelId="{A10054CA-9215-4146-A474-B52E262BED6A}" type="parTrans" cxnId="{F62647D8-4238-46B2-8B6A-30C05532DAA3}">
      <dgm:prSet/>
      <dgm:spPr/>
      <dgm:t>
        <a:bodyPr/>
        <a:lstStyle/>
        <a:p>
          <a:endParaRPr lang="en-US"/>
        </a:p>
      </dgm:t>
    </dgm:pt>
    <dgm:pt modelId="{1CB88A9F-6B26-4F78-89E1-75D8537B8E0D}" type="sibTrans" cxnId="{F62647D8-4238-46B2-8B6A-30C05532DAA3}">
      <dgm:prSet/>
      <dgm:spPr/>
      <dgm:t>
        <a:bodyPr/>
        <a:lstStyle/>
        <a:p>
          <a:endParaRPr lang="en-US"/>
        </a:p>
      </dgm:t>
    </dgm:pt>
    <dgm:pt modelId="{C2486210-B793-4851-9ABA-1780AB3AE0F2}">
      <dgm:prSet/>
      <dgm:spPr/>
      <dgm:t>
        <a:bodyPr/>
        <a:lstStyle/>
        <a:p>
          <a:r>
            <a:rPr lang="en-US" baseline="0"/>
            <a:t>Table tools</a:t>
          </a:r>
          <a:endParaRPr lang="en-US"/>
        </a:p>
      </dgm:t>
    </dgm:pt>
    <dgm:pt modelId="{BA667F8C-5680-4211-B801-361306BDE24B}" type="parTrans" cxnId="{CC8E0D32-5393-4C30-8B05-6C50977F0D47}">
      <dgm:prSet/>
      <dgm:spPr/>
      <dgm:t>
        <a:bodyPr/>
        <a:lstStyle/>
        <a:p>
          <a:endParaRPr lang="en-US"/>
        </a:p>
      </dgm:t>
    </dgm:pt>
    <dgm:pt modelId="{DDD864AE-8546-4CB5-B48E-3E6541866218}" type="sibTrans" cxnId="{CC8E0D32-5393-4C30-8B05-6C50977F0D47}">
      <dgm:prSet/>
      <dgm:spPr/>
      <dgm:t>
        <a:bodyPr/>
        <a:lstStyle/>
        <a:p>
          <a:endParaRPr lang="en-US"/>
        </a:p>
      </dgm:t>
    </dgm:pt>
    <dgm:pt modelId="{F20E6399-9521-474A-88EB-196C6CF685C7}">
      <dgm:prSet/>
      <dgm:spPr/>
      <dgm:t>
        <a:bodyPr/>
        <a:lstStyle/>
        <a:p>
          <a:r>
            <a:rPr lang="en-US" baseline="0"/>
            <a:t>Remove duplicates</a:t>
          </a:r>
          <a:endParaRPr lang="en-US"/>
        </a:p>
      </dgm:t>
    </dgm:pt>
    <dgm:pt modelId="{ABEED505-15A2-4B28-8835-118DF56C4113}" type="parTrans" cxnId="{DF3B25EA-B549-405B-9FAB-28BCB3EBC16E}">
      <dgm:prSet/>
      <dgm:spPr/>
      <dgm:t>
        <a:bodyPr/>
        <a:lstStyle/>
        <a:p>
          <a:endParaRPr lang="en-US"/>
        </a:p>
      </dgm:t>
    </dgm:pt>
    <dgm:pt modelId="{D0F7CDF3-0D1D-4972-A6BE-FAD99BC42544}" type="sibTrans" cxnId="{DF3B25EA-B549-405B-9FAB-28BCB3EBC16E}">
      <dgm:prSet/>
      <dgm:spPr/>
      <dgm:t>
        <a:bodyPr/>
        <a:lstStyle/>
        <a:p>
          <a:endParaRPr lang="en-US"/>
        </a:p>
      </dgm:t>
    </dgm:pt>
    <dgm:pt modelId="{EAB21980-E81C-48B3-978B-59DFBBBCDE27}">
      <dgm:prSet/>
      <dgm:spPr/>
      <dgm:t>
        <a:bodyPr/>
        <a:lstStyle/>
        <a:p>
          <a:r>
            <a:rPr lang="en-US" baseline="0"/>
            <a:t>Select all columns on which to find duplication</a:t>
          </a:r>
          <a:endParaRPr lang="en-US"/>
        </a:p>
      </dgm:t>
    </dgm:pt>
    <dgm:pt modelId="{CE2CEE99-4A46-421A-81B4-E6693198AF71}" type="parTrans" cxnId="{FB9A3EEE-0CE6-4930-8580-450BF36ACA8D}">
      <dgm:prSet/>
      <dgm:spPr/>
      <dgm:t>
        <a:bodyPr/>
        <a:lstStyle/>
        <a:p>
          <a:endParaRPr lang="en-US"/>
        </a:p>
      </dgm:t>
    </dgm:pt>
    <dgm:pt modelId="{6B66A7E7-C44C-4784-9E53-9D42D3911EDB}" type="sibTrans" cxnId="{FB9A3EEE-0CE6-4930-8580-450BF36ACA8D}">
      <dgm:prSet/>
      <dgm:spPr/>
      <dgm:t>
        <a:bodyPr/>
        <a:lstStyle/>
        <a:p>
          <a:endParaRPr lang="en-US"/>
        </a:p>
      </dgm:t>
    </dgm:pt>
    <dgm:pt modelId="{CBE2A800-D743-46C1-8A1F-B00FA1A3D2F2}" type="pres">
      <dgm:prSet presAssocID="{822B27CE-C477-4BEE-89AB-F65D5F11CA1D}" presName="root" presStyleCnt="0">
        <dgm:presLayoutVars>
          <dgm:dir/>
          <dgm:resizeHandles val="exact"/>
        </dgm:presLayoutVars>
      </dgm:prSet>
      <dgm:spPr/>
    </dgm:pt>
    <dgm:pt modelId="{76A50C9B-8E98-43D5-B456-9A500E7B2512}" type="pres">
      <dgm:prSet presAssocID="{89DC5889-8CEE-4850-A478-F20D0DFEE532}" presName="compNode" presStyleCnt="0"/>
      <dgm:spPr/>
    </dgm:pt>
    <dgm:pt modelId="{E9F6F9E8-9573-4E1A-BDB0-694410FD5B89}" type="pres">
      <dgm:prSet presAssocID="{89DC5889-8CEE-4850-A478-F20D0DFEE532}" presName="bgRect" presStyleLbl="bgShp" presStyleIdx="0" presStyleCnt="4"/>
      <dgm:spPr/>
    </dgm:pt>
    <dgm:pt modelId="{E7D6BC9D-8463-4231-ACA9-BC71E9D81800}" type="pres">
      <dgm:prSet presAssocID="{89DC5889-8CEE-4850-A478-F20D0DFEE5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D3D240-50BB-4255-B0CC-A339FA5E908B}" type="pres">
      <dgm:prSet presAssocID="{89DC5889-8CEE-4850-A478-F20D0DFEE532}" presName="spaceRect" presStyleCnt="0"/>
      <dgm:spPr/>
    </dgm:pt>
    <dgm:pt modelId="{0A171DE9-3E47-489F-B303-A61D92267117}" type="pres">
      <dgm:prSet presAssocID="{89DC5889-8CEE-4850-A478-F20D0DFEE532}" presName="parTx" presStyleLbl="revTx" presStyleIdx="0" presStyleCnt="4">
        <dgm:presLayoutVars>
          <dgm:chMax val="0"/>
          <dgm:chPref val="0"/>
        </dgm:presLayoutVars>
      </dgm:prSet>
      <dgm:spPr/>
    </dgm:pt>
    <dgm:pt modelId="{6997CCBB-E8ED-43F5-A8AF-30E1E405D547}" type="pres">
      <dgm:prSet presAssocID="{1CB88A9F-6B26-4F78-89E1-75D8537B8E0D}" presName="sibTrans" presStyleCnt="0"/>
      <dgm:spPr/>
    </dgm:pt>
    <dgm:pt modelId="{313BE2F1-6462-4A78-AE11-7DA51F073506}" type="pres">
      <dgm:prSet presAssocID="{C2486210-B793-4851-9ABA-1780AB3AE0F2}" presName="compNode" presStyleCnt="0"/>
      <dgm:spPr/>
    </dgm:pt>
    <dgm:pt modelId="{4B6375C0-21FF-4BD7-BFE6-F8AA6943DEFF}" type="pres">
      <dgm:prSet presAssocID="{C2486210-B793-4851-9ABA-1780AB3AE0F2}" presName="bgRect" presStyleLbl="bgShp" presStyleIdx="1" presStyleCnt="4"/>
      <dgm:spPr/>
    </dgm:pt>
    <dgm:pt modelId="{25592624-FD1D-4412-BD69-D3044DB7408B}" type="pres">
      <dgm:prSet presAssocID="{C2486210-B793-4851-9ABA-1780AB3AE0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C032C33-48EC-410C-84DA-87038A249C96}" type="pres">
      <dgm:prSet presAssocID="{C2486210-B793-4851-9ABA-1780AB3AE0F2}" presName="spaceRect" presStyleCnt="0"/>
      <dgm:spPr/>
    </dgm:pt>
    <dgm:pt modelId="{04365E1C-BDC3-4912-9609-A05D7DCE42ED}" type="pres">
      <dgm:prSet presAssocID="{C2486210-B793-4851-9ABA-1780AB3AE0F2}" presName="parTx" presStyleLbl="revTx" presStyleIdx="1" presStyleCnt="4">
        <dgm:presLayoutVars>
          <dgm:chMax val="0"/>
          <dgm:chPref val="0"/>
        </dgm:presLayoutVars>
      </dgm:prSet>
      <dgm:spPr/>
    </dgm:pt>
    <dgm:pt modelId="{3871CA87-778F-4D94-99C6-4B6DB1C7E6FC}" type="pres">
      <dgm:prSet presAssocID="{DDD864AE-8546-4CB5-B48E-3E6541866218}" presName="sibTrans" presStyleCnt="0"/>
      <dgm:spPr/>
    </dgm:pt>
    <dgm:pt modelId="{F84A18A7-E0D7-47B7-9CA9-0E0E5D28C46A}" type="pres">
      <dgm:prSet presAssocID="{F20E6399-9521-474A-88EB-196C6CF685C7}" presName="compNode" presStyleCnt="0"/>
      <dgm:spPr/>
    </dgm:pt>
    <dgm:pt modelId="{6A680227-B0AF-4BCD-8E29-5285558CBE09}" type="pres">
      <dgm:prSet presAssocID="{F20E6399-9521-474A-88EB-196C6CF685C7}" presName="bgRect" presStyleLbl="bgShp" presStyleIdx="2" presStyleCnt="4"/>
      <dgm:spPr/>
    </dgm:pt>
    <dgm:pt modelId="{A546DA03-12F3-4887-83BE-49CAD65E25BA}" type="pres">
      <dgm:prSet presAssocID="{F20E6399-9521-474A-88EB-196C6CF685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15A0C3B-1D13-4DE6-8AA5-05986D16AC97}" type="pres">
      <dgm:prSet presAssocID="{F20E6399-9521-474A-88EB-196C6CF685C7}" presName="spaceRect" presStyleCnt="0"/>
      <dgm:spPr/>
    </dgm:pt>
    <dgm:pt modelId="{7D7D17AB-D07D-4A8B-A440-291250B7D7E3}" type="pres">
      <dgm:prSet presAssocID="{F20E6399-9521-474A-88EB-196C6CF685C7}" presName="parTx" presStyleLbl="revTx" presStyleIdx="2" presStyleCnt="4">
        <dgm:presLayoutVars>
          <dgm:chMax val="0"/>
          <dgm:chPref val="0"/>
        </dgm:presLayoutVars>
      </dgm:prSet>
      <dgm:spPr/>
    </dgm:pt>
    <dgm:pt modelId="{4720C3FD-CE6E-4FC9-BAE2-5C3D595208C0}" type="pres">
      <dgm:prSet presAssocID="{D0F7CDF3-0D1D-4972-A6BE-FAD99BC42544}" presName="sibTrans" presStyleCnt="0"/>
      <dgm:spPr/>
    </dgm:pt>
    <dgm:pt modelId="{4BCCB14D-D9C4-49C0-8AF2-E2F2C8C6ACB0}" type="pres">
      <dgm:prSet presAssocID="{EAB21980-E81C-48B3-978B-59DFBBBCDE27}" presName="compNode" presStyleCnt="0"/>
      <dgm:spPr/>
    </dgm:pt>
    <dgm:pt modelId="{914478E6-4773-4E0C-89F5-A837DB8E3269}" type="pres">
      <dgm:prSet presAssocID="{EAB21980-E81C-48B3-978B-59DFBBBCDE27}" presName="bgRect" presStyleLbl="bgShp" presStyleIdx="3" presStyleCnt="4"/>
      <dgm:spPr/>
    </dgm:pt>
    <dgm:pt modelId="{87A88BD6-2D2F-4036-BEC5-D2472260AE61}" type="pres">
      <dgm:prSet presAssocID="{EAB21980-E81C-48B3-978B-59DFBBBCDE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C57AEF7-E00D-4B85-990B-D0D8CED1D4D8}" type="pres">
      <dgm:prSet presAssocID="{EAB21980-E81C-48B3-978B-59DFBBBCDE27}" presName="spaceRect" presStyleCnt="0"/>
      <dgm:spPr/>
    </dgm:pt>
    <dgm:pt modelId="{CCEFE19D-7FDE-4919-BC92-803E8ABD0D7D}" type="pres">
      <dgm:prSet presAssocID="{EAB21980-E81C-48B3-978B-59DFBBBCDE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61A517-8C26-4136-A7C2-BC0CCE6384C2}" type="presOf" srcId="{822B27CE-C477-4BEE-89AB-F65D5F11CA1D}" destId="{CBE2A800-D743-46C1-8A1F-B00FA1A3D2F2}" srcOrd="0" destOrd="0" presId="urn:microsoft.com/office/officeart/2018/2/layout/IconVerticalSolidList"/>
    <dgm:cxn modelId="{451E5F21-5A04-439C-BC9E-EEE9EC3DE69E}" type="presOf" srcId="{89DC5889-8CEE-4850-A478-F20D0DFEE532}" destId="{0A171DE9-3E47-489F-B303-A61D92267117}" srcOrd="0" destOrd="0" presId="urn:microsoft.com/office/officeart/2018/2/layout/IconVerticalSolidList"/>
    <dgm:cxn modelId="{CC8E0D32-5393-4C30-8B05-6C50977F0D47}" srcId="{822B27CE-C477-4BEE-89AB-F65D5F11CA1D}" destId="{C2486210-B793-4851-9ABA-1780AB3AE0F2}" srcOrd="1" destOrd="0" parTransId="{BA667F8C-5680-4211-B801-361306BDE24B}" sibTransId="{DDD864AE-8546-4CB5-B48E-3E6541866218}"/>
    <dgm:cxn modelId="{C8601738-57BB-4131-AC87-C97824E90BB1}" type="presOf" srcId="{EAB21980-E81C-48B3-978B-59DFBBBCDE27}" destId="{CCEFE19D-7FDE-4919-BC92-803E8ABD0D7D}" srcOrd="0" destOrd="0" presId="urn:microsoft.com/office/officeart/2018/2/layout/IconVerticalSolidList"/>
    <dgm:cxn modelId="{B8E36A83-49C2-40FD-8ED2-36A3AC82150C}" type="presOf" srcId="{F20E6399-9521-474A-88EB-196C6CF685C7}" destId="{7D7D17AB-D07D-4A8B-A440-291250B7D7E3}" srcOrd="0" destOrd="0" presId="urn:microsoft.com/office/officeart/2018/2/layout/IconVerticalSolidList"/>
    <dgm:cxn modelId="{E5F0959B-4E55-4022-9379-8F3DD426DB54}" type="presOf" srcId="{C2486210-B793-4851-9ABA-1780AB3AE0F2}" destId="{04365E1C-BDC3-4912-9609-A05D7DCE42ED}" srcOrd="0" destOrd="0" presId="urn:microsoft.com/office/officeart/2018/2/layout/IconVerticalSolidList"/>
    <dgm:cxn modelId="{F62647D8-4238-46B2-8B6A-30C05532DAA3}" srcId="{822B27CE-C477-4BEE-89AB-F65D5F11CA1D}" destId="{89DC5889-8CEE-4850-A478-F20D0DFEE532}" srcOrd="0" destOrd="0" parTransId="{A10054CA-9215-4146-A474-B52E262BED6A}" sibTransId="{1CB88A9F-6B26-4F78-89E1-75D8537B8E0D}"/>
    <dgm:cxn modelId="{DF3B25EA-B549-405B-9FAB-28BCB3EBC16E}" srcId="{822B27CE-C477-4BEE-89AB-F65D5F11CA1D}" destId="{F20E6399-9521-474A-88EB-196C6CF685C7}" srcOrd="2" destOrd="0" parTransId="{ABEED505-15A2-4B28-8835-118DF56C4113}" sibTransId="{D0F7CDF3-0D1D-4972-A6BE-FAD99BC42544}"/>
    <dgm:cxn modelId="{FB9A3EEE-0CE6-4930-8580-450BF36ACA8D}" srcId="{822B27CE-C477-4BEE-89AB-F65D5F11CA1D}" destId="{EAB21980-E81C-48B3-978B-59DFBBBCDE27}" srcOrd="3" destOrd="0" parTransId="{CE2CEE99-4A46-421A-81B4-E6693198AF71}" sibTransId="{6B66A7E7-C44C-4784-9E53-9D42D3911EDB}"/>
    <dgm:cxn modelId="{4A7E20AB-8C5F-45FB-80EE-1C079704C063}" type="presParOf" srcId="{CBE2A800-D743-46C1-8A1F-B00FA1A3D2F2}" destId="{76A50C9B-8E98-43D5-B456-9A500E7B2512}" srcOrd="0" destOrd="0" presId="urn:microsoft.com/office/officeart/2018/2/layout/IconVerticalSolidList"/>
    <dgm:cxn modelId="{4C4A8232-9E73-4D7D-A9E7-418064AB6608}" type="presParOf" srcId="{76A50C9B-8E98-43D5-B456-9A500E7B2512}" destId="{E9F6F9E8-9573-4E1A-BDB0-694410FD5B89}" srcOrd="0" destOrd="0" presId="urn:microsoft.com/office/officeart/2018/2/layout/IconVerticalSolidList"/>
    <dgm:cxn modelId="{54751E18-4B3A-4FF4-8E19-F3FBC2240C4F}" type="presParOf" srcId="{76A50C9B-8E98-43D5-B456-9A500E7B2512}" destId="{E7D6BC9D-8463-4231-ACA9-BC71E9D81800}" srcOrd="1" destOrd="0" presId="urn:microsoft.com/office/officeart/2018/2/layout/IconVerticalSolidList"/>
    <dgm:cxn modelId="{944B96B9-0359-4BD6-9E3B-F897D4B61081}" type="presParOf" srcId="{76A50C9B-8E98-43D5-B456-9A500E7B2512}" destId="{26D3D240-50BB-4255-B0CC-A339FA5E908B}" srcOrd="2" destOrd="0" presId="urn:microsoft.com/office/officeart/2018/2/layout/IconVerticalSolidList"/>
    <dgm:cxn modelId="{D3B936F3-287D-4FC5-8D6D-4277E6213B21}" type="presParOf" srcId="{76A50C9B-8E98-43D5-B456-9A500E7B2512}" destId="{0A171DE9-3E47-489F-B303-A61D92267117}" srcOrd="3" destOrd="0" presId="urn:microsoft.com/office/officeart/2018/2/layout/IconVerticalSolidList"/>
    <dgm:cxn modelId="{E95A0622-5E48-4321-B9F2-CF38E239618F}" type="presParOf" srcId="{CBE2A800-D743-46C1-8A1F-B00FA1A3D2F2}" destId="{6997CCBB-E8ED-43F5-A8AF-30E1E405D547}" srcOrd="1" destOrd="0" presId="urn:microsoft.com/office/officeart/2018/2/layout/IconVerticalSolidList"/>
    <dgm:cxn modelId="{B6B1833B-306D-4B68-8FE2-CE4F293EC3CA}" type="presParOf" srcId="{CBE2A800-D743-46C1-8A1F-B00FA1A3D2F2}" destId="{313BE2F1-6462-4A78-AE11-7DA51F073506}" srcOrd="2" destOrd="0" presId="urn:microsoft.com/office/officeart/2018/2/layout/IconVerticalSolidList"/>
    <dgm:cxn modelId="{5B5446CF-3D04-4BDA-82A0-B92F0D5FA0E2}" type="presParOf" srcId="{313BE2F1-6462-4A78-AE11-7DA51F073506}" destId="{4B6375C0-21FF-4BD7-BFE6-F8AA6943DEFF}" srcOrd="0" destOrd="0" presId="urn:microsoft.com/office/officeart/2018/2/layout/IconVerticalSolidList"/>
    <dgm:cxn modelId="{B6990E70-E4C9-457F-9C89-CDD884D1FFC8}" type="presParOf" srcId="{313BE2F1-6462-4A78-AE11-7DA51F073506}" destId="{25592624-FD1D-4412-BD69-D3044DB7408B}" srcOrd="1" destOrd="0" presId="urn:microsoft.com/office/officeart/2018/2/layout/IconVerticalSolidList"/>
    <dgm:cxn modelId="{0342B195-B3BC-45C2-93FB-5D556C3EB1D0}" type="presParOf" srcId="{313BE2F1-6462-4A78-AE11-7DA51F073506}" destId="{CC032C33-48EC-410C-84DA-87038A249C96}" srcOrd="2" destOrd="0" presId="urn:microsoft.com/office/officeart/2018/2/layout/IconVerticalSolidList"/>
    <dgm:cxn modelId="{693D1CFE-8402-4BA3-A083-B97CFEEDF0D9}" type="presParOf" srcId="{313BE2F1-6462-4A78-AE11-7DA51F073506}" destId="{04365E1C-BDC3-4912-9609-A05D7DCE42ED}" srcOrd="3" destOrd="0" presId="urn:microsoft.com/office/officeart/2018/2/layout/IconVerticalSolidList"/>
    <dgm:cxn modelId="{6CB9205D-3BC6-4EE3-B40E-0AF47629CCF3}" type="presParOf" srcId="{CBE2A800-D743-46C1-8A1F-B00FA1A3D2F2}" destId="{3871CA87-778F-4D94-99C6-4B6DB1C7E6FC}" srcOrd="3" destOrd="0" presId="urn:microsoft.com/office/officeart/2018/2/layout/IconVerticalSolidList"/>
    <dgm:cxn modelId="{CBC6F5A2-E1E5-4CAC-9E54-6279436F0BDA}" type="presParOf" srcId="{CBE2A800-D743-46C1-8A1F-B00FA1A3D2F2}" destId="{F84A18A7-E0D7-47B7-9CA9-0E0E5D28C46A}" srcOrd="4" destOrd="0" presId="urn:microsoft.com/office/officeart/2018/2/layout/IconVerticalSolidList"/>
    <dgm:cxn modelId="{1667E868-568F-4545-85C8-A84DC941EC05}" type="presParOf" srcId="{F84A18A7-E0D7-47B7-9CA9-0E0E5D28C46A}" destId="{6A680227-B0AF-4BCD-8E29-5285558CBE09}" srcOrd="0" destOrd="0" presId="urn:microsoft.com/office/officeart/2018/2/layout/IconVerticalSolidList"/>
    <dgm:cxn modelId="{D8B1B245-2175-4621-BD40-7D0B8EB9BCD5}" type="presParOf" srcId="{F84A18A7-E0D7-47B7-9CA9-0E0E5D28C46A}" destId="{A546DA03-12F3-4887-83BE-49CAD65E25BA}" srcOrd="1" destOrd="0" presId="urn:microsoft.com/office/officeart/2018/2/layout/IconVerticalSolidList"/>
    <dgm:cxn modelId="{EA7E8867-D112-43D8-BEFA-DEB683BCE534}" type="presParOf" srcId="{F84A18A7-E0D7-47B7-9CA9-0E0E5D28C46A}" destId="{E15A0C3B-1D13-4DE6-8AA5-05986D16AC97}" srcOrd="2" destOrd="0" presId="urn:microsoft.com/office/officeart/2018/2/layout/IconVerticalSolidList"/>
    <dgm:cxn modelId="{B5474450-1F7A-4652-93E8-923F2734FE70}" type="presParOf" srcId="{F84A18A7-E0D7-47B7-9CA9-0E0E5D28C46A}" destId="{7D7D17AB-D07D-4A8B-A440-291250B7D7E3}" srcOrd="3" destOrd="0" presId="urn:microsoft.com/office/officeart/2018/2/layout/IconVerticalSolidList"/>
    <dgm:cxn modelId="{03A4EEC6-7E14-4C26-A7BE-558300B49049}" type="presParOf" srcId="{CBE2A800-D743-46C1-8A1F-B00FA1A3D2F2}" destId="{4720C3FD-CE6E-4FC9-BAE2-5C3D595208C0}" srcOrd="5" destOrd="0" presId="urn:microsoft.com/office/officeart/2018/2/layout/IconVerticalSolidList"/>
    <dgm:cxn modelId="{8CB8CE9A-FA9D-4D87-9B80-695D6F3D080B}" type="presParOf" srcId="{CBE2A800-D743-46C1-8A1F-B00FA1A3D2F2}" destId="{4BCCB14D-D9C4-49C0-8AF2-E2F2C8C6ACB0}" srcOrd="6" destOrd="0" presId="urn:microsoft.com/office/officeart/2018/2/layout/IconVerticalSolidList"/>
    <dgm:cxn modelId="{6FD519D8-5904-4ECA-8649-96A50E9D4405}" type="presParOf" srcId="{4BCCB14D-D9C4-49C0-8AF2-E2F2C8C6ACB0}" destId="{914478E6-4773-4E0C-89F5-A837DB8E3269}" srcOrd="0" destOrd="0" presId="urn:microsoft.com/office/officeart/2018/2/layout/IconVerticalSolidList"/>
    <dgm:cxn modelId="{59B6ED60-01E0-4AD4-8319-4FB57C5F42D4}" type="presParOf" srcId="{4BCCB14D-D9C4-49C0-8AF2-E2F2C8C6ACB0}" destId="{87A88BD6-2D2F-4036-BEC5-D2472260AE61}" srcOrd="1" destOrd="0" presId="urn:microsoft.com/office/officeart/2018/2/layout/IconVerticalSolidList"/>
    <dgm:cxn modelId="{001515C5-E144-4354-87EE-C1F43A9AF2F2}" type="presParOf" srcId="{4BCCB14D-D9C4-49C0-8AF2-E2F2C8C6ACB0}" destId="{2C57AEF7-E00D-4B85-990B-D0D8CED1D4D8}" srcOrd="2" destOrd="0" presId="urn:microsoft.com/office/officeart/2018/2/layout/IconVerticalSolidList"/>
    <dgm:cxn modelId="{2DBBCF6A-1E6C-4F4F-AC21-47CBF97C4E5B}" type="presParOf" srcId="{4BCCB14D-D9C4-49C0-8AF2-E2F2C8C6ACB0}" destId="{CCEFE19D-7FDE-4919-BC92-803E8ABD0D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ED6BB-7E7F-488F-A151-ABF3C6D6CE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7CCADD-044A-460B-B41D-9624BB51C9B7}">
      <dgm:prSet/>
      <dgm:spPr/>
      <dgm:t>
        <a:bodyPr/>
        <a:lstStyle/>
        <a:p>
          <a:r>
            <a:rPr lang="en-US" baseline="0"/>
            <a:t>Data</a:t>
          </a:r>
          <a:endParaRPr lang="en-US"/>
        </a:p>
      </dgm:t>
    </dgm:pt>
    <dgm:pt modelId="{62D35886-4512-4A22-AC03-93A7FF8C1AC5}" type="parTrans" cxnId="{AA9B6705-940D-486E-8665-040CEFD8FA97}">
      <dgm:prSet/>
      <dgm:spPr/>
      <dgm:t>
        <a:bodyPr/>
        <a:lstStyle/>
        <a:p>
          <a:endParaRPr lang="en-US"/>
        </a:p>
      </dgm:t>
    </dgm:pt>
    <dgm:pt modelId="{5AD6EEB6-B086-4C42-8AB0-CD390E0C8614}" type="sibTrans" cxnId="{AA9B6705-940D-486E-8665-040CEFD8FA97}">
      <dgm:prSet/>
      <dgm:spPr/>
      <dgm:t>
        <a:bodyPr/>
        <a:lstStyle/>
        <a:p>
          <a:endParaRPr lang="en-US"/>
        </a:p>
      </dgm:t>
    </dgm:pt>
    <dgm:pt modelId="{6E997D30-E394-4B79-8B0E-DF91D8944A8F}">
      <dgm:prSet/>
      <dgm:spPr/>
      <dgm:t>
        <a:bodyPr/>
        <a:lstStyle/>
        <a:p>
          <a:r>
            <a:rPr lang="en-US" baseline="0"/>
            <a:t>Validation</a:t>
          </a:r>
          <a:endParaRPr lang="en-US"/>
        </a:p>
      </dgm:t>
    </dgm:pt>
    <dgm:pt modelId="{C4647F91-FA38-46BC-A5C4-B348D7984C7B}" type="parTrans" cxnId="{78C713C0-1E3B-43E6-B8DE-793919AE565B}">
      <dgm:prSet/>
      <dgm:spPr/>
      <dgm:t>
        <a:bodyPr/>
        <a:lstStyle/>
        <a:p>
          <a:endParaRPr lang="en-US"/>
        </a:p>
      </dgm:t>
    </dgm:pt>
    <dgm:pt modelId="{4E123682-7029-4550-B4DA-6580622FEB3F}" type="sibTrans" cxnId="{78C713C0-1E3B-43E6-B8DE-793919AE565B}">
      <dgm:prSet/>
      <dgm:spPr/>
      <dgm:t>
        <a:bodyPr/>
        <a:lstStyle/>
        <a:p>
          <a:endParaRPr lang="en-US"/>
        </a:p>
      </dgm:t>
    </dgm:pt>
    <dgm:pt modelId="{E576B261-9B5D-4865-A313-1531D7A8F034}">
      <dgm:prSet/>
      <dgm:spPr/>
      <dgm:t>
        <a:bodyPr/>
        <a:lstStyle/>
        <a:p>
          <a:r>
            <a:rPr lang="en-US" baseline="0"/>
            <a:t>Add validation rule</a:t>
          </a:r>
          <a:endParaRPr lang="en-US"/>
        </a:p>
      </dgm:t>
    </dgm:pt>
    <dgm:pt modelId="{44147B17-2C77-4379-B6C1-7882A9377D3F}" type="parTrans" cxnId="{005E6B50-6A3C-4D13-B534-21C4E900726B}">
      <dgm:prSet/>
      <dgm:spPr/>
      <dgm:t>
        <a:bodyPr/>
        <a:lstStyle/>
        <a:p>
          <a:endParaRPr lang="en-US"/>
        </a:p>
      </dgm:t>
    </dgm:pt>
    <dgm:pt modelId="{62F5E6F1-523F-4119-B8E5-7F4321972504}" type="sibTrans" cxnId="{005E6B50-6A3C-4D13-B534-21C4E900726B}">
      <dgm:prSet/>
      <dgm:spPr/>
      <dgm:t>
        <a:bodyPr/>
        <a:lstStyle/>
        <a:p>
          <a:endParaRPr lang="en-US"/>
        </a:p>
      </dgm:t>
    </dgm:pt>
    <dgm:pt modelId="{9F5FBF04-955F-4E5C-9C35-1270F5E62B52}">
      <dgm:prSet/>
      <dgm:spPr/>
      <dgm:t>
        <a:bodyPr/>
        <a:lstStyle/>
        <a:p>
          <a:r>
            <a:rPr lang="en-US" baseline="0"/>
            <a:t>Customize error messages / input message</a:t>
          </a:r>
          <a:endParaRPr lang="en-US"/>
        </a:p>
      </dgm:t>
    </dgm:pt>
    <dgm:pt modelId="{B29B7851-75CC-4B6C-9CF3-03833C066F3B}" type="parTrans" cxnId="{9978597B-E595-4827-A026-3BF8F5C737FB}">
      <dgm:prSet/>
      <dgm:spPr/>
      <dgm:t>
        <a:bodyPr/>
        <a:lstStyle/>
        <a:p>
          <a:endParaRPr lang="en-US"/>
        </a:p>
      </dgm:t>
    </dgm:pt>
    <dgm:pt modelId="{DB644354-10F6-4CC3-9675-98B2E9FF74D9}" type="sibTrans" cxnId="{9978597B-E595-4827-A026-3BF8F5C737FB}">
      <dgm:prSet/>
      <dgm:spPr/>
      <dgm:t>
        <a:bodyPr/>
        <a:lstStyle/>
        <a:p>
          <a:endParaRPr lang="en-US"/>
        </a:p>
      </dgm:t>
    </dgm:pt>
    <dgm:pt modelId="{3A0B01D9-DFA5-481D-809B-7DD030A470A3}" type="pres">
      <dgm:prSet presAssocID="{4DFED6BB-7E7F-488F-A151-ABF3C6D6CEDD}" presName="root" presStyleCnt="0">
        <dgm:presLayoutVars>
          <dgm:dir/>
          <dgm:resizeHandles val="exact"/>
        </dgm:presLayoutVars>
      </dgm:prSet>
      <dgm:spPr/>
    </dgm:pt>
    <dgm:pt modelId="{07C0A77B-1A20-4843-A75D-C9E94B7B8D68}" type="pres">
      <dgm:prSet presAssocID="{AC7CCADD-044A-460B-B41D-9624BB51C9B7}" presName="compNode" presStyleCnt="0"/>
      <dgm:spPr/>
    </dgm:pt>
    <dgm:pt modelId="{72080FCF-0BBE-4F56-8296-1CED5B07A6AC}" type="pres">
      <dgm:prSet presAssocID="{AC7CCADD-044A-460B-B41D-9624BB51C9B7}" presName="bgRect" presStyleLbl="bgShp" presStyleIdx="0" presStyleCnt="4"/>
      <dgm:spPr/>
    </dgm:pt>
    <dgm:pt modelId="{6D779F7B-9119-46ED-9A6D-C4930C307D85}" type="pres">
      <dgm:prSet presAssocID="{AC7CCADD-044A-460B-B41D-9624BB51C9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054998-3FE3-4176-A0C8-7A05DAB11F08}" type="pres">
      <dgm:prSet presAssocID="{AC7CCADD-044A-460B-B41D-9624BB51C9B7}" presName="spaceRect" presStyleCnt="0"/>
      <dgm:spPr/>
    </dgm:pt>
    <dgm:pt modelId="{3652F60E-B797-48D2-BE9C-E75AB4DEDC2F}" type="pres">
      <dgm:prSet presAssocID="{AC7CCADD-044A-460B-B41D-9624BB51C9B7}" presName="parTx" presStyleLbl="revTx" presStyleIdx="0" presStyleCnt="4">
        <dgm:presLayoutVars>
          <dgm:chMax val="0"/>
          <dgm:chPref val="0"/>
        </dgm:presLayoutVars>
      </dgm:prSet>
      <dgm:spPr/>
    </dgm:pt>
    <dgm:pt modelId="{444113B8-9070-41C2-A845-BE6A86A3A2D3}" type="pres">
      <dgm:prSet presAssocID="{5AD6EEB6-B086-4C42-8AB0-CD390E0C8614}" presName="sibTrans" presStyleCnt="0"/>
      <dgm:spPr/>
    </dgm:pt>
    <dgm:pt modelId="{3FAA4572-F03C-4066-AE79-A849D22A8791}" type="pres">
      <dgm:prSet presAssocID="{6E997D30-E394-4B79-8B0E-DF91D8944A8F}" presName="compNode" presStyleCnt="0"/>
      <dgm:spPr/>
    </dgm:pt>
    <dgm:pt modelId="{39F34A92-0153-4408-AA9B-7569DF9DB025}" type="pres">
      <dgm:prSet presAssocID="{6E997D30-E394-4B79-8B0E-DF91D8944A8F}" presName="bgRect" presStyleLbl="bgShp" presStyleIdx="1" presStyleCnt="4"/>
      <dgm:spPr/>
    </dgm:pt>
    <dgm:pt modelId="{6AB827FA-FBBB-417D-A102-DD8E8FFFB39D}" type="pres">
      <dgm:prSet presAssocID="{6E997D30-E394-4B79-8B0E-DF91D8944A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7D4A68-EE4D-4998-9687-535CACCA7FEE}" type="pres">
      <dgm:prSet presAssocID="{6E997D30-E394-4B79-8B0E-DF91D8944A8F}" presName="spaceRect" presStyleCnt="0"/>
      <dgm:spPr/>
    </dgm:pt>
    <dgm:pt modelId="{CC141888-2AE3-4EFD-9399-CFB094F478D9}" type="pres">
      <dgm:prSet presAssocID="{6E997D30-E394-4B79-8B0E-DF91D8944A8F}" presName="parTx" presStyleLbl="revTx" presStyleIdx="1" presStyleCnt="4">
        <dgm:presLayoutVars>
          <dgm:chMax val="0"/>
          <dgm:chPref val="0"/>
        </dgm:presLayoutVars>
      </dgm:prSet>
      <dgm:spPr/>
    </dgm:pt>
    <dgm:pt modelId="{97AC00C4-6D49-49A2-A931-F13D1E24BEC3}" type="pres">
      <dgm:prSet presAssocID="{4E123682-7029-4550-B4DA-6580622FEB3F}" presName="sibTrans" presStyleCnt="0"/>
      <dgm:spPr/>
    </dgm:pt>
    <dgm:pt modelId="{F14C5958-DB75-4D78-A6C4-BF1385CB9703}" type="pres">
      <dgm:prSet presAssocID="{E576B261-9B5D-4865-A313-1531D7A8F034}" presName="compNode" presStyleCnt="0"/>
      <dgm:spPr/>
    </dgm:pt>
    <dgm:pt modelId="{8EB731DE-309B-460D-B570-2BF4C8821B02}" type="pres">
      <dgm:prSet presAssocID="{E576B261-9B5D-4865-A313-1531D7A8F034}" presName="bgRect" presStyleLbl="bgShp" presStyleIdx="2" presStyleCnt="4"/>
      <dgm:spPr/>
    </dgm:pt>
    <dgm:pt modelId="{354E6D27-F6FD-4732-B6B4-5F1F019971E7}" type="pres">
      <dgm:prSet presAssocID="{E576B261-9B5D-4865-A313-1531D7A8F0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0946134-1677-408F-9570-93CC30FD680E}" type="pres">
      <dgm:prSet presAssocID="{E576B261-9B5D-4865-A313-1531D7A8F034}" presName="spaceRect" presStyleCnt="0"/>
      <dgm:spPr/>
    </dgm:pt>
    <dgm:pt modelId="{8ECC5B7E-436C-48EF-B81E-C397F76857B5}" type="pres">
      <dgm:prSet presAssocID="{E576B261-9B5D-4865-A313-1531D7A8F034}" presName="parTx" presStyleLbl="revTx" presStyleIdx="2" presStyleCnt="4">
        <dgm:presLayoutVars>
          <dgm:chMax val="0"/>
          <dgm:chPref val="0"/>
        </dgm:presLayoutVars>
      </dgm:prSet>
      <dgm:spPr/>
    </dgm:pt>
    <dgm:pt modelId="{18805479-AC17-40EB-81E2-72E7292C50CB}" type="pres">
      <dgm:prSet presAssocID="{62F5E6F1-523F-4119-B8E5-7F4321972504}" presName="sibTrans" presStyleCnt="0"/>
      <dgm:spPr/>
    </dgm:pt>
    <dgm:pt modelId="{694C92FA-5DF8-43EA-8E3C-93513EADAE6F}" type="pres">
      <dgm:prSet presAssocID="{9F5FBF04-955F-4E5C-9C35-1270F5E62B52}" presName="compNode" presStyleCnt="0"/>
      <dgm:spPr/>
    </dgm:pt>
    <dgm:pt modelId="{1C34F30D-9050-4B1A-9CAD-8E07B3474682}" type="pres">
      <dgm:prSet presAssocID="{9F5FBF04-955F-4E5C-9C35-1270F5E62B52}" presName="bgRect" presStyleLbl="bgShp" presStyleIdx="3" presStyleCnt="4"/>
      <dgm:spPr/>
    </dgm:pt>
    <dgm:pt modelId="{B9335E88-8788-4A51-B238-1242284F6ED0}" type="pres">
      <dgm:prSet presAssocID="{9F5FBF04-955F-4E5C-9C35-1270F5E62B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603C372-5ED5-4DC2-8547-AC9134D4E709}" type="pres">
      <dgm:prSet presAssocID="{9F5FBF04-955F-4E5C-9C35-1270F5E62B52}" presName="spaceRect" presStyleCnt="0"/>
      <dgm:spPr/>
    </dgm:pt>
    <dgm:pt modelId="{1CD0FC8E-7519-43B7-A529-A2318923120D}" type="pres">
      <dgm:prSet presAssocID="{9F5FBF04-955F-4E5C-9C35-1270F5E62B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9B6705-940D-486E-8665-040CEFD8FA97}" srcId="{4DFED6BB-7E7F-488F-A151-ABF3C6D6CEDD}" destId="{AC7CCADD-044A-460B-B41D-9624BB51C9B7}" srcOrd="0" destOrd="0" parTransId="{62D35886-4512-4A22-AC03-93A7FF8C1AC5}" sibTransId="{5AD6EEB6-B086-4C42-8AB0-CD390E0C8614}"/>
    <dgm:cxn modelId="{DDD90E10-BC88-4AAB-BC89-F04F0745A577}" type="presOf" srcId="{6E997D30-E394-4B79-8B0E-DF91D8944A8F}" destId="{CC141888-2AE3-4EFD-9399-CFB094F478D9}" srcOrd="0" destOrd="0" presId="urn:microsoft.com/office/officeart/2018/2/layout/IconVerticalSolidList"/>
    <dgm:cxn modelId="{950CE61D-3245-4A12-91A3-39CD6F69ACFF}" type="presOf" srcId="{9F5FBF04-955F-4E5C-9C35-1270F5E62B52}" destId="{1CD0FC8E-7519-43B7-A529-A2318923120D}" srcOrd="0" destOrd="0" presId="urn:microsoft.com/office/officeart/2018/2/layout/IconVerticalSolidList"/>
    <dgm:cxn modelId="{005E6B50-6A3C-4D13-B534-21C4E900726B}" srcId="{4DFED6BB-7E7F-488F-A151-ABF3C6D6CEDD}" destId="{E576B261-9B5D-4865-A313-1531D7A8F034}" srcOrd="2" destOrd="0" parTransId="{44147B17-2C77-4379-B6C1-7882A9377D3F}" sibTransId="{62F5E6F1-523F-4119-B8E5-7F4321972504}"/>
    <dgm:cxn modelId="{EA8DDA63-B8EE-42DE-915C-C00555E21464}" type="presOf" srcId="{4DFED6BB-7E7F-488F-A151-ABF3C6D6CEDD}" destId="{3A0B01D9-DFA5-481D-809B-7DD030A470A3}" srcOrd="0" destOrd="0" presId="urn:microsoft.com/office/officeart/2018/2/layout/IconVerticalSolidList"/>
    <dgm:cxn modelId="{9978597B-E595-4827-A026-3BF8F5C737FB}" srcId="{4DFED6BB-7E7F-488F-A151-ABF3C6D6CEDD}" destId="{9F5FBF04-955F-4E5C-9C35-1270F5E62B52}" srcOrd="3" destOrd="0" parTransId="{B29B7851-75CC-4B6C-9CF3-03833C066F3B}" sibTransId="{DB644354-10F6-4CC3-9675-98B2E9FF74D9}"/>
    <dgm:cxn modelId="{906BB6A9-7862-4A77-9794-89ECE1513AD1}" type="presOf" srcId="{E576B261-9B5D-4865-A313-1531D7A8F034}" destId="{8ECC5B7E-436C-48EF-B81E-C397F76857B5}" srcOrd="0" destOrd="0" presId="urn:microsoft.com/office/officeart/2018/2/layout/IconVerticalSolidList"/>
    <dgm:cxn modelId="{78C713C0-1E3B-43E6-B8DE-793919AE565B}" srcId="{4DFED6BB-7E7F-488F-A151-ABF3C6D6CEDD}" destId="{6E997D30-E394-4B79-8B0E-DF91D8944A8F}" srcOrd="1" destOrd="0" parTransId="{C4647F91-FA38-46BC-A5C4-B348D7984C7B}" sibTransId="{4E123682-7029-4550-B4DA-6580622FEB3F}"/>
    <dgm:cxn modelId="{1E4617CC-AE32-4BF7-8E8E-1B02BAA52332}" type="presOf" srcId="{AC7CCADD-044A-460B-B41D-9624BB51C9B7}" destId="{3652F60E-B797-48D2-BE9C-E75AB4DEDC2F}" srcOrd="0" destOrd="0" presId="urn:microsoft.com/office/officeart/2018/2/layout/IconVerticalSolidList"/>
    <dgm:cxn modelId="{7959EB90-6362-4937-BAE1-21AEDAA300DE}" type="presParOf" srcId="{3A0B01D9-DFA5-481D-809B-7DD030A470A3}" destId="{07C0A77B-1A20-4843-A75D-C9E94B7B8D68}" srcOrd="0" destOrd="0" presId="urn:microsoft.com/office/officeart/2018/2/layout/IconVerticalSolidList"/>
    <dgm:cxn modelId="{CDADEA94-D825-4DC4-9936-9C833AAAA215}" type="presParOf" srcId="{07C0A77B-1A20-4843-A75D-C9E94B7B8D68}" destId="{72080FCF-0BBE-4F56-8296-1CED5B07A6AC}" srcOrd="0" destOrd="0" presId="urn:microsoft.com/office/officeart/2018/2/layout/IconVerticalSolidList"/>
    <dgm:cxn modelId="{17656467-D8BD-469C-9E19-43477EFCA2FD}" type="presParOf" srcId="{07C0A77B-1A20-4843-A75D-C9E94B7B8D68}" destId="{6D779F7B-9119-46ED-9A6D-C4930C307D85}" srcOrd="1" destOrd="0" presId="urn:microsoft.com/office/officeart/2018/2/layout/IconVerticalSolidList"/>
    <dgm:cxn modelId="{2EB5AAD7-453C-47AD-BACE-3A221222D5AB}" type="presParOf" srcId="{07C0A77B-1A20-4843-A75D-C9E94B7B8D68}" destId="{07054998-3FE3-4176-A0C8-7A05DAB11F08}" srcOrd="2" destOrd="0" presId="urn:microsoft.com/office/officeart/2018/2/layout/IconVerticalSolidList"/>
    <dgm:cxn modelId="{475654ED-DE7C-473F-98A2-203B80948404}" type="presParOf" srcId="{07C0A77B-1A20-4843-A75D-C9E94B7B8D68}" destId="{3652F60E-B797-48D2-BE9C-E75AB4DEDC2F}" srcOrd="3" destOrd="0" presId="urn:microsoft.com/office/officeart/2018/2/layout/IconVerticalSolidList"/>
    <dgm:cxn modelId="{7E812210-316B-4E55-A55D-CCB6BEA33BB7}" type="presParOf" srcId="{3A0B01D9-DFA5-481D-809B-7DD030A470A3}" destId="{444113B8-9070-41C2-A845-BE6A86A3A2D3}" srcOrd="1" destOrd="0" presId="urn:microsoft.com/office/officeart/2018/2/layout/IconVerticalSolidList"/>
    <dgm:cxn modelId="{6C07CDEB-7070-4D70-AFB7-CCC9C069AF53}" type="presParOf" srcId="{3A0B01D9-DFA5-481D-809B-7DD030A470A3}" destId="{3FAA4572-F03C-4066-AE79-A849D22A8791}" srcOrd="2" destOrd="0" presId="urn:microsoft.com/office/officeart/2018/2/layout/IconVerticalSolidList"/>
    <dgm:cxn modelId="{135CE936-4F3F-4894-96C0-F2898A0CFF0F}" type="presParOf" srcId="{3FAA4572-F03C-4066-AE79-A849D22A8791}" destId="{39F34A92-0153-4408-AA9B-7569DF9DB025}" srcOrd="0" destOrd="0" presId="urn:microsoft.com/office/officeart/2018/2/layout/IconVerticalSolidList"/>
    <dgm:cxn modelId="{448C5EAD-F64C-4505-A18B-B60BEA88198A}" type="presParOf" srcId="{3FAA4572-F03C-4066-AE79-A849D22A8791}" destId="{6AB827FA-FBBB-417D-A102-DD8E8FFFB39D}" srcOrd="1" destOrd="0" presId="urn:microsoft.com/office/officeart/2018/2/layout/IconVerticalSolidList"/>
    <dgm:cxn modelId="{A70BE891-F046-4827-9921-3BCF28C72078}" type="presParOf" srcId="{3FAA4572-F03C-4066-AE79-A849D22A8791}" destId="{237D4A68-EE4D-4998-9687-535CACCA7FEE}" srcOrd="2" destOrd="0" presId="urn:microsoft.com/office/officeart/2018/2/layout/IconVerticalSolidList"/>
    <dgm:cxn modelId="{E11E4BE4-266B-4950-B70C-9F2511ABABBC}" type="presParOf" srcId="{3FAA4572-F03C-4066-AE79-A849D22A8791}" destId="{CC141888-2AE3-4EFD-9399-CFB094F478D9}" srcOrd="3" destOrd="0" presId="urn:microsoft.com/office/officeart/2018/2/layout/IconVerticalSolidList"/>
    <dgm:cxn modelId="{5B6994CB-8A46-4CB8-A799-36268C8AD982}" type="presParOf" srcId="{3A0B01D9-DFA5-481D-809B-7DD030A470A3}" destId="{97AC00C4-6D49-49A2-A931-F13D1E24BEC3}" srcOrd="3" destOrd="0" presId="urn:microsoft.com/office/officeart/2018/2/layout/IconVerticalSolidList"/>
    <dgm:cxn modelId="{9BD22E1C-CE4C-457F-BEF9-C95D0FED304D}" type="presParOf" srcId="{3A0B01D9-DFA5-481D-809B-7DD030A470A3}" destId="{F14C5958-DB75-4D78-A6C4-BF1385CB9703}" srcOrd="4" destOrd="0" presId="urn:microsoft.com/office/officeart/2018/2/layout/IconVerticalSolidList"/>
    <dgm:cxn modelId="{F50B69B0-9093-437F-9E21-971E09FF3DC5}" type="presParOf" srcId="{F14C5958-DB75-4D78-A6C4-BF1385CB9703}" destId="{8EB731DE-309B-460D-B570-2BF4C8821B02}" srcOrd="0" destOrd="0" presId="urn:microsoft.com/office/officeart/2018/2/layout/IconVerticalSolidList"/>
    <dgm:cxn modelId="{9DEFCBC0-7524-4B99-823C-CD0A034C8DD0}" type="presParOf" srcId="{F14C5958-DB75-4D78-A6C4-BF1385CB9703}" destId="{354E6D27-F6FD-4732-B6B4-5F1F019971E7}" srcOrd="1" destOrd="0" presId="urn:microsoft.com/office/officeart/2018/2/layout/IconVerticalSolidList"/>
    <dgm:cxn modelId="{08842B98-2F4D-4343-8345-A9BD858A3C9D}" type="presParOf" srcId="{F14C5958-DB75-4D78-A6C4-BF1385CB9703}" destId="{60946134-1677-408F-9570-93CC30FD680E}" srcOrd="2" destOrd="0" presId="urn:microsoft.com/office/officeart/2018/2/layout/IconVerticalSolidList"/>
    <dgm:cxn modelId="{46C26A97-BF00-46B5-8198-5AD9A4691ED0}" type="presParOf" srcId="{F14C5958-DB75-4D78-A6C4-BF1385CB9703}" destId="{8ECC5B7E-436C-48EF-B81E-C397F76857B5}" srcOrd="3" destOrd="0" presId="urn:microsoft.com/office/officeart/2018/2/layout/IconVerticalSolidList"/>
    <dgm:cxn modelId="{0DF3D900-0E84-462A-A8FB-F9E659EEA8C1}" type="presParOf" srcId="{3A0B01D9-DFA5-481D-809B-7DD030A470A3}" destId="{18805479-AC17-40EB-81E2-72E7292C50CB}" srcOrd="5" destOrd="0" presId="urn:microsoft.com/office/officeart/2018/2/layout/IconVerticalSolidList"/>
    <dgm:cxn modelId="{94003487-7573-41CE-87AD-5D2D4492BB97}" type="presParOf" srcId="{3A0B01D9-DFA5-481D-809B-7DD030A470A3}" destId="{694C92FA-5DF8-43EA-8E3C-93513EADAE6F}" srcOrd="6" destOrd="0" presId="urn:microsoft.com/office/officeart/2018/2/layout/IconVerticalSolidList"/>
    <dgm:cxn modelId="{EE667CB3-EE8D-4285-997B-CEF9F6CF22FB}" type="presParOf" srcId="{694C92FA-5DF8-43EA-8E3C-93513EADAE6F}" destId="{1C34F30D-9050-4B1A-9CAD-8E07B3474682}" srcOrd="0" destOrd="0" presId="urn:microsoft.com/office/officeart/2018/2/layout/IconVerticalSolidList"/>
    <dgm:cxn modelId="{DBD7AF60-3B5F-4233-BD67-AE2221B47741}" type="presParOf" srcId="{694C92FA-5DF8-43EA-8E3C-93513EADAE6F}" destId="{B9335E88-8788-4A51-B238-1242284F6ED0}" srcOrd="1" destOrd="0" presId="urn:microsoft.com/office/officeart/2018/2/layout/IconVerticalSolidList"/>
    <dgm:cxn modelId="{E2D66CBE-6CE2-4C5C-8048-D5B75F0F33AD}" type="presParOf" srcId="{694C92FA-5DF8-43EA-8E3C-93513EADAE6F}" destId="{C603C372-5ED5-4DC2-8547-AC9134D4E709}" srcOrd="2" destOrd="0" presId="urn:microsoft.com/office/officeart/2018/2/layout/IconVerticalSolidList"/>
    <dgm:cxn modelId="{9D130D48-AC37-4C7D-8B47-DEAA7752164F}" type="presParOf" srcId="{694C92FA-5DF8-43EA-8E3C-93513EADAE6F}" destId="{1CD0FC8E-7519-43B7-A529-A231892312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FED6BB-7E7F-488F-A151-ABF3C6D6CE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7CCADD-044A-460B-B41D-9624BB51C9B7}">
      <dgm:prSet/>
      <dgm:spPr/>
      <dgm:t>
        <a:bodyPr/>
        <a:lstStyle/>
        <a:p>
          <a:r>
            <a:rPr lang="en-US" baseline="0" dirty="0"/>
            <a:t>Select columns to group</a:t>
          </a:r>
          <a:endParaRPr lang="en-US" dirty="0"/>
        </a:p>
      </dgm:t>
    </dgm:pt>
    <dgm:pt modelId="{62D35886-4512-4A22-AC03-93A7FF8C1AC5}" type="parTrans" cxnId="{AA9B6705-940D-486E-8665-040CEFD8FA97}">
      <dgm:prSet/>
      <dgm:spPr/>
      <dgm:t>
        <a:bodyPr/>
        <a:lstStyle/>
        <a:p>
          <a:endParaRPr lang="en-US"/>
        </a:p>
      </dgm:t>
    </dgm:pt>
    <dgm:pt modelId="{5AD6EEB6-B086-4C42-8AB0-CD390E0C8614}" type="sibTrans" cxnId="{AA9B6705-940D-486E-8665-040CEFD8FA97}">
      <dgm:prSet/>
      <dgm:spPr/>
      <dgm:t>
        <a:bodyPr/>
        <a:lstStyle/>
        <a:p>
          <a:endParaRPr lang="en-US"/>
        </a:p>
      </dgm:t>
    </dgm:pt>
    <dgm:pt modelId="{6E997D30-E394-4B79-8B0E-DF91D8944A8F}">
      <dgm:prSet/>
      <dgm:spPr/>
      <dgm:t>
        <a:bodyPr/>
        <a:lstStyle/>
        <a:p>
          <a:r>
            <a:rPr lang="en-US" baseline="0" dirty="0"/>
            <a:t>Data</a:t>
          </a:r>
          <a:endParaRPr lang="en-US" dirty="0"/>
        </a:p>
      </dgm:t>
    </dgm:pt>
    <dgm:pt modelId="{C4647F91-FA38-46BC-A5C4-B348D7984C7B}" type="parTrans" cxnId="{78C713C0-1E3B-43E6-B8DE-793919AE565B}">
      <dgm:prSet/>
      <dgm:spPr/>
      <dgm:t>
        <a:bodyPr/>
        <a:lstStyle/>
        <a:p>
          <a:endParaRPr lang="en-US"/>
        </a:p>
      </dgm:t>
    </dgm:pt>
    <dgm:pt modelId="{4E123682-7029-4550-B4DA-6580622FEB3F}" type="sibTrans" cxnId="{78C713C0-1E3B-43E6-B8DE-793919AE565B}">
      <dgm:prSet/>
      <dgm:spPr/>
      <dgm:t>
        <a:bodyPr/>
        <a:lstStyle/>
        <a:p>
          <a:endParaRPr lang="en-US"/>
        </a:p>
      </dgm:t>
    </dgm:pt>
    <dgm:pt modelId="{E576B261-9B5D-4865-A313-1531D7A8F034}">
      <dgm:prSet/>
      <dgm:spPr/>
      <dgm:t>
        <a:bodyPr/>
        <a:lstStyle/>
        <a:p>
          <a:r>
            <a:rPr lang="en-US" baseline="0" dirty="0"/>
            <a:t>Group and outline</a:t>
          </a:r>
          <a:endParaRPr lang="en-US" dirty="0"/>
        </a:p>
      </dgm:t>
    </dgm:pt>
    <dgm:pt modelId="{44147B17-2C77-4379-B6C1-7882A9377D3F}" type="parTrans" cxnId="{005E6B50-6A3C-4D13-B534-21C4E900726B}">
      <dgm:prSet/>
      <dgm:spPr/>
      <dgm:t>
        <a:bodyPr/>
        <a:lstStyle/>
        <a:p>
          <a:endParaRPr lang="en-US"/>
        </a:p>
      </dgm:t>
    </dgm:pt>
    <dgm:pt modelId="{62F5E6F1-523F-4119-B8E5-7F4321972504}" type="sibTrans" cxnId="{005E6B50-6A3C-4D13-B534-21C4E900726B}">
      <dgm:prSet/>
      <dgm:spPr/>
      <dgm:t>
        <a:bodyPr/>
        <a:lstStyle/>
        <a:p>
          <a:endParaRPr lang="en-US"/>
        </a:p>
      </dgm:t>
    </dgm:pt>
    <dgm:pt modelId="{9F5FBF04-955F-4E5C-9C35-1270F5E62B52}">
      <dgm:prSet/>
      <dgm:spPr/>
      <dgm:t>
        <a:bodyPr/>
        <a:lstStyle/>
        <a:p>
          <a:r>
            <a:rPr lang="en-US" baseline="0" dirty="0"/>
            <a:t>Group</a:t>
          </a:r>
          <a:endParaRPr lang="en-US" dirty="0"/>
        </a:p>
      </dgm:t>
    </dgm:pt>
    <dgm:pt modelId="{B29B7851-75CC-4B6C-9CF3-03833C066F3B}" type="parTrans" cxnId="{9978597B-E595-4827-A026-3BF8F5C737FB}">
      <dgm:prSet/>
      <dgm:spPr/>
      <dgm:t>
        <a:bodyPr/>
        <a:lstStyle/>
        <a:p>
          <a:endParaRPr lang="en-US"/>
        </a:p>
      </dgm:t>
    </dgm:pt>
    <dgm:pt modelId="{DB644354-10F6-4CC3-9675-98B2E9FF74D9}" type="sibTrans" cxnId="{9978597B-E595-4827-A026-3BF8F5C737FB}">
      <dgm:prSet/>
      <dgm:spPr/>
      <dgm:t>
        <a:bodyPr/>
        <a:lstStyle/>
        <a:p>
          <a:endParaRPr lang="en-US"/>
        </a:p>
      </dgm:t>
    </dgm:pt>
    <dgm:pt modelId="{3A0B01D9-DFA5-481D-809B-7DD030A470A3}" type="pres">
      <dgm:prSet presAssocID="{4DFED6BB-7E7F-488F-A151-ABF3C6D6CEDD}" presName="root" presStyleCnt="0">
        <dgm:presLayoutVars>
          <dgm:dir/>
          <dgm:resizeHandles val="exact"/>
        </dgm:presLayoutVars>
      </dgm:prSet>
      <dgm:spPr/>
    </dgm:pt>
    <dgm:pt modelId="{07C0A77B-1A20-4843-A75D-C9E94B7B8D68}" type="pres">
      <dgm:prSet presAssocID="{AC7CCADD-044A-460B-B41D-9624BB51C9B7}" presName="compNode" presStyleCnt="0"/>
      <dgm:spPr/>
    </dgm:pt>
    <dgm:pt modelId="{72080FCF-0BBE-4F56-8296-1CED5B07A6AC}" type="pres">
      <dgm:prSet presAssocID="{AC7CCADD-044A-460B-B41D-9624BB51C9B7}" presName="bgRect" presStyleLbl="bgShp" presStyleIdx="0" presStyleCnt="4"/>
      <dgm:spPr/>
    </dgm:pt>
    <dgm:pt modelId="{6D779F7B-9119-46ED-9A6D-C4930C307D85}" type="pres">
      <dgm:prSet presAssocID="{AC7CCADD-044A-460B-B41D-9624BB51C9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054998-3FE3-4176-A0C8-7A05DAB11F08}" type="pres">
      <dgm:prSet presAssocID="{AC7CCADD-044A-460B-B41D-9624BB51C9B7}" presName="spaceRect" presStyleCnt="0"/>
      <dgm:spPr/>
    </dgm:pt>
    <dgm:pt modelId="{3652F60E-B797-48D2-BE9C-E75AB4DEDC2F}" type="pres">
      <dgm:prSet presAssocID="{AC7CCADD-044A-460B-B41D-9624BB51C9B7}" presName="parTx" presStyleLbl="revTx" presStyleIdx="0" presStyleCnt="4">
        <dgm:presLayoutVars>
          <dgm:chMax val="0"/>
          <dgm:chPref val="0"/>
        </dgm:presLayoutVars>
      </dgm:prSet>
      <dgm:spPr/>
    </dgm:pt>
    <dgm:pt modelId="{444113B8-9070-41C2-A845-BE6A86A3A2D3}" type="pres">
      <dgm:prSet presAssocID="{5AD6EEB6-B086-4C42-8AB0-CD390E0C8614}" presName="sibTrans" presStyleCnt="0"/>
      <dgm:spPr/>
    </dgm:pt>
    <dgm:pt modelId="{3FAA4572-F03C-4066-AE79-A849D22A8791}" type="pres">
      <dgm:prSet presAssocID="{6E997D30-E394-4B79-8B0E-DF91D8944A8F}" presName="compNode" presStyleCnt="0"/>
      <dgm:spPr/>
    </dgm:pt>
    <dgm:pt modelId="{39F34A92-0153-4408-AA9B-7569DF9DB025}" type="pres">
      <dgm:prSet presAssocID="{6E997D30-E394-4B79-8B0E-DF91D8944A8F}" presName="bgRect" presStyleLbl="bgShp" presStyleIdx="1" presStyleCnt="4"/>
      <dgm:spPr/>
    </dgm:pt>
    <dgm:pt modelId="{6AB827FA-FBBB-417D-A102-DD8E8FFFB39D}" type="pres">
      <dgm:prSet presAssocID="{6E997D30-E394-4B79-8B0E-DF91D8944A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7D4A68-EE4D-4998-9687-535CACCA7FEE}" type="pres">
      <dgm:prSet presAssocID="{6E997D30-E394-4B79-8B0E-DF91D8944A8F}" presName="spaceRect" presStyleCnt="0"/>
      <dgm:spPr/>
    </dgm:pt>
    <dgm:pt modelId="{CC141888-2AE3-4EFD-9399-CFB094F478D9}" type="pres">
      <dgm:prSet presAssocID="{6E997D30-E394-4B79-8B0E-DF91D8944A8F}" presName="parTx" presStyleLbl="revTx" presStyleIdx="1" presStyleCnt="4">
        <dgm:presLayoutVars>
          <dgm:chMax val="0"/>
          <dgm:chPref val="0"/>
        </dgm:presLayoutVars>
      </dgm:prSet>
      <dgm:spPr/>
    </dgm:pt>
    <dgm:pt modelId="{97AC00C4-6D49-49A2-A931-F13D1E24BEC3}" type="pres">
      <dgm:prSet presAssocID="{4E123682-7029-4550-B4DA-6580622FEB3F}" presName="sibTrans" presStyleCnt="0"/>
      <dgm:spPr/>
    </dgm:pt>
    <dgm:pt modelId="{F14C5958-DB75-4D78-A6C4-BF1385CB9703}" type="pres">
      <dgm:prSet presAssocID="{E576B261-9B5D-4865-A313-1531D7A8F034}" presName="compNode" presStyleCnt="0"/>
      <dgm:spPr/>
    </dgm:pt>
    <dgm:pt modelId="{8EB731DE-309B-460D-B570-2BF4C8821B02}" type="pres">
      <dgm:prSet presAssocID="{E576B261-9B5D-4865-A313-1531D7A8F034}" presName="bgRect" presStyleLbl="bgShp" presStyleIdx="2" presStyleCnt="4" custLinFactNeighborX="220" custLinFactNeighborY="1218"/>
      <dgm:spPr/>
    </dgm:pt>
    <dgm:pt modelId="{354E6D27-F6FD-4732-B6B4-5F1F019971E7}" type="pres">
      <dgm:prSet presAssocID="{E576B261-9B5D-4865-A313-1531D7A8F0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0946134-1677-408F-9570-93CC30FD680E}" type="pres">
      <dgm:prSet presAssocID="{E576B261-9B5D-4865-A313-1531D7A8F034}" presName="spaceRect" presStyleCnt="0"/>
      <dgm:spPr/>
    </dgm:pt>
    <dgm:pt modelId="{8ECC5B7E-436C-48EF-B81E-C397F76857B5}" type="pres">
      <dgm:prSet presAssocID="{E576B261-9B5D-4865-A313-1531D7A8F034}" presName="parTx" presStyleLbl="revTx" presStyleIdx="2" presStyleCnt="4">
        <dgm:presLayoutVars>
          <dgm:chMax val="0"/>
          <dgm:chPref val="0"/>
        </dgm:presLayoutVars>
      </dgm:prSet>
      <dgm:spPr/>
    </dgm:pt>
    <dgm:pt modelId="{18805479-AC17-40EB-81E2-72E7292C50CB}" type="pres">
      <dgm:prSet presAssocID="{62F5E6F1-523F-4119-B8E5-7F4321972504}" presName="sibTrans" presStyleCnt="0"/>
      <dgm:spPr/>
    </dgm:pt>
    <dgm:pt modelId="{694C92FA-5DF8-43EA-8E3C-93513EADAE6F}" type="pres">
      <dgm:prSet presAssocID="{9F5FBF04-955F-4E5C-9C35-1270F5E62B52}" presName="compNode" presStyleCnt="0"/>
      <dgm:spPr/>
    </dgm:pt>
    <dgm:pt modelId="{1C34F30D-9050-4B1A-9CAD-8E07B3474682}" type="pres">
      <dgm:prSet presAssocID="{9F5FBF04-955F-4E5C-9C35-1270F5E62B52}" presName="bgRect" presStyleLbl="bgShp" presStyleIdx="3" presStyleCnt="4"/>
      <dgm:spPr/>
    </dgm:pt>
    <dgm:pt modelId="{B9335E88-8788-4A51-B238-1242284F6ED0}" type="pres">
      <dgm:prSet presAssocID="{9F5FBF04-955F-4E5C-9C35-1270F5E62B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603C372-5ED5-4DC2-8547-AC9134D4E709}" type="pres">
      <dgm:prSet presAssocID="{9F5FBF04-955F-4E5C-9C35-1270F5E62B52}" presName="spaceRect" presStyleCnt="0"/>
      <dgm:spPr/>
    </dgm:pt>
    <dgm:pt modelId="{1CD0FC8E-7519-43B7-A529-A2318923120D}" type="pres">
      <dgm:prSet presAssocID="{9F5FBF04-955F-4E5C-9C35-1270F5E62B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9B6705-940D-486E-8665-040CEFD8FA97}" srcId="{4DFED6BB-7E7F-488F-A151-ABF3C6D6CEDD}" destId="{AC7CCADD-044A-460B-B41D-9624BB51C9B7}" srcOrd="0" destOrd="0" parTransId="{62D35886-4512-4A22-AC03-93A7FF8C1AC5}" sibTransId="{5AD6EEB6-B086-4C42-8AB0-CD390E0C8614}"/>
    <dgm:cxn modelId="{DDD90E10-BC88-4AAB-BC89-F04F0745A577}" type="presOf" srcId="{6E997D30-E394-4B79-8B0E-DF91D8944A8F}" destId="{CC141888-2AE3-4EFD-9399-CFB094F478D9}" srcOrd="0" destOrd="0" presId="urn:microsoft.com/office/officeart/2018/2/layout/IconVerticalSolidList"/>
    <dgm:cxn modelId="{950CE61D-3245-4A12-91A3-39CD6F69ACFF}" type="presOf" srcId="{9F5FBF04-955F-4E5C-9C35-1270F5E62B52}" destId="{1CD0FC8E-7519-43B7-A529-A2318923120D}" srcOrd="0" destOrd="0" presId="urn:microsoft.com/office/officeart/2018/2/layout/IconVerticalSolidList"/>
    <dgm:cxn modelId="{005E6B50-6A3C-4D13-B534-21C4E900726B}" srcId="{4DFED6BB-7E7F-488F-A151-ABF3C6D6CEDD}" destId="{E576B261-9B5D-4865-A313-1531D7A8F034}" srcOrd="2" destOrd="0" parTransId="{44147B17-2C77-4379-B6C1-7882A9377D3F}" sibTransId="{62F5E6F1-523F-4119-B8E5-7F4321972504}"/>
    <dgm:cxn modelId="{EA8DDA63-B8EE-42DE-915C-C00555E21464}" type="presOf" srcId="{4DFED6BB-7E7F-488F-A151-ABF3C6D6CEDD}" destId="{3A0B01D9-DFA5-481D-809B-7DD030A470A3}" srcOrd="0" destOrd="0" presId="urn:microsoft.com/office/officeart/2018/2/layout/IconVerticalSolidList"/>
    <dgm:cxn modelId="{9978597B-E595-4827-A026-3BF8F5C737FB}" srcId="{4DFED6BB-7E7F-488F-A151-ABF3C6D6CEDD}" destId="{9F5FBF04-955F-4E5C-9C35-1270F5E62B52}" srcOrd="3" destOrd="0" parTransId="{B29B7851-75CC-4B6C-9CF3-03833C066F3B}" sibTransId="{DB644354-10F6-4CC3-9675-98B2E9FF74D9}"/>
    <dgm:cxn modelId="{906BB6A9-7862-4A77-9794-89ECE1513AD1}" type="presOf" srcId="{E576B261-9B5D-4865-A313-1531D7A8F034}" destId="{8ECC5B7E-436C-48EF-B81E-C397F76857B5}" srcOrd="0" destOrd="0" presId="urn:microsoft.com/office/officeart/2018/2/layout/IconVerticalSolidList"/>
    <dgm:cxn modelId="{78C713C0-1E3B-43E6-B8DE-793919AE565B}" srcId="{4DFED6BB-7E7F-488F-A151-ABF3C6D6CEDD}" destId="{6E997D30-E394-4B79-8B0E-DF91D8944A8F}" srcOrd="1" destOrd="0" parTransId="{C4647F91-FA38-46BC-A5C4-B348D7984C7B}" sibTransId="{4E123682-7029-4550-B4DA-6580622FEB3F}"/>
    <dgm:cxn modelId="{1E4617CC-AE32-4BF7-8E8E-1B02BAA52332}" type="presOf" srcId="{AC7CCADD-044A-460B-B41D-9624BB51C9B7}" destId="{3652F60E-B797-48D2-BE9C-E75AB4DEDC2F}" srcOrd="0" destOrd="0" presId="urn:microsoft.com/office/officeart/2018/2/layout/IconVerticalSolidList"/>
    <dgm:cxn modelId="{7959EB90-6362-4937-BAE1-21AEDAA300DE}" type="presParOf" srcId="{3A0B01D9-DFA5-481D-809B-7DD030A470A3}" destId="{07C0A77B-1A20-4843-A75D-C9E94B7B8D68}" srcOrd="0" destOrd="0" presId="urn:microsoft.com/office/officeart/2018/2/layout/IconVerticalSolidList"/>
    <dgm:cxn modelId="{CDADEA94-D825-4DC4-9936-9C833AAAA215}" type="presParOf" srcId="{07C0A77B-1A20-4843-A75D-C9E94B7B8D68}" destId="{72080FCF-0BBE-4F56-8296-1CED5B07A6AC}" srcOrd="0" destOrd="0" presId="urn:microsoft.com/office/officeart/2018/2/layout/IconVerticalSolidList"/>
    <dgm:cxn modelId="{17656467-D8BD-469C-9E19-43477EFCA2FD}" type="presParOf" srcId="{07C0A77B-1A20-4843-A75D-C9E94B7B8D68}" destId="{6D779F7B-9119-46ED-9A6D-C4930C307D85}" srcOrd="1" destOrd="0" presId="urn:microsoft.com/office/officeart/2018/2/layout/IconVerticalSolidList"/>
    <dgm:cxn modelId="{2EB5AAD7-453C-47AD-BACE-3A221222D5AB}" type="presParOf" srcId="{07C0A77B-1A20-4843-A75D-C9E94B7B8D68}" destId="{07054998-3FE3-4176-A0C8-7A05DAB11F08}" srcOrd="2" destOrd="0" presId="urn:microsoft.com/office/officeart/2018/2/layout/IconVerticalSolidList"/>
    <dgm:cxn modelId="{475654ED-DE7C-473F-98A2-203B80948404}" type="presParOf" srcId="{07C0A77B-1A20-4843-A75D-C9E94B7B8D68}" destId="{3652F60E-B797-48D2-BE9C-E75AB4DEDC2F}" srcOrd="3" destOrd="0" presId="urn:microsoft.com/office/officeart/2018/2/layout/IconVerticalSolidList"/>
    <dgm:cxn modelId="{7E812210-316B-4E55-A55D-CCB6BEA33BB7}" type="presParOf" srcId="{3A0B01D9-DFA5-481D-809B-7DD030A470A3}" destId="{444113B8-9070-41C2-A845-BE6A86A3A2D3}" srcOrd="1" destOrd="0" presId="urn:microsoft.com/office/officeart/2018/2/layout/IconVerticalSolidList"/>
    <dgm:cxn modelId="{6C07CDEB-7070-4D70-AFB7-CCC9C069AF53}" type="presParOf" srcId="{3A0B01D9-DFA5-481D-809B-7DD030A470A3}" destId="{3FAA4572-F03C-4066-AE79-A849D22A8791}" srcOrd="2" destOrd="0" presId="urn:microsoft.com/office/officeart/2018/2/layout/IconVerticalSolidList"/>
    <dgm:cxn modelId="{135CE936-4F3F-4894-96C0-F2898A0CFF0F}" type="presParOf" srcId="{3FAA4572-F03C-4066-AE79-A849D22A8791}" destId="{39F34A92-0153-4408-AA9B-7569DF9DB025}" srcOrd="0" destOrd="0" presId="urn:microsoft.com/office/officeart/2018/2/layout/IconVerticalSolidList"/>
    <dgm:cxn modelId="{448C5EAD-F64C-4505-A18B-B60BEA88198A}" type="presParOf" srcId="{3FAA4572-F03C-4066-AE79-A849D22A8791}" destId="{6AB827FA-FBBB-417D-A102-DD8E8FFFB39D}" srcOrd="1" destOrd="0" presId="urn:microsoft.com/office/officeart/2018/2/layout/IconVerticalSolidList"/>
    <dgm:cxn modelId="{A70BE891-F046-4827-9921-3BCF28C72078}" type="presParOf" srcId="{3FAA4572-F03C-4066-AE79-A849D22A8791}" destId="{237D4A68-EE4D-4998-9687-535CACCA7FEE}" srcOrd="2" destOrd="0" presId="urn:microsoft.com/office/officeart/2018/2/layout/IconVerticalSolidList"/>
    <dgm:cxn modelId="{E11E4BE4-266B-4950-B70C-9F2511ABABBC}" type="presParOf" srcId="{3FAA4572-F03C-4066-AE79-A849D22A8791}" destId="{CC141888-2AE3-4EFD-9399-CFB094F478D9}" srcOrd="3" destOrd="0" presId="urn:microsoft.com/office/officeart/2018/2/layout/IconVerticalSolidList"/>
    <dgm:cxn modelId="{5B6994CB-8A46-4CB8-A799-36268C8AD982}" type="presParOf" srcId="{3A0B01D9-DFA5-481D-809B-7DD030A470A3}" destId="{97AC00C4-6D49-49A2-A931-F13D1E24BEC3}" srcOrd="3" destOrd="0" presId="urn:microsoft.com/office/officeart/2018/2/layout/IconVerticalSolidList"/>
    <dgm:cxn modelId="{9BD22E1C-CE4C-457F-BEF9-C95D0FED304D}" type="presParOf" srcId="{3A0B01D9-DFA5-481D-809B-7DD030A470A3}" destId="{F14C5958-DB75-4D78-A6C4-BF1385CB9703}" srcOrd="4" destOrd="0" presId="urn:microsoft.com/office/officeart/2018/2/layout/IconVerticalSolidList"/>
    <dgm:cxn modelId="{F50B69B0-9093-437F-9E21-971E09FF3DC5}" type="presParOf" srcId="{F14C5958-DB75-4D78-A6C4-BF1385CB9703}" destId="{8EB731DE-309B-460D-B570-2BF4C8821B02}" srcOrd="0" destOrd="0" presId="urn:microsoft.com/office/officeart/2018/2/layout/IconVerticalSolidList"/>
    <dgm:cxn modelId="{9DEFCBC0-7524-4B99-823C-CD0A034C8DD0}" type="presParOf" srcId="{F14C5958-DB75-4D78-A6C4-BF1385CB9703}" destId="{354E6D27-F6FD-4732-B6B4-5F1F019971E7}" srcOrd="1" destOrd="0" presId="urn:microsoft.com/office/officeart/2018/2/layout/IconVerticalSolidList"/>
    <dgm:cxn modelId="{08842B98-2F4D-4343-8345-A9BD858A3C9D}" type="presParOf" srcId="{F14C5958-DB75-4D78-A6C4-BF1385CB9703}" destId="{60946134-1677-408F-9570-93CC30FD680E}" srcOrd="2" destOrd="0" presId="urn:microsoft.com/office/officeart/2018/2/layout/IconVerticalSolidList"/>
    <dgm:cxn modelId="{46C26A97-BF00-46B5-8198-5AD9A4691ED0}" type="presParOf" srcId="{F14C5958-DB75-4D78-A6C4-BF1385CB9703}" destId="{8ECC5B7E-436C-48EF-B81E-C397F76857B5}" srcOrd="3" destOrd="0" presId="urn:microsoft.com/office/officeart/2018/2/layout/IconVerticalSolidList"/>
    <dgm:cxn modelId="{0DF3D900-0E84-462A-A8FB-F9E659EEA8C1}" type="presParOf" srcId="{3A0B01D9-DFA5-481D-809B-7DD030A470A3}" destId="{18805479-AC17-40EB-81E2-72E7292C50CB}" srcOrd="5" destOrd="0" presId="urn:microsoft.com/office/officeart/2018/2/layout/IconVerticalSolidList"/>
    <dgm:cxn modelId="{94003487-7573-41CE-87AD-5D2D4492BB97}" type="presParOf" srcId="{3A0B01D9-DFA5-481D-809B-7DD030A470A3}" destId="{694C92FA-5DF8-43EA-8E3C-93513EADAE6F}" srcOrd="6" destOrd="0" presId="urn:microsoft.com/office/officeart/2018/2/layout/IconVerticalSolidList"/>
    <dgm:cxn modelId="{EE667CB3-EE8D-4285-997B-CEF9F6CF22FB}" type="presParOf" srcId="{694C92FA-5DF8-43EA-8E3C-93513EADAE6F}" destId="{1C34F30D-9050-4B1A-9CAD-8E07B3474682}" srcOrd="0" destOrd="0" presId="urn:microsoft.com/office/officeart/2018/2/layout/IconVerticalSolidList"/>
    <dgm:cxn modelId="{DBD7AF60-3B5F-4233-BD67-AE2221B47741}" type="presParOf" srcId="{694C92FA-5DF8-43EA-8E3C-93513EADAE6F}" destId="{B9335E88-8788-4A51-B238-1242284F6ED0}" srcOrd="1" destOrd="0" presId="urn:microsoft.com/office/officeart/2018/2/layout/IconVerticalSolidList"/>
    <dgm:cxn modelId="{E2D66CBE-6CE2-4C5C-8048-D5B75F0F33AD}" type="presParOf" srcId="{694C92FA-5DF8-43EA-8E3C-93513EADAE6F}" destId="{C603C372-5ED5-4DC2-8547-AC9134D4E709}" srcOrd="2" destOrd="0" presId="urn:microsoft.com/office/officeart/2018/2/layout/IconVerticalSolidList"/>
    <dgm:cxn modelId="{9D130D48-AC37-4C7D-8B47-DEAA7752164F}" type="presParOf" srcId="{694C92FA-5DF8-43EA-8E3C-93513EADAE6F}" destId="{1CD0FC8E-7519-43B7-A529-A231892312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FED6BB-7E7F-488F-A151-ABF3C6D6CE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7CCADD-044A-460B-B41D-9624BB51C9B7}">
      <dgm:prSet/>
      <dgm:spPr/>
      <dgm:t>
        <a:bodyPr/>
        <a:lstStyle/>
        <a:p>
          <a:r>
            <a:rPr lang="en-US" baseline="0" dirty="0"/>
            <a:t>Select columns to group (including on which column to group, and which values to group)</a:t>
          </a:r>
          <a:endParaRPr lang="en-US" dirty="0"/>
        </a:p>
      </dgm:t>
    </dgm:pt>
    <dgm:pt modelId="{62D35886-4512-4A22-AC03-93A7FF8C1AC5}" type="parTrans" cxnId="{AA9B6705-940D-486E-8665-040CEFD8FA97}">
      <dgm:prSet/>
      <dgm:spPr/>
      <dgm:t>
        <a:bodyPr/>
        <a:lstStyle/>
        <a:p>
          <a:endParaRPr lang="en-US"/>
        </a:p>
      </dgm:t>
    </dgm:pt>
    <dgm:pt modelId="{5AD6EEB6-B086-4C42-8AB0-CD390E0C8614}" type="sibTrans" cxnId="{AA9B6705-940D-486E-8665-040CEFD8FA97}">
      <dgm:prSet/>
      <dgm:spPr/>
      <dgm:t>
        <a:bodyPr/>
        <a:lstStyle/>
        <a:p>
          <a:endParaRPr lang="en-US"/>
        </a:p>
      </dgm:t>
    </dgm:pt>
    <dgm:pt modelId="{6E997D30-E394-4B79-8B0E-DF91D8944A8F}">
      <dgm:prSet/>
      <dgm:spPr/>
      <dgm:t>
        <a:bodyPr/>
        <a:lstStyle/>
        <a:p>
          <a:r>
            <a:rPr lang="en-US" baseline="0" dirty="0"/>
            <a:t>Data</a:t>
          </a:r>
          <a:endParaRPr lang="en-US" dirty="0"/>
        </a:p>
      </dgm:t>
    </dgm:pt>
    <dgm:pt modelId="{C4647F91-FA38-46BC-A5C4-B348D7984C7B}" type="parTrans" cxnId="{78C713C0-1E3B-43E6-B8DE-793919AE565B}">
      <dgm:prSet/>
      <dgm:spPr/>
      <dgm:t>
        <a:bodyPr/>
        <a:lstStyle/>
        <a:p>
          <a:endParaRPr lang="en-US"/>
        </a:p>
      </dgm:t>
    </dgm:pt>
    <dgm:pt modelId="{4E123682-7029-4550-B4DA-6580622FEB3F}" type="sibTrans" cxnId="{78C713C0-1E3B-43E6-B8DE-793919AE565B}">
      <dgm:prSet/>
      <dgm:spPr/>
      <dgm:t>
        <a:bodyPr/>
        <a:lstStyle/>
        <a:p>
          <a:endParaRPr lang="en-US"/>
        </a:p>
      </dgm:t>
    </dgm:pt>
    <dgm:pt modelId="{E576B261-9B5D-4865-A313-1531D7A8F034}">
      <dgm:prSet/>
      <dgm:spPr/>
      <dgm:t>
        <a:bodyPr/>
        <a:lstStyle/>
        <a:p>
          <a:r>
            <a:rPr lang="en-US" baseline="0" dirty="0"/>
            <a:t>Subtotal</a:t>
          </a:r>
          <a:endParaRPr lang="en-US" dirty="0"/>
        </a:p>
      </dgm:t>
    </dgm:pt>
    <dgm:pt modelId="{44147B17-2C77-4379-B6C1-7882A9377D3F}" type="parTrans" cxnId="{005E6B50-6A3C-4D13-B534-21C4E900726B}">
      <dgm:prSet/>
      <dgm:spPr/>
      <dgm:t>
        <a:bodyPr/>
        <a:lstStyle/>
        <a:p>
          <a:endParaRPr lang="en-US"/>
        </a:p>
      </dgm:t>
    </dgm:pt>
    <dgm:pt modelId="{62F5E6F1-523F-4119-B8E5-7F4321972504}" type="sibTrans" cxnId="{005E6B50-6A3C-4D13-B534-21C4E900726B}">
      <dgm:prSet/>
      <dgm:spPr/>
      <dgm:t>
        <a:bodyPr/>
        <a:lstStyle/>
        <a:p>
          <a:endParaRPr lang="en-US"/>
        </a:p>
      </dgm:t>
    </dgm:pt>
    <dgm:pt modelId="{9F5FBF04-955F-4E5C-9C35-1270F5E62B52}">
      <dgm:prSet/>
      <dgm:spPr/>
      <dgm:t>
        <a:bodyPr/>
        <a:lstStyle/>
        <a:p>
          <a:r>
            <a:rPr lang="en-US" baseline="0" dirty="0"/>
            <a:t>Choose column to aggregate and operation, and column to which it should be applied. </a:t>
          </a:r>
        </a:p>
        <a:p>
          <a:r>
            <a:rPr lang="en-US" dirty="0"/>
            <a:t>* You can add multiple subtotals</a:t>
          </a:r>
        </a:p>
      </dgm:t>
    </dgm:pt>
    <dgm:pt modelId="{B29B7851-75CC-4B6C-9CF3-03833C066F3B}" type="parTrans" cxnId="{9978597B-E595-4827-A026-3BF8F5C737FB}">
      <dgm:prSet/>
      <dgm:spPr/>
      <dgm:t>
        <a:bodyPr/>
        <a:lstStyle/>
        <a:p>
          <a:endParaRPr lang="en-US"/>
        </a:p>
      </dgm:t>
    </dgm:pt>
    <dgm:pt modelId="{DB644354-10F6-4CC3-9675-98B2E9FF74D9}" type="sibTrans" cxnId="{9978597B-E595-4827-A026-3BF8F5C737FB}">
      <dgm:prSet/>
      <dgm:spPr/>
      <dgm:t>
        <a:bodyPr/>
        <a:lstStyle/>
        <a:p>
          <a:endParaRPr lang="en-US"/>
        </a:p>
      </dgm:t>
    </dgm:pt>
    <dgm:pt modelId="{3A0B01D9-DFA5-481D-809B-7DD030A470A3}" type="pres">
      <dgm:prSet presAssocID="{4DFED6BB-7E7F-488F-A151-ABF3C6D6CEDD}" presName="root" presStyleCnt="0">
        <dgm:presLayoutVars>
          <dgm:dir/>
          <dgm:resizeHandles val="exact"/>
        </dgm:presLayoutVars>
      </dgm:prSet>
      <dgm:spPr/>
    </dgm:pt>
    <dgm:pt modelId="{07C0A77B-1A20-4843-A75D-C9E94B7B8D68}" type="pres">
      <dgm:prSet presAssocID="{AC7CCADD-044A-460B-B41D-9624BB51C9B7}" presName="compNode" presStyleCnt="0"/>
      <dgm:spPr/>
    </dgm:pt>
    <dgm:pt modelId="{72080FCF-0BBE-4F56-8296-1CED5B07A6AC}" type="pres">
      <dgm:prSet presAssocID="{AC7CCADD-044A-460B-B41D-9624BB51C9B7}" presName="bgRect" presStyleLbl="bgShp" presStyleIdx="0" presStyleCnt="4"/>
      <dgm:spPr/>
    </dgm:pt>
    <dgm:pt modelId="{6D779F7B-9119-46ED-9A6D-C4930C307D85}" type="pres">
      <dgm:prSet presAssocID="{AC7CCADD-044A-460B-B41D-9624BB51C9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054998-3FE3-4176-A0C8-7A05DAB11F08}" type="pres">
      <dgm:prSet presAssocID="{AC7CCADD-044A-460B-B41D-9624BB51C9B7}" presName="spaceRect" presStyleCnt="0"/>
      <dgm:spPr/>
    </dgm:pt>
    <dgm:pt modelId="{3652F60E-B797-48D2-BE9C-E75AB4DEDC2F}" type="pres">
      <dgm:prSet presAssocID="{AC7CCADD-044A-460B-B41D-9624BB51C9B7}" presName="parTx" presStyleLbl="revTx" presStyleIdx="0" presStyleCnt="4">
        <dgm:presLayoutVars>
          <dgm:chMax val="0"/>
          <dgm:chPref val="0"/>
        </dgm:presLayoutVars>
      </dgm:prSet>
      <dgm:spPr/>
    </dgm:pt>
    <dgm:pt modelId="{444113B8-9070-41C2-A845-BE6A86A3A2D3}" type="pres">
      <dgm:prSet presAssocID="{5AD6EEB6-B086-4C42-8AB0-CD390E0C8614}" presName="sibTrans" presStyleCnt="0"/>
      <dgm:spPr/>
    </dgm:pt>
    <dgm:pt modelId="{3FAA4572-F03C-4066-AE79-A849D22A8791}" type="pres">
      <dgm:prSet presAssocID="{6E997D30-E394-4B79-8B0E-DF91D8944A8F}" presName="compNode" presStyleCnt="0"/>
      <dgm:spPr/>
    </dgm:pt>
    <dgm:pt modelId="{39F34A92-0153-4408-AA9B-7569DF9DB025}" type="pres">
      <dgm:prSet presAssocID="{6E997D30-E394-4B79-8B0E-DF91D8944A8F}" presName="bgRect" presStyleLbl="bgShp" presStyleIdx="1" presStyleCnt="4"/>
      <dgm:spPr/>
    </dgm:pt>
    <dgm:pt modelId="{6AB827FA-FBBB-417D-A102-DD8E8FFFB39D}" type="pres">
      <dgm:prSet presAssocID="{6E997D30-E394-4B79-8B0E-DF91D8944A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7D4A68-EE4D-4998-9687-535CACCA7FEE}" type="pres">
      <dgm:prSet presAssocID="{6E997D30-E394-4B79-8B0E-DF91D8944A8F}" presName="spaceRect" presStyleCnt="0"/>
      <dgm:spPr/>
    </dgm:pt>
    <dgm:pt modelId="{CC141888-2AE3-4EFD-9399-CFB094F478D9}" type="pres">
      <dgm:prSet presAssocID="{6E997D30-E394-4B79-8B0E-DF91D8944A8F}" presName="parTx" presStyleLbl="revTx" presStyleIdx="1" presStyleCnt="4">
        <dgm:presLayoutVars>
          <dgm:chMax val="0"/>
          <dgm:chPref val="0"/>
        </dgm:presLayoutVars>
      </dgm:prSet>
      <dgm:spPr/>
    </dgm:pt>
    <dgm:pt modelId="{97AC00C4-6D49-49A2-A931-F13D1E24BEC3}" type="pres">
      <dgm:prSet presAssocID="{4E123682-7029-4550-B4DA-6580622FEB3F}" presName="sibTrans" presStyleCnt="0"/>
      <dgm:spPr/>
    </dgm:pt>
    <dgm:pt modelId="{F14C5958-DB75-4D78-A6C4-BF1385CB9703}" type="pres">
      <dgm:prSet presAssocID="{E576B261-9B5D-4865-A313-1531D7A8F034}" presName="compNode" presStyleCnt="0"/>
      <dgm:spPr/>
    </dgm:pt>
    <dgm:pt modelId="{8EB731DE-309B-460D-B570-2BF4C8821B02}" type="pres">
      <dgm:prSet presAssocID="{E576B261-9B5D-4865-A313-1531D7A8F034}" presName="bgRect" presStyleLbl="bgShp" presStyleIdx="2" presStyleCnt="4" custLinFactNeighborX="220" custLinFactNeighborY="1218"/>
      <dgm:spPr/>
    </dgm:pt>
    <dgm:pt modelId="{354E6D27-F6FD-4732-B6B4-5F1F019971E7}" type="pres">
      <dgm:prSet presAssocID="{E576B261-9B5D-4865-A313-1531D7A8F0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0946134-1677-408F-9570-93CC30FD680E}" type="pres">
      <dgm:prSet presAssocID="{E576B261-9B5D-4865-A313-1531D7A8F034}" presName="spaceRect" presStyleCnt="0"/>
      <dgm:spPr/>
    </dgm:pt>
    <dgm:pt modelId="{8ECC5B7E-436C-48EF-B81E-C397F76857B5}" type="pres">
      <dgm:prSet presAssocID="{E576B261-9B5D-4865-A313-1531D7A8F034}" presName="parTx" presStyleLbl="revTx" presStyleIdx="2" presStyleCnt="4">
        <dgm:presLayoutVars>
          <dgm:chMax val="0"/>
          <dgm:chPref val="0"/>
        </dgm:presLayoutVars>
      </dgm:prSet>
      <dgm:spPr/>
    </dgm:pt>
    <dgm:pt modelId="{18805479-AC17-40EB-81E2-72E7292C50CB}" type="pres">
      <dgm:prSet presAssocID="{62F5E6F1-523F-4119-B8E5-7F4321972504}" presName="sibTrans" presStyleCnt="0"/>
      <dgm:spPr/>
    </dgm:pt>
    <dgm:pt modelId="{694C92FA-5DF8-43EA-8E3C-93513EADAE6F}" type="pres">
      <dgm:prSet presAssocID="{9F5FBF04-955F-4E5C-9C35-1270F5E62B52}" presName="compNode" presStyleCnt="0"/>
      <dgm:spPr/>
    </dgm:pt>
    <dgm:pt modelId="{1C34F30D-9050-4B1A-9CAD-8E07B3474682}" type="pres">
      <dgm:prSet presAssocID="{9F5FBF04-955F-4E5C-9C35-1270F5E62B52}" presName="bgRect" presStyleLbl="bgShp" presStyleIdx="3" presStyleCnt="4"/>
      <dgm:spPr/>
    </dgm:pt>
    <dgm:pt modelId="{B9335E88-8788-4A51-B238-1242284F6ED0}" type="pres">
      <dgm:prSet presAssocID="{9F5FBF04-955F-4E5C-9C35-1270F5E62B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603C372-5ED5-4DC2-8547-AC9134D4E709}" type="pres">
      <dgm:prSet presAssocID="{9F5FBF04-955F-4E5C-9C35-1270F5E62B52}" presName="spaceRect" presStyleCnt="0"/>
      <dgm:spPr/>
    </dgm:pt>
    <dgm:pt modelId="{1CD0FC8E-7519-43B7-A529-A2318923120D}" type="pres">
      <dgm:prSet presAssocID="{9F5FBF04-955F-4E5C-9C35-1270F5E62B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9B6705-940D-486E-8665-040CEFD8FA97}" srcId="{4DFED6BB-7E7F-488F-A151-ABF3C6D6CEDD}" destId="{AC7CCADD-044A-460B-B41D-9624BB51C9B7}" srcOrd="0" destOrd="0" parTransId="{62D35886-4512-4A22-AC03-93A7FF8C1AC5}" sibTransId="{5AD6EEB6-B086-4C42-8AB0-CD390E0C8614}"/>
    <dgm:cxn modelId="{DDD90E10-BC88-4AAB-BC89-F04F0745A577}" type="presOf" srcId="{6E997D30-E394-4B79-8B0E-DF91D8944A8F}" destId="{CC141888-2AE3-4EFD-9399-CFB094F478D9}" srcOrd="0" destOrd="0" presId="urn:microsoft.com/office/officeart/2018/2/layout/IconVerticalSolidList"/>
    <dgm:cxn modelId="{950CE61D-3245-4A12-91A3-39CD6F69ACFF}" type="presOf" srcId="{9F5FBF04-955F-4E5C-9C35-1270F5E62B52}" destId="{1CD0FC8E-7519-43B7-A529-A2318923120D}" srcOrd="0" destOrd="0" presId="urn:microsoft.com/office/officeart/2018/2/layout/IconVerticalSolidList"/>
    <dgm:cxn modelId="{005E6B50-6A3C-4D13-B534-21C4E900726B}" srcId="{4DFED6BB-7E7F-488F-A151-ABF3C6D6CEDD}" destId="{E576B261-9B5D-4865-A313-1531D7A8F034}" srcOrd="2" destOrd="0" parTransId="{44147B17-2C77-4379-B6C1-7882A9377D3F}" sibTransId="{62F5E6F1-523F-4119-B8E5-7F4321972504}"/>
    <dgm:cxn modelId="{EA8DDA63-B8EE-42DE-915C-C00555E21464}" type="presOf" srcId="{4DFED6BB-7E7F-488F-A151-ABF3C6D6CEDD}" destId="{3A0B01D9-DFA5-481D-809B-7DD030A470A3}" srcOrd="0" destOrd="0" presId="urn:microsoft.com/office/officeart/2018/2/layout/IconVerticalSolidList"/>
    <dgm:cxn modelId="{9978597B-E595-4827-A026-3BF8F5C737FB}" srcId="{4DFED6BB-7E7F-488F-A151-ABF3C6D6CEDD}" destId="{9F5FBF04-955F-4E5C-9C35-1270F5E62B52}" srcOrd="3" destOrd="0" parTransId="{B29B7851-75CC-4B6C-9CF3-03833C066F3B}" sibTransId="{DB644354-10F6-4CC3-9675-98B2E9FF74D9}"/>
    <dgm:cxn modelId="{906BB6A9-7862-4A77-9794-89ECE1513AD1}" type="presOf" srcId="{E576B261-9B5D-4865-A313-1531D7A8F034}" destId="{8ECC5B7E-436C-48EF-B81E-C397F76857B5}" srcOrd="0" destOrd="0" presId="urn:microsoft.com/office/officeart/2018/2/layout/IconVerticalSolidList"/>
    <dgm:cxn modelId="{78C713C0-1E3B-43E6-B8DE-793919AE565B}" srcId="{4DFED6BB-7E7F-488F-A151-ABF3C6D6CEDD}" destId="{6E997D30-E394-4B79-8B0E-DF91D8944A8F}" srcOrd="1" destOrd="0" parTransId="{C4647F91-FA38-46BC-A5C4-B348D7984C7B}" sibTransId="{4E123682-7029-4550-B4DA-6580622FEB3F}"/>
    <dgm:cxn modelId="{1E4617CC-AE32-4BF7-8E8E-1B02BAA52332}" type="presOf" srcId="{AC7CCADD-044A-460B-B41D-9624BB51C9B7}" destId="{3652F60E-B797-48D2-BE9C-E75AB4DEDC2F}" srcOrd="0" destOrd="0" presId="urn:microsoft.com/office/officeart/2018/2/layout/IconVerticalSolidList"/>
    <dgm:cxn modelId="{7959EB90-6362-4937-BAE1-21AEDAA300DE}" type="presParOf" srcId="{3A0B01D9-DFA5-481D-809B-7DD030A470A3}" destId="{07C0A77B-1A20-4843-A75D-C9E94B7B8D68}" srcOrd="0" destOrd="0" presId="urn:microsoft.com/office/officeart/2018/2/layout/IconVerticalSolidList"/>
    <dgm:cxn modelId="{CDADEA94-D825-4DC4-9936-9C833AAAA215}" type="presParOf" srcId="{07C0A77B-1A20-4843-A75D-C9E94B7B8D68}" destId="{72080FCF-0BBE-4F56-8296-1CED5B07A6AC}" srcOrd="0" destOrd="0" presId="urn:microsoft.com/office/officeart/2018/2/layout/IconVerticalSolidList"/>
    <dgm:cxn modelId="{17656467-D8BD-469C-9E19-43477EFCA2FD}" type="presParOf" srcId="{07C0A77B-1A20-4843-A75D-C9E94B7B8D68}" destId="{6D779F7B-9119-46ED-9A6D-C4930C307D85}" srcOrd="1" destOrd="0" presId="urn:microsoft.com/office/officeart/2018/2/layout/IconVerticalSolidList"/>
    <dgm:cxn modelId="{2EB5AAD7-453C-47AD-BACE-3A221222D5AB}" type="presParOf" srcId="{07C0A77B-1A20-4843-A75D-C9E94B7B8D68}" destId="{07054998-3FE3-4176-A0C8-7A05DAB11F08}" srcOrd="2" destOrd="0" presId="urn:microsoft.com/office/officeart/2018/2/layout/IconVerticalSolidList"/>
    <dgm:cxn modelId="{475654ED-DE7C-473F-98A2-203B80948404}" type="presParOf" srcId="{07C0A77B-1A20-4843-A75D-C9E94B7B8D68}" destId="{3652F60E-B797-48D2-BE9C-E75AB4DEDC2F}" srcOrd="3" destOrd="0" presId="urn:microsoft.com/office/officeart/2018/2/layout/IconVerticalSolidList"/>
    <dgm:cxn modelId="{7E812210-316B-4E55-A55D-CCB6BEA33BB7}" type="presParOf" srcId="{3A0B01D9-DFA5-481D-809B-7DD030A470A3}" destId="{444113B8-9070-41C2-A845-BE6A86A3A2D3}" srcOrd="1" destOrd="0" presId="urn:microsoft.com/office/officeart/2018/2/layout/IconVerticalSolidList"/>
    <dgm:cxn modelId="{6C07CDEB-7070-4D70-AFB7-CCC9C069AF53}" type="presParOf" srcId="{3A0B01D9-DFA5-481D-809B-7DD030A470A3}" destId="{3FAA4572-F03C-4066-AE79-A849D22A8791}" srcOrd="2" destOrd="0" presId="urn:microsoft.com/office/officeart/2018/2/layout/IconVerticalSolidList"/>
    <dgm:cxn modelId="{135CE936-4F3F-4894-96C0-F2898A0CFF0F}" type="presParOf" srcId="{3FAA4572-F03C-4066-AE79-A849D22A8791}" destId="{39F34A92-0153-4408-AA9B-7569DF9DB025}" srcOrd="0" destOrd="0" presId="urn:microsoft.com/office/officeart/2018/2/layout/IconVerticalSolidList"/>
    <dgm:cxn modelId="{448C5EAD-F64C-4505-A18B-B60BEA88198A}" type="presParOf" srcId="{3FAA4572-F03C-4066-AE79-A849D22A8791}" destId="{6AB827FA-FBBB-417D-A102-DD8E8FFFB39D}" srcOrd="1" destOrd="0" presId="urn:microsoft.com/office/officeart/2018/2/layout/IconVerticalSolidList"/>
    <dgm:cxn modelId="{A70BE891-F046-4827-9921-3BCF28C72078}" type="presParOf" srcId="{3FAA4572-F03C-4066-AE79-A849D22A8791}" destId="{237D4A68-EE4D-4998-9687-535CACCA7FEE}" srcOrd="2" destOrd="0" presId="urn:microsoft.com/office/officeart/2018/2/layout/IconVerticalSolidList"/>
    <dgm:cxn modelId="{E11E4BE4-266B-4950-B70C-9F2511ABABBC}" type="presParOf" srcId="{3FAA4572-F03C-4066-AE79-A849D22A8791}" destId="{CC141888-2AE3-4EFD-9399-CFB094F478D9}" srcOrd="3" destOrd="0" presId="urn:microsoft.com/office/officeart/2018/2/layout/IconVerticalSolidList"/>
    <dgm:cxn modelId="{5B6994CB-8A46-4CB8-A799-36268C8AD982}" type="presParOf" srcId="{3A0B01D9-DFA5-481D-809B-7DD030A470A3}" destId="{97AC00C4-6D49-49A2-A931-F13D1E24BEC3}" srcOrd="3" destOrd="0" presId="urn:microsoft.com/office/officeart/2018/2/layout/IconVerticalSolidList"/>
    <dgm:cxn modelId="{9BD22E1C-CE4C-457F-BEF9-C95D0FED304D}" type="presParOf" srcId="{3A0B01D9-DFA5-481D-809B-7DD030A470A3}" destId="{F14C5958-DB75-4D78-A6C4-BF1385CB9703}" srcOrd="4" destOrd="0" presId="urn:microsoft.com/office/officeart/2018/2/layout/IconVerticalSolidList"/>
    <dgm:cxn modelId="{F50B69B0-9093-437F-9E21-971E09FF3DC5}" type="presParOf" srcId="{F14C5958-DB75-4D78-A6C4-BF1385CB9703}" destId="{8EB731DE-309B-460D-B570-2BF4C8821B02}" srcOrd="0" destOrd="0" presId="urn:microsoft.com/office/officeart/2018/2/layout/IconVerticalSolidList"/>
    <dgm:cxn modelId="{9DEFCBC0-7524-4B99-823C-CD0A034C8DD0}" type="presParOf" srcId="{F14C5958-DB75-4D78-A6C4-BF1385CB9703}" destId="{354E6D27-F6FD-4732-B6B4-5F1F019971E7}" srcOrd="1" destOrd="0" presId="urn:microsoft.com/office/officeart/2018/2/layout/IconVerticalSolidList"/>
    <dgm:cxn modelId="{08842B98-2F4D-4343-8345-A9BD858A3C9D}" type="presParOf" srcId="{F14C5958-DB75-4D78-A6C4-BF1385CB9703}" destId="{60946134-1677-408F-9570-93CC30FD680E}" srcOrd="2" destOrd="0" presId="urn:microsoft.com/office/officeart/2018/2/layout/IconVerticalSolidList"/>
    <dgm:cxn modelId="{46C26A97-BF00-46B5-8198-5AD9A4691ED0}" type="presParOf" srcId="{F14C5958-DB75-4D78-A6C4-BF1385CB9703}" destId="{8ECC5B7E-436C-48EF-B81E-C397F76857B5}" srcOrd="3" destOrd="0" presId="urn:microsoft.com/office/officeart/2018/2/layout/IconVerticalSolidList"/>
    <dgm:cxn modelId="{0DF3D900-0E84-462A-A8FB-F9E659EEA8C1}" type="presParOf" srcId="{3A0B01D9-DFA5-481D-809B-7DD030A470A3}" destId="{18805479-AC17-40EB-81E2-72E7292C50CB}" srcOrd="5" destOrd="0" presId="urn:microsoft.com/office/officeart/2018/2/layout/IconVerticalSolidList"/>
    <dgm:cxn modelId="{94003487-7573-41CE-87AD-5D2D4492BB97}" type="presParOf" srcId="{3A0B01D9-DFA5-481D-809B-7DD030A470A3}" destId="{694C92FA-5DF8-43EA-8E3C-93513EADAE6F}" srcOrd="6" destOrd="0" presId="urn:microsoft.com/office/officeart/2018/2/layout/IconVerticalSolidList"/>
    <dgm:cxn modelId="{EE667CB3-EE8D-4285-997B-CEF9F6CF22FB}" type="presParOf" srcId="{694C92FA-5DF8-43EA-8E3C-93513EADAE6F}" destId="{1C34F30D-9050-4B1A-9CAD-8E07B3474682}" srcOrd="0" destOrd="0" presId="urn:microsoft.com/office/officeart/2018/2/layout/IconVerticalSolidList"/>
    <dgm:cxn modelId="{DBD7AF60-3B5F-4233-BD67-AE2221B47741}" type="presParOf" srcId="{694C92FA-5DF8-43EA-8E3C-93513EADAE6F}" destId="{B9335E88-8788-4A51-B238-1242284F6ED0}" srcOrd="1" destOrd="0" presId="urn:microsoft.com/office/officeart/2018/2/layout/IconVerticalSolidList"/>
    <dgm:cxn modelId="{E2D66CBE-6CE2-4C5C-8048-D5B75F0F33AD}" type="presParOf" srcId="{694C92FA-5DF8-43EA-8E3C-93513EADAE6F}" destId="{C603C372-5ED5-4DC2-8547-AC9134D4E709}" srcOrd="2" destOrd="0" presId="urn:microsoft.com/office/officeart/2018/2/layout/IconVerticalSolidList"/>
    <dgm:cxn modelId="{9D130D48-AC37-4C7D-8B47-DEAA7752164F}" type="presParOf" srcId="{694C92FA-5DF8-43EA-8E3C-93513EADAE6F}" destId="{1CD0FC8E-7519-43B7-A529-A231892312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0B99A0-14C6-4393-AC65-02D6A23D5D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CCA528B-04F7-4E3C-8A03-9E2E900691E9}">
      <dgm:prSet/>
      <dgm:spPr/>
      <dgm:t>
        <a:bodyPr/>
        <a:lstStyle/>
        <a:p>
          <a:r>
            <a:rPr lang="en-US" baseline="0"/>
            <a:t>Insert</a:t>
          </a:r>
          <a:endParaRPr lang="en-US"/>
        </a:p>
      </dgm:t>
    </dgm:pt>
    <dgm:pt modelId="{FB607D49-07DD-45DF-AD0E-B697EDCF71B0}" type="parTrans" cxnId="{3C5BF099-2478-41FC-B49C-1666EB09818C}">
      <dgm:prSet/>
      <dgm:spPr/>
      <dgm:t>
        <a:bodyPr/>
        <a:lstStyle/>
        <a:p>
          <a:endParaRPr lang="en-US"/>
        </a:p>
      </dgm:t>
    </dgm:pt>
    <dgm:pt modelId="{4516EC6D-5C13-44A7-9607-2BD688B25725}" type="sibTrans" cxnId="{3C5BF099-2478-41FC-B49C-1666EB09818C}">
      <dgm:prSet/>
      <dgm:spPr/>
      <dgm:t>
        <a:bodyPr/>
        <a:lstStyle/>
        <a:p>
          <a:endParaRPr lang="en-US"/>
        </a:p>
      </dgm:t>
    </dgm:pt>
    <dgm:pt modelId="{3681C207-B44E-4FF7-939F-1D7A39F4A981}">
      <dgm:prSet/>
      <dgm:spPr/>
      <dgm:t>
        <a:bodyPr/>
        <a:lstStyle/>
        <a:p>
          <a:r>
            <a:rPr lang="en-US" baseline="0"/>
            <a:t>Name</a:t>
          </a:r>
          <a:endParaRPr lang="en-US"/>
        </a:p>
      </dgm:t>
    </dgm:pt>
    <dgm:pt modelId="{A60BEB2F-5F39-4C0E-A35E-E60F80DFA544}" type="parTrans" cxnId="{6041C3C2-9A0B-44E5-A0E7-2307DC8574A4}">
      <dgm:prSet/>
      <dgm:spPr/>
      <dgm:t>
        <a:bodyPr/>
        <a:lstStyle/>
        <a:p>
          <a:endParaRPr lang="en-US"/>
        </a:p>
      </dgm:t>
    </dgm:pt>
    <dgm:pt modelId="{2F710C83-14A0-4640-9589-73B3C3EB773C}" type="sibTrans" cxnId="{6041C3C2-9A0B-44E5-A0E7-2307DC8574A4}">
      <dgm:prSet/>
      <dgm:spPr/>
      <dgm:t>
        <a:bodyPr/>
        <a:lstStyle/>
        <a:p>
          <a:endParaRPr lang="en-US"/>
        </a:p>
      </dgm:t>
    </dgm:pt>
    <dgm:pt modelId="{E63FB45A-CF88-46F7-9684-AD041FB17F85}">
      <dgm:prSet/>
      <dgm:spPr/>
      <dgm:t>
        <a:bodyPr/>
        <a:lstStyle/>
        <a:p>
          <a:r>
            <a:rPr lang="en-US" baseline="0"/>
            <a:t>Define name</a:t>
          </a:r>
          <a:endParaRPr lang="en-US"/>
        </a:p>
      </dgm:t>
    </dgm:pt>
    <dgm:pt modelId="{4A5035F5-91CA-48E2-A3E9-D89EFB3C7218}" type="parTrans" cxnId="{AC149B6E-7FA7-49D4-ABF0-9D0E463DBFA9}">
      <dgm:prSet/>
      <dgm:spPr/>
      <dgm:t>
        <a:bodyPr/>
        <a:lstStyle/>
        <a:p>
          <a:endParaRPr lang="en-US"/>
        </a:p>
      </dgm:t>
    </dgm:pt>
    <dgm:pt modelId="{94A902B6-3544-4E16-A422-D842F319A0F2}" type="sibTrans" cxnId="{AC149B6E-7FA7-49D4-ABF0-9D0E463DBFA9}">
      <dgm:prSet/>
      <dgm:spPr/>
      <dgm:t>
        <a:bodyPr/>
        <a:lstStyle/>
        <a:p>
          <a:endParaRPr lang="en-US"/>
        </a:p>
      </dgm:t>
    </dgm:pt>
    <dgm:pt modelId="{682BFB38-4A5E-4E0E-BC09-A00D04594B09}">
      <dgm:prSet/>
      <dgm:spPr/>
      <dgm:t>
        <a:bodyPr/>
        <a:lstStyle/>
        <a:p>
          <a:r>
            <a:rPr lang="en-US" baseline="0"/>
            <a:t>(Or right click -&gt; Define name)</a:t>
          </a:r>
          <a:endParaRPr lang="en-US"/>
        </a:p>
      </dgm:t>
    </dgm:pt>
    <dgm:pt modelId="{7D4D4E15-B6B4-4434-87A8-1F46E93FFD7C}" type="parTrans" cxnId="{98346760-0842-46C0-B8C9-A7981C716831}">
      <dgm:prSet/>
      <dgm:spPr/>
      <dgm:t>
        <a:bodyPr/>
        <a:lstStyle/>
        <a:p>
          <a:endParaRPr lang="en-US"/>
        </a:p>
      </dgm:t>
    </dgm:pt>
    <dgm:pt modelId="{1E7940BA-6D14-4926-926A-F0A107ECAA31}" type="sibTrans" cxnId="{98346760-0842-46C0-B8C9-A7981C716831}">
      <dgm:prSet/>
      <dgm:spPr/>
      <dgm:t>
        <a:bodyPr/>
        <a:lstStyle/>
        <a:p>
          <a:endParaRPr lang="en-US"/>
        </a:p>
      </dgm:t>
    </dgm:pt>
    <dgm:pt modelId="{98615159-91FB-41B8-97A6-6014F2A91E92}" type="pres">
      <dgm:prSet presAssocID="{FA0B99A0-14C6-4393-AC65-02D6A23D5D39}" presName="root" presStyleCnt="0">
        <dgm:presLayoutVars>
          <dgm:dir/>
          <dgm:resizeHandles val="exact"/>
        </dgm:presLayoutVars>
      </dgm:prSet>
      <dgm:spPr/>
    </dgm:pt>
    <dgm:pt modelId="{65D205E5-3E0F-48E9-AD5E-D9CBD11135DC}" type="pres">
      <dgm:prSet presAssocID="{5CCA528B-04F7-4E3C-8A03-9E2E900691E9}" presName="compNode" presStyleCnt="0"/>
      <dgm:spPr/>
    </dgm:pt>
    <dgm:pt modelId="{F9817CDD-8EB8-4986-AC41-D1B35724B78E}" type="pres">
      <dgm:prSet presAssocID="{5CCA528B-04F7-4E3C-8A03-9E2E900691E9}" presName="bgRect" presStyleLbl="bgShp" presStyleIdx="0" presStyleCnt="4"/>
      <dgm:spPr/>
    </dgm:pt>
    <dgm:pt modelId="{C38EC3E3-6D86-4F01-B5CA-CC59500C51BF}" type="pres">
      <dgm:prSet presAssocID="{5CCA528B-04F7-4E3C-8A03-9E2E900691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load1"/>
        </a:ext>
      </dgm:extLst>
    </dgm:pt>
    <dgm:pt modelId="{CEA752D0-7230-4EE4-AE3E-DDEC16607A79}" type="pres">
      <dgm:prSet presAssocID="{5CCA528B-04F7-4E3C-8A03-9E2E900691E9}" presName="spaceRect" presStyleCnt="0"/>
      <dgm:spPr/>
    </dgm:pt>
    <dgm:pt modelId="{C5ED7895-3EB1-40F9-8405-3F2851A60889}" type="pres">
      <dgm:prSet presAssocID="{5CCA528B-04F7-4E3C-8A03-9E2E900691E9}" presName="parTx" presStyleLbl="revTx" presStyleIdx="0" presStyleCnt="4">
        <dgm:presLayoutVars>
          <dgm:chMax val="0"/>
          <dgm:chPref val="0"/>
        </dgm:presLayoutVars>
      </dgm:prSet>
      <dgm:spPr/>
    </dgm:pt>
    <dgm:pt modelId="{320AB1FD-F8BB-42FB-83AA-4400AD634AE8}" type="pres">
      <dgm:prSet presAssocID="{4516EC6D-5C13-44A7-9607-2BD688B25725}" presName="sibTrans" presStyleCnt="0"/>
      <dgm:spPr/>
    </dgm:pt>
    <dgm:pt modelId="{7CBC5B08-6B77-42EE-9033-75B1A84DF100}" type="pres">
      <dgm:prSet presAssocID="{3681C207-B44E-4FF7-939F-1D7A39F4A981}" presName="compNode" presStyleCnt="0"/>
      <dgm:spPr/>
    </dgm:pt>
    <dgm:pt modelId="{1A34BD56-03B7-459D-89F0-BFA93089A24F}" type="pres">
      <dgm:prSet presAssocID="{3681C207-B44E-4FF7-939F-1D7A39F4A981}" presName="bgRect" presStyleLbl="bgShp" presStyleIdx="1" presStyleCnt="4"/>
      <dgm:spPr/>
    </dgm:pt>
    <dgm:pt modelId="{0F8F5249-6DA2-4C87-B2A6-58A399ADB7A7}" type="pres">
      <dgm:prSet presAssocID="{3681C207-B44E-4FF7-939F-1D7A39F4A9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A52B04F-4BFF-48F2-84D1-E8B791B37397}" type="pres">
      <dgm:prSet presAssocID="{3681C207-B44E-4FF7-939F-1D7A39F4A981}" presName="spaceRect" presStyleCnt="0"/>
      <dgm:spPr/>
    </dgm:pt>
    <dgm:pt modelId="{2C8CC739-C3CB-4919-8ADE-83C2AE9210CC}" type="pres">
      <dgm:prSet presAssocID="{3681C207-B44E-4FF7-939F-1D7A39F4A981}" presName="parTx" presStyleLbl="revTx" presStyleIdx="1" presStyleCnt="4">
        <dgm:presLayoutVars>
          <dgm:chMax val="0"/>
          <dgm:chPref val="0"/>
        </dgm:presLayoutVars>
      </dgm:prSet>
      <dgm:spPr/>
    </dgm:pt>
    <dgm:pt modelId="{A2A7886D-E2CC-46FC-A86F-5974665E70A3}" type="pres">
      <dgm:prSet presAssocID="{2F710C83-14A0-4640-9589-73B3C3EB773C}" presName="sibTrans" presStyleCnt="0"/>
      <dgm:spPr/>
    </dgm:pt>
    <dgm:pt modelId="{D59A0CAA-F909-48E4-AE71-B4D4EC02EC90}" type="pres">
      <dgm:prSet presAssocID="{E63FB45A-CF88-46F7-9684-AD041FB17F85}" presName="compNode" presStyleCnt="0"/>
      <dgm:spPr/>
    </dgm:pt>
    <dgm:pt modelId="{7AB127A3-4DEC-408E-B92B-42E82A4F378C}" type="pres">
      <dgm:prSet presAssocID="{E63FB45A-CF88-46F7-9684-AD041FB17F85}" presName="bgRect" presStyleLbl="bgShp" presStyleIdx="2" presStyleCnt="4"/>
      <dgm:spPr/>
    </dgm:pt>
    <dgm:pt modelId="{83CD0866-391B-4E2D-B238-2D64475932C9}" type="pres">
      <dgm:prSet presAssocID="{E63FB45A-CF88-46F7-9684-AD041FB17F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68322A-C7FA-457C-B016-6D338D42C48D}" type="pres">
      <dgm:prSet presAssocID="{E63FB45A-CF88-46F7-9684-AD041FB17F85}" presName="spaceRect" presStyleCnt="0"/>
      <dgm:spPr/>
    </dgm:pt>
    <dgm:pt modelId="{E0DA4792-668E-44C4-A2F9-9609AC0B5E75}" type="pres">
      <dgm:prSet presAssocID="{E63FB45A-CF88-46F7-9684-AD041FB17F85}" presName="parTx" presStyleLbl="revTx" presStyleIdx="2" presStyleCnt="4">
        <dgm:presLayoutVars>
          <dgm:chMax val="0"/>
          <dgm:chPref val="0"/>
        </dgm:presLayoutVars>
      </dgm:prSet>
      <dgm:spPr/>
    </dgm:pt>
    <dgm:pt modelId="{B9FC9EF6-990B-423E-9A7A-C7D50137A8EA}" type="pres">
      <dgm:prSet presAssocID="{94A902B6-3544-4E16-A422-D842F319A0F2}" presName="sibTrans" presStyleCnt="0"/>
      <dgm:spPr/>
    </dgm:pt>
    <dgm:pt modelId="{8F1A21C0-71AA-41AD-A94A-CC0EAD1D8CC2}" type="pres">
      <dgm:prSet presAssocID="{682BFB38-4A5E-4E0E-BC09-A00D04594B09}" presName="compNode" presStyleCnt="0"/>
      <dgm:spPr/>
    </dgm:pt>
    <dgm:pt modelId="{8225A41E-CB35-4995-A243-EC7D79585423}" type="pres">
      <dgm:prSet presAssocID="{682BFB38-4A5E-4E0E-BC09-A00D04594B09}" presName="bgRect" presStyleLbl="bgShp" presStyleIdx="3" presStyleCnt="4"/>
      <dgm:spPr/>
    </dgm:pt>
    <dgm:pt modelId="{642F5D9D-0ADC-48B6-BBE4-D9A07A2E2E51}" type="pres">
      <dgm:prSet presAssocID="{682BFB38-4A5E-4E0E-BC09-A00D04594B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83569E00-9AA6-4BD4-A6A2-D0A0C201796E}" type="pres">
      <dgm:prSet presAssocID="{682BFB38-4A5E-4E0E-BC09-A00D04594B09}" presName="spaceRect" presStyleCnt="0"/>
      <dgm:spPr/>
    </dgm:pt>
    <dgm:pt modelId="{BD80DD11-2C90-4CA7-96D6-37EF47B6321B}" type="pres">
      <dgm:prSet presAssocID="{682BFB38-4A5E-4E0E-BC09-A00D04594B0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346760-0842-46C0-B8C9-A7981C716831}" srcId="{FA0B99A0-14C6-4393-AC65-02D6A23D5D39}" destId="{682BFB38-4A5E-4E0E-BC09-A00D04594B09}" srcOrd="3" destOrd="0" parTransId="{7D4D4E15-B6B4-4434-87A8-1F46E93FFD7C}" sibTransId="{1E7940BA-6D14-4926-926A-F0A107ECAA31}"/>
    <dgm:cxn modelId="{AD247668-5434-488B-8792-E0DD7D7B4FEA}" type="presOf" srcId="{5CCA528B-04F7-4E3C-8A03-9E2E900691E9}" destId="{C5ED7895-3EB1-40F9-8405-3F2851A60889}" srcOrd="0" destOrd="0" presId="urn:microsoft.com/office/officeart/2018/2/layout/IconVerticalSolidList"/>
    <dgm:cxn modelId="{AC149B6E-7FA7-49D4-ABF0-9D0E463DBFA9}" srcId="{FA0B99A0-14C6-4393-AC65-02D6A23D5D39}" destId="{E63FB45A-CF88-46F7-9684-AD041FB17F85}" srcOrd="2" destOrd="0" parTransId="{4A5035F5-91CA-48E2-A3E9-D89EFB3C7218}" sibTransId="{94A902B6-3544-4E16-A422-D842F319A0F2}"/>
    <dgm:cxn modelId="{3C5BF099-2478-41FC-B49C-1666EB09818C}" srcId="{FA0B99A0-14C6-4393-AC65-02D6A23D5D39}" destId="{5CCA528B-04F7-4E3C-8A03-9E2E900691E9}" srcOrd="0" destOrd="0" parTransId="{FB607D49-07DD-45DF-AD0E-B697EDCF71B0}" sibTransId="{4516EC6D-5C13-44A7-9607-2BD688B25725}"/>
    <dgm:cxn modelId="{9BC28A9A-C6A9-4EF5-91E2-D698EC454DFD}" type="presOf" srcId="{682BFB38-4A5E-4E0E-BC09-A00D04594B09}" destId="{BD80DD11-2C90-4CA7-96D6-37EF47B6321B}" srcOrd="0" destOrd="0" presId="urn:microsoft.com/office/officeart/2018/2/layout/IconVerticalSolidList"/>
    <dgm:cxn modelId="{1F7B15B0-3DD4-48BD-B4DA-FF032CDAA85C}" type="presOf" srcId="{3681C207-B44E-4FF7-939F-1D7A39F4A981}" destId="{2C8CC739-C3CB-4919-8ADE-83C2AE9210CC}" srcOrd="0" destOrd="0" presId="urn:microsoft.com/office/officeart/2018/2/layout/IconVerticalSolidList"/>
    <dgm:cxn modelId="{6041C3C2-9A0B-44E5-A0E7-2307DC8574A4}" srcId="{FA0B99A0-14C6-4393-AC65-02D6A23D5D39}" destId="{3681C207-B44E-4FF7-939F-1D7A39F4A981}" srcOrd="1" destOrd="0" parTransId="{A60BEB2F-5F39-4C0E-A35E-E60F80DFA544}" sibTransId="{2F710C83-14A0-4640-9589-73B3C3EB773C}"/>
    <dgm:cxn modelId="{DB563ED9-1992-41DB-9297-120D9F6F9A9B}" type="presOf" srcId="{E63FB45A-CF88-46F7-9684-AD041FB17F85}" destId="{E0DA4792-668E-44C4-A2F9-9609AC0B5E75}" srcOrd="0" destOrd="0" presId="urn:microsoft.com/office/officeart/2018/2/layout/IconVerticalSolidList"/>
    <dgm:cxn modelId="{69A061F6-4B9A-4DCE-AAF3-7198CD2AC49D}" type="presOf" srcId="{FA0B99A0-14C6-4393-AC65-02D6A23D5D39}" destId="{98615159-91FB-41B8-97A6-6014F2A91E92}" srcOrd="0" destOrd="0" presId="urn:microsoft.com/office/officeart/2018/2/layout/IconVerticalSolidList"/>
    <dgm:cxn modelId="{91D86B54-74B2-4469-9DFA-DBCB70195570}" type="presParOf" srcId="{98615159-91FB-41B8-97A6-6014F2A91E92}" destId="{65D205E5-3E0F-48E9-AD5E-D9CBD11135DC}" srcOrd="0" destOrd="0" presId="urn:microsoft.com/office/officeart/2018/2/layout/IconVerticalSolidList"/>
    <dgm:cxn modelId="{1DB07BB9-4995-4599-A27F-080BCA7A256F}" type="presParOf" srcId="{65D205E5-3E0F-48E9-AD5E-D9CBD11135DC}" destId="{F9817CDD-8EB8-4986-AC41-D1B35724B78E}" srcOrd="0" destOrd="0" presId="urn:microsoft.com/office/officeart/2018/2/layout/IconVerticalSolidList"/>
    <dgm:cxn modelId="{45DE0A4B-A1CE-4B4E-B861-121311CE97FC}" type="presParOf" srcId="{65D205E5-3E0F-48E9-AD5E-D9CBD11135DC}" destId="{C38EC3E3-6D86-4F01-B5CA-CC59500C51BF}" srcOrd="1" destOrd="0" presId="urn:microsoft.com/office/officeart/2018/2/layout/IconVerticalSolidList"/>
    <dgm:cxn modelId="{B5742F19-D9B5-48F9-9ECC-A0854187D030}" type="presParOf" srcId="{65D205E5-3E0F-48E9-AD5E-D9CBD11135DC}" destId="{CEA752D0-7230-4EE4-AE3E-DDEC16607A79}" srcOrd="2" destOrd="0" presId="urn:microsoft.com/office/officeart/2018/2/layout/IconVerticalSolidList"/>
    <dgm:cxn modelId="{EDA359F2-6584-46D0-A12F-000EF91E75D1}" type="presParOf" srcId="{65D205E5-3E0F-48E9-AD5E-D9CBD11135DC}" destId="{C5ED7895-3EB1-40F9-8405-3F2851A60889}" srcOrd="3" destOrd="0" presId="urn:microsoft.com/office/officeart/2018/2/layout/IconVerticalSolidList"/>
    <dgm:cxn modelId="{AFB49DDC-7D69-428A-98B1-AD55B3EC1378}" type="presParOf" srcId="{98615159-91FB-41B8-97A6-6014F2A91E92}" destId="{320AB1FD-F8BB-42FB-83AA-4400AD634AE8}" srcOrd="1" destOrd="0" presId="urn:microsoft.com/office/officeart/2018/2/layout/IconVerticalSolidList"/>
    <dgm:cxn modelId="{6B3FE42D-3310-4328-9487-01E7A0B84FF6}" type="presParOf" srcId="{98615159-91FB-41B8-97A6-6014F2A91E92}" destId="{7CBC5B08-6B77-42EE-9033-75B1A84DF100}" srcOrd="2" destOrd="0" presId="urn:microsoft.com/office/officeart/2018/2/layout/IconVerticalSolidList"/>
    <dgm:cxn modelId="{8BF4FD05-EF12-4017-97A1-466564B03A34}" type="presParOf" srcId="{7CBC5B08-6B77-42EE-9033-75B1A84DF100}" destId="{1A34BD56-03B7-459D-89F0-BFA93089A24F}" srcOrd="0" destOrd="0" presId="urn:microsoft.com/office/officeart/2018/2/layout/IconVerticalSolidList"/>
    <dgm:cxn modelId="{CAC04377-6A8F-48E2-ADED-ACA3864F3223}" type="presParOf" srcId="{7CBC5B08-6B77-42EE-9033-75B1A84DF100}" destId="{0F8F5249-6DA2-4C87-B2A6-58A399ADB7A7}" srcOrd="1" destOrd="0" presId="urn:microsoft.com/office/officeart/2018/2/layout/IconVerticalSolidList"/>
    <dgm:cxn modelId="{23A715E1-148F-44D3-BB2E-FAD7C43C6B07}" type="presParOf" srcId="{7CBC5B08-6B77-42EE-9033-75B1A84DF100}" destId="{AA52B04F-4BFF-48F2-84D1-E8B791B37397}" srcOrd="2" destOrd="0" presId="urn:microsoft.com/office/officeart/2018/2/layout/IconVerticalSolidList"/>
    <dgm:cxn modelId="{531D3E26-0DE9-4CF4-A958-EA52830850C9}" type="presParOf" srcId="{7CBC5B08-6B77-42EE-9033-75B1A84DF100}" destId="{2C8CC739-C3CB-4919-8ADE-83C2AE9210CC}" srcOrd="3" destOrd="0" presId="urn:microsoft.com/office/officeart/2018/2/layout/IconVerticalSolidList"/>
    <dgm:cxn modelId="{02375CA8-53BB-4F7E-A476-A5D6974FFD14}" type="presParOf" srcId="{98615159-91FB-41B8-97A6-6014F2A91E92}" destId="{A2A7886D-E2CC-46FC-A86F-5974665E70A3}" srcOrd="3" destOrd="0" presId="urn:microsoft.com/office/officeart/2018/2/layout/IconVerticalSolidList"/>
    <dgm:cxn modelId="{F2E05C21-1F8D-438C-926D-812C5D95E702}" type="presParOf" srcId="{98615159-91FB-41B8-97A6-6014F2A91E92}" destId="{D59A0CAA-F909-48E4-AE71-B4D4EC02EC90}" srcOrd="4" destOrd="0" presId="urn:microsoft.com/office/officeart/2018/2/layout/IconVerticalSolidList"/>
    <dgm:cxn modelId="{40414100-AE21-4F4F-98B6-269B98AB9D02}" type="presParOf" srcId="{D59A0CAA-F909-48E4-AE71-B4D4EC02EC90}" destId="{7AB127A3-4DEC-408E-B92B-42E82A4F378C}" srcOrd="0" destOrd="0" presId="urn:microsoft.com/office/officeart/2018/2/layout/IconVerticalSolidList"/>
    <dgm:cxn modelId="{E9AC2D23-6E2A-4806-A4E4-6F405888A0D7}" type="presParOf" srcId="{D59A0CAA-F909-48E4-AE71-B4D4EC02EC90}" destId="{83CD0866-391B-4E2D-B238-2D64475932C9}" srcOrd="1" destOrd="0" presId="urn:microsoft.com/office/officeart/2018/2/layout/IconVerticalSolidList"/>
    <dgm:cxn modelId="{047CCDCE-7251-4FF4-945A-C7E36AB87F8D}" type="presParOf" srcId="{D59A0CAA-F909-48E4-AE71-B4D4EC02EC90}" destId="{9968322A-C7FA-457C-B016-6D338D42C48D}" srcOrd="2" destOrd="0" presId="urn:microsoft.com/office/officeart/2018/2/layout/IconVerticalSolidList"/>
    <dgm:cxn modelId="{413A7CD8-A492-4044-8BFE-8920678B577E}" type="presParOf" srcId="{D59A0CAA-F909-48E4-AE71-B4D4EC02EC90}" destId="{E0DA4792-668E-44C4-A2F9-9609AC0B5E75}" srcOrd="3" destOrd="0" presId="urn:microsoft.com/office/officeart/2018/2/layout/IconVerticalSolidList"/>
    <dgm:cxn modelId="{00F4A671-67E2-4202-9281-8E94168B7822}" type="presParOf" srcId="{98615159-91FB-41B8-97A6-6014F2A91E92}" destId="{B9FC9EF6-990B-423E-9A7A-C7D50137A8EA}" srcOrd="5" destOrd="0" presId="urn:microsoft.com/office/officeart/2018/2/layout/IconVerticalSolidList"/>
    <dgm:cxn modelId="{1B27B737-0B34-4BA5-933B-EFC8B5B80327}" type="presParOf" srcId="{98615159-91FB-41B8-97A6-6014F2A91E92}" destId="{8F1A21C0-71AA-41AD-A94A-CC0EAD1D8CC2}" srcOrd="6" destOrd="0" presId="urn:microsoft.com/office/officeart/2018/2/layout/IconVerticalSolidList"/>
    <dgm:cxn modelId="{9B991EF1-DD2A-4216-A32C-2402857243D2}" type="presParOf" srcId="{8F1A21C0-71AA-41AD-A94A-CC0EAD1D8CC2}" destId="{8225A41E-CB35-4995-A243-EC7D79585423}" srcOrd="0" destOrd="0" presId="urn:microsoft.com/office/officeart/2018/2/layout/IconVerticalSolidList"/>
    <dgm:cxn modelId="{708C4A2A-D48A-49C3-B136-347952C86DE7}" type="presParOf" srcId="{8F1A21C0-71AA-41AD-A94A-CC0EAD1D8CC2}" destId="{642F5D9D-0ADC-48B6-BBE4-D9A07A2E2E51}" srcOrd="1" destOrd="0" presId="urn:microsoft.com/office/officeart/2018/2/layout/IconVerticalSolidList"/>
    <dgm:cxn modelId="{15BACE74-A63A-47F4-B722-4112F3494CA3}" type="presParOf" srcId="{8F1A21C0-71AA-41AD-A94A-CC0EAD1D8CC2}" destId="{83569E00-9AA6-4BD4-A6A2-D0A0C201796E}" srcOrd="2" destOrd="0" presId="urn:microsoft.com/office/officeart/2018/2/layout/IconVerticalSolidList"/>
    <dgm:cxn modelId="{9F810419-FE91-4708-87CD-2D39569D31C5}" type="presParOf" srcId="{8F1A21C0-71AA-41AD-A94A-CC0EAD1D8CC2}" destId="{BD80DD11-2C90-4CA7-96D6-37EF47B632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6F9E8-9573-4E1A-BDB0-694410FD5B89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6BC9D-8463-4231-ACA9-BC71E9D81800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71DE9-3E47-489F-B303-A61D92267117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</a:t>
          </a:r>
          <a:endParaRPr lang="en-US" sz="2200" kern="1200"/>
        </a:p>
      </dsp:txBody>
      <dsp:txXfrm>
        <a:off x="1355170" y="2315"/>
        <a:ext cx="5151133" cy="1173307"/>
      </dsp:txXfrm>
    </dsp:sp>
    <dsp:sp modelId="{4B6375C0-21FF-4BD7-BFE6-F8AA6943DEFF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92624-FD1D-4412-BD69-D3044DB7408B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65E1C-BDC3-4912-9609-A05D7DCE42ED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Table tools</a:t>
          </a:r>
          <a:endParaRPr lang="en-US" sz="2200" kern="1200"/>
        </a:p>
      </dsp:txBody>
      <dsp:txXfrm>
        <a:off x="1355170" y="1468949"/>
        <a:ext cx="5151133" cy="1173307"/>
      </dsp:txXfrm>
    </dsp:sp>
    <dsp:sp modelId="{6A680227-B0AF-4BCD-8E29-5285558CBE09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6DA03-12F3-4887-83BE-49CAD65E25BA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D17AB-D07D-4A8B-A440-291250B7D7E3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Remove duplicates</a:t>
          </a:r>
          <a:endParaRPr lang="en-US" sz="2200" kern="1200"/>
        </a:p>
      </dsp:txBody>
      <dsp:txXfrm>
        <a:off x="1355170" y="2935583"/>
        <a:ext cx="5151133" cy="1173307"/>
      </dsp:txXfrm>
    </dsp:sp>
    <dsp:sp modelId="{914478E6-4773-4E0C-89F5-A837DB8E3269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88BD6-2D2F-4036-BEC5-D2472260AE61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FE19D-7FDE-4919-BC92-803E8ABD0D7D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Select all columns on which to find duplication</a:t>
          </a:r>
          <a:endParaRPr lang="en-US" sz="2200" kern="1200"/>
        </a:p>
      </dsp:txBody>
      <dsp:txXfrm>
        <a:off x="1355170" y="4402217"/>
        <a:ext cx="5151133" cy="1173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0FCF-0BBE-4F56-8296-1CED5B07A6AC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79F7B-9119-46ED-9A6D-C4930C307D8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2F60E-B797-48D2-BE9C-E75AB4DEDC2F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</a:t>
          </a:r>
          <a:endParaRPr lang="en-US" sz="2200" kern="1200"/>
        </a:p>
      </dsp:txBody>
      <dsp:txXfrm>
        <a:off x="1355170" y="2315"/>
        <a:ext cx="5151133" cy="1173307"/>
      </dsp:txXfrm>
    </dsp:sp>
    <dsp:sp modelId="{39F34A92-0153-4408-AA9B-7569DF9DB025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827FA-FBBB-417D-A102-DD8E8FFFB39D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41888-2AE3-4EFD-9399-CFB094F478D9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Validation</a:t>
          </a:r>
          <a:endParaRPr lang="en-US" sz="2200" kern="1200"/>
        </a:p>
      </dsp:txBody>
      <dsp:txXfrm>
        <a:off x="1355170" y="1468949"/>
        <a:ext cx="5151133" cy="1173307"/>
      </dsp:txXfrm>
    </dsp:sp>
    <dsp:sp modelId="{8EB731DE-309B-460D-B570-2BF4C8821B02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E6D27-F6FD-4732-B6B4-5F1F019971E7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C5B7E-436C-48EF-B81E-C397F76857B5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Add validation rule</a:t>
          </a:r>
          <a:endParaRPr lang="en-US" sz="2200" kern="1200"/>
        </a:p>
      </dsp:txBody>
      <dsp:txXfrm>
        <a:off x="1355170" y="2935583"/>
        <a:ext cx="5151133" cy="1173307"/>
      </dsp:txXfrm>
    </dsp:sp>
    <dsp:sp modelId="{1C34F30D-9050-4B1A-9CAD-8E07B3474682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35E88-8788-4A51-B238-1242284F6ED0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0FC8E-7519-43B7-A529-A2318923120D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Customize error messages / input message</a:t>
          </a:r>
          <a:endParaRPr lang="en-US" sz="2200" kern="1200"/>
        </a:p>
      </dsp:txBody>
      <dsp:txXfrm>
        <a:off x="1355170" y="4402217"/>
        <a:ext cx="5151133" cy="1173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0FCF-0BBE-4F56-8296-1CED5B07A6AC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79F7B-9119-46ED-9A6D-C4930C307D8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2F60E-B797-48D2-BE9C-E75AB4DEDC2F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Select columns to group</a:t>
          </a:r>
          <a:endParaRPr lang="en-US" sz="2200" kern="1200" dirty="0"/>
        </a:p>
      </dsp:txBody>
      <dsp:txXfrm>
        <a:off x="1355170" y="2315"/>
        <a:ext cx="5151133" cy="1173307"/>
      </dsp:txXfrm>
    </dsp:sp>
    <dsp:sp modelId="{39F34A92-0153-4408-AA9B-7569DF9DB025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827FA-FBBB-417D-A102-DD8E8FFFB39D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41888-2AE3-4EFD-9399-CFB094F478D9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Data</a:t>
          </a:r>
          <a:endParaRPr lang="en-US" sz="2200" kern="1200" dirty="0"/>
        </a:p>
      </dsp:txBody>
      <dsp:txXfrm>
        <a:off x="1355170" y="1468949"/>
        <a:ext cx="5151133" cy="1173307"/>
      </dsp:txXfrm>
    </dsp:sp>
    <dsp:sp modelId="{8EB731DE-309B-460D-B570-2BF4C8821B02}">
      <dsp:nvSpPr>
        <dsp:cNvPr id="0" name=""/>
        <dsp:cNvSpPr/>
      </dsp:nvSpPr>
      <dsp:spPr>
        <a:xfrm>
          <a:off x="0" y="2949874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E6D27-F6FD-4732-B6B4-5F1F019971E7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C5B7E-436C-48EF-B81E-C397F76857B5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Group and outline</a:t>
          </a:r>
          <a:endParaRPr lang="en-US" sz="2200" kern="1200" dirty="0"/>
        </a:p>
      </dsp:txBody>
      <dsp:txXfrm>
        <a:off x="1355170" y="2935583"/>
        <a:ext cx="5151133" cy="1173307"/>
      </dsp:txXfrm>
    </dsp:sp>
    <dsp:sp modelId="{1C34F30D-9050-4B1A-9CAD-8E07B3474682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35E88-8788-4A51-B238-1242284F6ED0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0FC8E-7519-43B7-A529-A2318923120D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Group</a:t>
          </a:r>
          <a:endParaRPr lang="en-US" sz="2200" kern="1200" dirty="0"/>
        </a:p>
      </dsp:txBody>
      <dsp:txXfrm>
        <a:off x="1355170" y="4402217"/>
        <a:ext cx="5151133" cy="1173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0FCF-0BBE-4F56-8296-1CED5B07A6AC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79F7B-9119-46ED-9A6D-C4930C307D85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2F60E-B797-48D2-BE9C-E75AB4DEDC2F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Select columns to group (including on which column to group, and which values to group)</a:t>
          </a:r>
          <a:endParaRPr lang="en-US" sz="2000" kern="1200" dirty="0"/>
        </a:p>
      </dsp:txBody>
      <dsp:txXfrm>
        <a:off x="1355170" y="2315"/>
        <a:ext cx="5151133" cy="1173307"/>
      </dsp:txXfrm>
    </dsp:sp>
    <dsp:sp modelId="{39F34A92-0153-4408-AA9B-7569DF9DB025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827FA-FBBB-417D-A102-DD8E8FFFB39D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41888-2AE3-4EFD-9399-CFB094F478D9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Data</a:t>
          </a:r>
          <a:endParaRPr lang="en-US" sz="2000" kern="1200" dirty="0"/>
        </a:p>
      </dsp:txBody>
      <dsp:txXfrm>
        <a:off x="1355170" y="1468949"/>
        <a:ext cx="5151133" cy="1173307"/>
      </dsp:txXfrm>
    </dsp:sp>
    <dsp:sp modelId="{8EB731DE-309B-460D-B570-2BF4C8821B02}">
      <dsp:nvSpPr>
        <dsp:cNvPr id="0" name=""/>
        <dsp:cNvSpPr/>
      </dsp:nvSpPr>
      <dsp:spPr>
        <a:xfrm>
          <a:off x="0" y="2949874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E6D27-F6FD-4732-B6B4-5F1F019971E7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C5B7E-436C-48EF-B81E-C397F76857B5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Subtotal</a:t>
          </a:r>
          <a:endParaRPr lang="en-US" sz="2000" kern="1200" dirty="0"/>
        </a:p>
      </dsp:txBody>
      <dsp:txXfrm>
        <a:off x="1355170" y="2935583"/>
        <a:ext cx="5151133" cy="1173307"/>
      </dsp:txXfrm>
    </dsp:sp>
    <dsp:sp modelId="{1C34F30D-9050-4B1A-9CAD-8E07B3474682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35E88-8788-4A51-B238-1242284F6ED0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0FC8E-7519-43B7-A529-A2318923120D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Choose column to aggregate and operation, and column to which it should be applied.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 You can add multiple subtotals</a:t>
          </a:r>
        </a:p>
      </dsp:txBody>
      <dsp:txXfrm>
        <a:off x="1355170" y="4402217"/>
        <a:ext cx="5151133" cy="11733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17CDD-8EB8-4986-AC41-D1B35724B78E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EC3E3-6D86-4F01-B5CA-CC59500C51BF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D7895-3EB1-40F9-8405-3F2851A60889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Insert</a:t>
          </a:r>
          <a:endParaRPr lang="en-US" sz="2200" kern="1200"/>
        </a:p>
      </dsp:txBody>
      <dsp:txXfrm>
        <a:off x="1355170" y="2315"/>
        <a:ext cx="5151133" cy="1173307"/>
      </dsp:txXfrm>
    </dsp:sp>
    <dsp:sp modelId="{1A34BD56-03B7-459D-89F0-BFA93089A24F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F5249-6DA2-4C87-B2A6-58A399ADB7A7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C739-C3CB-4919-8ADE-83C2AE9210CC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Name</a:t>
          </a:r>
          <a:endParaRPr lang="en-US" sz="2200" kern="1200"/>
        </a:p>
      </dsp:txBody>
      <dsp:txXfrm>
        <a:off x="1355170" y="1468949"/>
        <a:ext cx="5151133" cy="1173307"/>
      </dsp:txXfrm>
    </dsp:sp>
    <dsp:sp modelId="{7AB127A3-4DEC-408E-B92B-42E82A4F378C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D0866-391B-4E2D-B238-2D64475932C9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A4792-668E-44C4-A2F9-9609AC0B5E75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Define name</a:t>
          </a:r>
          <a:endParaRPr lang="en-US" sz="2200" kern="1200"/>
        </a:p>
      </dsp:txBody>
      <dsp:txXfrm>
        <a:off x="1355170" y="2935583"/>
        <a:ext cx="5151133" cy="1173307"/>
      </dsp:txXfrm>
    </dsp:sp>
    <dsp:sp modelId="{8225A41E-CB35-4995-A243-EC7D79585423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F5D9D-0ADC-48B6-BBE4-D9A07A2E2E51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0DD11-2C90-4CA7-96D6-37EF47B6321B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(Or right click -&gt; Define name)</a:t>
          </a:r>
          <a:endParaRPr lang="en-US" sz="2200" kern="1200"/>
        </a:p>
      </dsp:txBody>
      <dsp:txXfrm>
        <a:off x="1355170" y="4402217"/>
        <a:ext cx="5151133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5517-DF63-2D42-8FE4-52095AE70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Intermediate </a:t>
            </a:r>
            <a:br>
              <a:rPr lang="en-US" sz="5400" dirty="0"/>
            </a:br>
            <a:r>
              <a:rPr lang="en-US" sz="5400" dirty="0"/>
              <a:t>EXCEL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7879-062F-2F45-BA71-19DB690EA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Gaurav Gupta</a:t>
            </a:r>
          </a:p>
        </p:txBody>
      </p:sp>
    </p:spTree>
    <p:extLst>
      <p:ext uri="{BB962C8B-B14F-4D97-AF65-F5344CB8AC3E}">
        <p14:creationId xmlns:p14="http://schemas.microsoft.com/office/powerpoint/2010/main" val="9117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69CD1-6D8B-3B43-88BB-8ED0D44A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Naming range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D6C550-A7A7-4277-9E4F-B65D12315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02377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20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938-7724-0146-BAEE-F62FE62F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B13B-FB4F-E94A-AAD8-62688733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value corresponding to an entry</a:t>
            </a:r>
          </a:p>
          <a:p>
            <a:r>
              <a:rPr lang="en-US" dirty="0"/>
              <a:t>Typically, the source of the “corresponding” value is another Sheet.</a:t>
            </a:r>
          </a:p>
          <a:p>
            <a:r>
              <a:rPr lang="en-US" dirty="0"/>
              <a:t>Naming the range of cells in the source is helpful as it makes it easier to type and provides context to the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938-7724-0146-BAEE-F62FE62F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B13B-FB4F-E94A-AAD8-62688733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=VLOOKUP(LOOKUP_VALUE, TABLE_ARRAY, COL_INDEX_NUM, [RANGE_LOOKUP])</a:t>
            </a:r>
          </a:p>
          <a:p>
            <a:pPr lvl="1"/>
            <a:r>
              <a:rPr lang="en-US" dirty="0"/>
              <a:t>LOOKUP_VALUE: The entry for which you want corresponding value. For example, student ID whose marks I want, or customer name whose email address is required, or month whose average rainfall is to be looked up.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r>
              <a:rPr lang="en-US" dirty="0"/>
              <a:t>TABLE_ARRAY: Source containing that required information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r>
              <a:rPr lang="en-US" dirty="0"/>
              <a:t>COL_INDEX_NUM: Column number in source containing that information (1 being column A, 2 being column B, and so on.</a:t>
            </a:r>
          </a:p>
        </p:txBody>
      </p:sp>
    </p:spTree>
    <p:extLst>
      <p:ext uri="{BB962C8B-B14F-4D97-AF65-F5344CB8AC3E}">
        <p14:creationId xmlns:p14="http://schemas.microsoft.com/office/powerpoint/2010/main" val="117321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F604-3783-B547-B40C-7167525B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A7D4-B79E-924E-908E-D22A5E62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RANGE_LOOKUP: Optional field, which if set to TRUE (also default), will return value corresponding to nearest match. </a:t>
            </a:r>
          </a:p>
          <a:p>
            <a:r>
              <a:rPr lang="en-US" dirty="0"/>
              <a:t>USEFUL CASE: if you are looking to give a “rating” to customer service representatives based on scores.</a:t>
            </a:r>
          </a:p>
          <a:p>
            <a:r>
              <a:rPr lang="en-US" dirty="0"/>
              <a:t>HARMFUL CASE: if you are looking for marks of Student 40404040, and they don’t exist, it will return marks of Student 40404041 (if that student DOES exist).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4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F604-3783-B547-B40C-7167525B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A7D4-B79E-924E-908E-D22A5E62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EXAMPLES. Populating,</a:t>
            </a:r>
          </a:p>
          <a:p>
            <a:pPr lvl="1"/>
            <a:r>
              <a:rPr lang="en-US" dirty="0"/>
              <a:t>Assignment marks and names</a:t>
            </a:r>
          </a:p>
          <a:p>
            <a:pPr lvl="1"/>
            <a:r>
              <a:rPr lang="en-US" dirty="0"/>
              <a:t>Grades based on marks</a:t>
            </a:r>
          </a:p>
          <a:p>
            <a:pPr lvl="1"/>
            <a:r>
              <a:rPr lang="en-US" dirty="0"/>
              <a:t>Ratings based </a:t>
            </a:r>
            <a:r>
              <a:rPr lang="en-US"/>
              <a:t>on score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F53D-4B53-9547-9AFD-AE24C6D1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0049-0E23-3748-AE31-BBC845C5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”DATA” features</a:t>
            </a:r>
          </a:p>
          <a:p>
            <a:r>
              <a:rPr lang="en-US" dirty="0"/>
              <a:t>Removing duplicates (that match on one or more values)</a:t>
            </a:r>
          </a:p>
          <a:p>
            <a:r>
              <a:rPr lang="en-US" dirty="0"/>
              <a:t>Data validation (soccer!)</a:t>
            </a:r>
          </a:p>
          <a:p>
            <a:r>
              <a:rPr lang="en-US" dirty="0"/>
              <a:t>Grouping columns</a:t>
            </a:r>
          </a:p>
          <a:p>
            <a:r>
              <a:rPr lang="en-US" dirty="0"/>
              <a:t>Subtotals</a:t>
            </a:r>
          </a:p>
          <a:p>
            <a:r>
              <a:rPr lang="en-US" dirty="0"/>
              <a:t>Naming ranges</a:t>
            </a:r>
          </a:p>
          <a:p>
            <a:r>
              <a:rPr lang="en-US" dirty="0"/>
              <a:t>VLOOKUP (Endgame)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7BC52-D975-D847-84AF-92A7FDEC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Removing duplicates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DAAE2-6122-4A6C-AC55-86C5FC0B4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61743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17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18F-9C3D-8542-8D92-8BF10883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DD75-CD9E-9A4C-A960-92C08075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you select Columns A, F and P, all but the first of the rows that have.</a:t>
            </a:r>
          </a:p>
          <a:p>
            <a:pPr lvl="1"/>
            <a:r>
              <a:rPr lang="en-US" dirty="0"/>
              <a:t> the same values in column A, </a:t>
            </a:r>
            <a:r>
              <a:rPr lang="en-US" b="1" dirty="0"/>
              <a:t>AND,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same values in column F, </a:t>
            </a:r>
            <a:r>
              <a:rPr lang="en-US" b="1" dirty="0"/>
              <a:t>AND,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same values in column P </a:t>
            </a:r>
          </a:p>
          <a:p>
            <a:pPr marL="530352" lvl="1" indent="0">
              <a:buNone/>
            </a:pPr>
            <a:r>
              <a:rPr lang="en-US" dirty="0"/>
              <a:t>will be removed.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/>
              <a:t>In sheet </a:t>
            </a:r>
            <a:r>
              <a:rPr lang="en-US" b="1" dirty="0"/>
              <a:t>duplicates, </a:t>
            </a:r>
          </a:p>
          <a:p>
            <a:pPr marL="530352" lvl="1" indent="0">
              <a:buNone/>
            </a:pPr>
            <a:r>
              <a:rPr lang="en-US" dirty="0"/>
              <a:t>	rows 3 and 6 are removed when column G is chosen</a:t>
            </a:r>
          </a:p>
          <a:p>
            <a:pPr marL="530352" lvl="1" indent="0">
              <a:buNone/>
            </a:pPr>
            <a:r>
              <a:rPr lang="en-US" dirty="0"/>
              <a:t>	row 8 is removed when columns B, C are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1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BD715-E19B-B64D-8D32-063B790D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Data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4B375-6FC6-4F4B-A707-2E7BC0310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35541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16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5023-63EC-DF4D-BEE6-148230A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9C6C-3E9D-1649-AF59-B16FFF4E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validations</a:t>
            </a:r>
          </a:p>
          <a:p>
            <a:pPr lvl="1"/>
            <a:r>
              <a:rPr lang="en-US" dirty="0"/>
              <a:t>Comparative</a:t>
            </a:r>
          </a:p>
          <a:p>
            <a:pPr lvl="2"/>
            <a:r>
              <a:rPr lang="en-US" dirty="0"/>
              <a:t>Relative to fixed value</a:t>
            </a:r>
          </a:p>
          <a:p>
            <a:pPr lvl="2"/>
            <a:r>
              <a:rPr lang="en-US" dirty="0"/>
              <a:t>Relative to another cell (rules of auto-filling sideways or vertically apply)</a:t>
            </a:r>
          </a:p>
          <a:p>
            <a:pPr lvl="1"/>
            <a:r>
              <a:rPr lang="en-US" dirty="0"/>
              <a:t>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D715-E19B-B64D-8D32-063B790D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Grouping columns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4B375-6FC6-4F4B-A707-2E7BC0310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30689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0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D715-E19B-B64D-8D32-063B790D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4B375-6FC6-4F4B-A707-2E7BC0310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92625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73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CD1-6D8B-3B43-88BB-8ED0D44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AE17-5C22-1948-9B13-000EB18E7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name ranges for convenience</a:t>
            </a:r>
          </a:p>
          <a:p>
            <a:r>
              <a:rPr lang="en-US" dirty="0"/>
              <a:t>A range can be:</a:t>
            </a:r>
          </a:p>
          <a:p>
            <a:pPr lvl="1"/>
            <a:r>
              <a:rPr lang="en-US" dirty="0"/>
              <a:t>A single cell (C4)</a:t>
            </a:r>
          </a:p>
          <a:p>
            <a:pPr lvl="1"/>
            <a:r>
              <a:rPr lang="en-US" dirty="0"/>
              <a:t>Adjacent cells in a row or column (B2:B5, A5:G8)</a:t>
            </a:r>
          </a:p>
          <a:p>
            <a:pPr lvl="1"/>
            <a:r>
              <a:rPr lang="en-US" dirty="0"/>
              <a:t>Adjacent rows and columns (C2:F6)</a:t>
            </a:r>
          </a:p>
          <a:p>
            <a:pPr lvl="1"/>
            <a:r>
              <a:rPr lang="en-US" dirty="0"/>
              <a:t>Entire row or column (G:G or 6:6)</a:t>
            </a:r>
          </a:p>
          <a:p>
            <a:pPr lvl="1"/>
            <a:r>
              <a:rPr lang="en-US" dirty="0"/>
              <a:t>Non-adjacent cells (comma-separated cell addresses)</a:t>
            </a:r>
          </a:p>
          <a:p>
            <a:pPr lvl="1"/>
            <a:r>
              <a:rPr lang="en-US" dirty="0"/>
              <a:t>Combination of above</a:t>
            </a:r>
          </a:p>
        </p:txBody>
      </p:sp>
    </p:spTree>
    <p:extLst>
      <p:ext uri="{BB962C8B-B14F-4D97-AF65-F5344CB8AC3E}">
        <p14:creationId xmlns:p14="http://schemas.microsoft.com/office/powerpoint/2010/main" val="28082921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521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Intermediate  EXCEL modules</vt:lpstr>
      <vt:lpstr>OUTLINE</vt:lpstr>
      <vt:lpstr>Removing duplicates</vt:lpstr>
      <vt:lpstr>Removing duplicates</vt:lpstr>
      <vt:lpstr>Data validation</vt:lpstr>
      <vt:lpstr>Data validation</vt:lpstr>
      <vt:lpstr>Grouping columns</vt:lpstr>
      <vt:lpstr>Subtotals</vt:lpstr>
      <vt:lpstr>Naming range</vt:lpstr>
      <vt:lpstr>Naming range</vt:lpstr>
      <vt:lpstr>VLOOKUP</vt:lpstr>
      <vt:lpstr>VLOOKUP</vt:lpstr>
      <vt:lpstr>VLOOKUP</vt:lpstr>
      <vt:lpstr>VLOOKUP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 EXCEL modules</dc:title>
  <dc:creator>Gaurav Gupta</dc:creator>
  <cp:lastModifiedBy>Gaurav Gupta</cp:lastModifiedBy>
  <cp:revision>7</cp:revision>
  <dcterms:created xsi:type="dcterms:W3CDTF">2020-03-16T01:27:47Z</dcterms:created>
  <dcterms:modified xsi:type="dcterms:W3CDTF">2020-04-01T00:46:29Z</dcterms:modified>
</cp:coreProperties>
</file>