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1" r:id="rId4"/>
    <p:sldId id="257" r:id="rId5"/>
    <p:sldId id="258" r:id="rId6"/>
    <p:sldId id="266" r:id="rId7"/>
    <p:sldId id="268" r:id="rId8"/>
    <p:sldId id="260" r:id="rId9"/>
    <p:sldId id="262" r:id="rId10"/>
    <p:sldId id="263" r:id="rId11"/>
    <p:sldId id="264" r:id="rId12"/>
    <p:sldId id="26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319A17-EAA1-48A3-85FF-3F56DCED4BB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57466-8B29-4D38-8DDB-14D61AF9384F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aseline="0"/>
            <a:t>Hard Drives</a:t>
          </a:r>
          <a:endParaRPr lang="en-US"/>
        </a:p>
      </dgm:t>
    </dgm:pt>
    <dgm:pt modelId="{CC82F959-EC08-475E-8F76-32017B4ABDB8}" type="parTrans" cxnId="{6490879F-B001-4D54-A71E-DEAE825AAA9E}">
      <dgm:prSet/>
      <dgm:spPr/>
      <dgm:t>
        <a:bodyPr/>
        <a:lstStyle/>
        <a:p>
          <a:endParaRPr lang="en-US"/>
        </a:p>
      </dgm:t>
    </dgm:pt>
    <dgm:pt modelId="{45553897-A9A2-4DE8-B059-69E08756E622}" type="sibTrans" cxnId="{6490879F-B001-4D54-A71E-DEAE825AAA9E}">
      <dgm:prSet/>
      <dgm:spPr/>
      <dgm:t>
        <a:bodyPr/>
        <a:lstStyle/>
        <a:p>
          <a:endParaRPr lang="en-US"/>
        </a:p>
      </dgm:t>
    </dgm:pt>
    <dgm:pt modelId="{0B6CD85C-ECA9-4EAF-B98A-18FFA1E804FE}">
      <dgm:prSet/>
      <dgm:spPr/>
      <dgm:t>
        <a:bodyPr/>
        <a:lstStyle/>
        <a:p>
          <a:r>
            <a:rPr lang="en-US" i="1" baseline="0" dirty="0"/>
            <a:t>Computer drive</a:t>
          </a:r>
          <a:endParaRPr lang="en-US" dirty="0"/>
        </a:p>
      </dgm:t>
    </dgm:pt>
    <dgm:pt modelId="{9BB63BEB-CEFC-40F2-A261-EB0D76CDB60F}" type="parTrans" cxnId="{1F2BB538-638A-4A2B-83B8-D38924400746}">
      <dgm:prSet/>
      <dgm:spPr/>
      <dgm:t>
        <a:bodyPr/>
        <a:lstStyle/>
        <a:p>
          <a:endParaRPr lang="en-US"/>
        </a:p>
      </dgm:t>
    </dgm:pt>
    <dgm:pt modelId="{4BAE7739-7426-421E-8013-1A80201CB45E}" type="sibTrans" cxnId="{1F2BB538-638A-4A2B-83B8-D38924400746}">
      <dgm:prSet/>
      <dgm:spPr/>
      <dgm:t>
        <a:bodyPr/>
        <a:lstStyle/>
        <a:p>
          <a:endParaRPr lang="en-US"/>
        </a:p>
      </dgm:t>
    </dgm:pt>
    <dgm:pt modelId="{CF731CA8-31C5-4473-AEC2-B1B51C07F91A}">
      <dgm:prSet/>
      <dgm:spPr/>
      <dgm:t>
        <a:bodyPr/>
        <a:lstStyle/>
        <a:p>
          <a:r>
            <a:rPr lang="en-US" i="1" baseline="0" dirty="0"/>
            <a:t>Portable drive</a:t>
          </a:r>
          <a:endParaRPr lang="en-US" dirty="0"/>
        </a:p>
      </dgm:t>
    </dgm:pt>
    <dgm:pt modelId="{55B0D9F1-4E56-4D8A-A363-0514A0B7A3E4}" type="parTrans" cxnId="{531A3888-CB82-43C4-8095-F72398B45460}">
      <dgm:prSet/>
      <dgm:spPr/>
      <dgm:t>
        <a:bodyPr/>
        <a:lstStyle/>
        <a:p>
          <a:endParaRPr lang="en-US"/>
        </a:p>
      </dgm:t>
    </dgm:pt>
    <dgm:pt modelId="{0E7D394D-65FA-4E01-A69B-4092AC936A8A}" type="sibTrans" cxnId="{531A3888-CB82-43C4-8095-F72398B45460}">
      <dgm:prSet/>
      <dgm:spPr/>
      <dgm:t>
        <a:bodyPr/>
        <a:lstStyle/>
        <a:p>
          <a:endParaRPr lang="en-US"/>
        </a:p>
      </dgm:t>
    </dgm:pt>
    <dgm:pt modelId="{DFA3FCD0-F588-48C9-9931-DD72DBF94484}">
      <dgm:prSet/>
      <dgm:spPr/>
      <dgm:t>
        <a:bodyPr/>
        <a:lstStyle/>
        <a:p>
          <a:r>
            <a:rPr lang="en-US" i="1" baseline="0" dirty="0"/>
            <a:t>Memory sticks</a:t>
          </a:r>
          <a:endParaRPr lang="en-US" dirty="0"/>
        </a:p>
      </dgm:t>
    </dgm:pt>
    <dgm:pt modelId="{08AA8E1D-5D9D-4E73-812E-88AA1DCD1D1D}" type="parTrans" cxnId="{B70EEF20-4E69-47D0-AC50-7C9DFDA520A0}">
      <dgm:prSet/>
      <dgm:spPr/>
      <dgm:t>
        <a:bodyPr/>
        <a:lstStyle/>
        <a:p>
          <a:endParaRPr lang="en-US"/>
        </a:p>
      </dgm:t>
    </dgm:pt>
    <dgm:pt modelId="{6D39EE85-6A1B-4321-A4C4-114C39105FF4}" type="sibTrans" cxnId="{B70EEF20-4E69-47D0-AC50-7C9DFDA520A0}">
      <dgm:prSet/>
      <dgm:spPr/>
      <dgm:t>
        <a:bodyPr/>
        <a:lstStyle/>
        <a:p>
          <a:endParaRPr lang="en-US"/>
        </a:p>
      </dgm:t>
    </dgm:pt>
    <dgm:pt modelId="{C5288728-2F6A-4935-BEFB-22093BB8D4C1}">
      <dgm:prSet/>
      <dgm:spPr/>
      <dgm:t>
        <a:bodyPr/>
        <a:lstStyle/>
        <a:p>
          <a:r>
            <a:rPr lang="en-US" i="1" baseline="0"/>
            <a:t>SD cards</a:t>
          </a:r>
          <a:endParaRPr lang="en-US"/>
        </a:p>
      </dgm:t>
    </dgm:pt>
    <dgm:pt modelId="{DFF1DCCB-4AE9-4345-A0ED-A94BA6D4A59E}" type="parTrans" cxnId="{B0F4D3D3-75BB-48A6-93C3-5D98BA40A225}">
      <dgm:prSet/>
      <dgm:spPr/>
      <dgm:t>
        <a:bodyPr/>
        <a:lstStyle/>
        <a:p>
          <a:endParaRPr lang="en-US"/>
        </a:p>
      </dgm:t>
    </dgm:pt>
    <dgm:pt modelId="{906E1F95-EFB7-43DD-BCD9-4784C276E680}" type="sibTrans" cxnId="{B0F4D3D3-75BB-48A6-93C3-5D98BA40A225}">
      <dgm:prSet/>
      <dgm:spPr/>
      <dgm:t>
        <a:bodyPr/>
        <a:lstStyle/>
        <a:p>
          <a:endParaRPr lang="en-US"/>
        </a:p>
      </dgm:t>
    </dgm:pt>
    <dgm:pt modelId="{3B33DCC6-FF36-4F07-8FAB-B2649FB7929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aseline="0"/>
            <a:t>Cloud (basically, someone else’s computer, hopefully, much more reliable)</a:t>
          </a:r>
          <a:endParaRPr lang="en-US"/>
        </a:p>
      </dgm:t>
    </dgm:pt>
    <dgm:pt modelId="{3A52D0EC-538D-4B9A-8777-36DF780E4723}" type="parTrans" cxnId="{F610EF8C-06A3-4217-8E12-EA89C099F0FB}">
      <dgm:prSet/>
      <dgm:spPr/>
      <dgm:t>
        <a:bodyPr/>
        <a:lstStyle/>
        <a:p>
          <a:endParaRPr lang="en-US"/>
        </a:p>
      </dgm:t>
    </dgm:pt>
    <dgm:pt modelId="{2F39FBAA-0BF3-4039-B361-EA1A759E50F3}" type="sibTrans" cxnId="{F610EF8C-06A3-4217-8E12-EA89C099F0FB}">
      <dgm:prSet/>
      <dgm:spPr/>
      <dgm:t>
        <a:bodyPr/>
        <a:lstStyle/>
        <a:p>
          <a:endParaRPr lang="en-US"/>
        </a:p>
      </dgm:t>
    </dgm:pt>
    <dgm:pt modelId="{4C56F599-0E33-42A3-9984-5C0073D3BDB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aseline="0"/>
            <a:t>Printouts</a:t>
          </a:r>
          <a:endParaRPr lang="en-US"/>
        </a:p>
      </dgm:t>
    </dgm:pt>
    <dgm:pt modelId="{6598DE75-C1FB-4DA1-81A2-79DD2F6B8EE0}" type="parTrans" cxnId="{FA6A5872-5B5E-409D-A3C9-B98DB9FC895C}">
      <dgm:prSet/>
      <dgm:spPr/>
      <dgm:t>
        <a:bodyPr/>
        <a:lstStyle/>
        <a:p>
          <a:endParaRPr lang="en-US"/>
        </a:p>
      </dgm:t>
    </dgm:pt>
    <dgm:pt modelId="{F1FCE7B9-1A8F-4BAB-8884-DFFEB43F3F1A}" type="sibTrans" cxnId="{FA6A5872-5B5E-409D-A3C9-B98DB9FC895C}">
      <dgm:prSet/>
      <dgm:spPr/>
      <dgm:t>
        <a:bodyPr/>
        <a:lstStyle/>
        <a:p>
          <a:endParaRPr lang="en-US"/>
        </a:p>
      </dgm:t>
    </dgm:pt>
    <dgm:pt modelId="{5E6B856D-3AC4-43F3-8609-DDCF909D54C6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aseline="0"/>
            <a:t>Tapes</a:t>
          </a:r>
          <a:endParaRPr lang="en-US"/>
        </a:p>
      </dgm:t>
    </dgm:pt>
    <dgm:pt modelId="{BDC769F7-7550-4478-A421-6AF74101D79E}" type="parTrans" cxnId="{6DA86896-5B5A-4480-A0CC-D794CD14D462}">
      <dgm:prSet/>
      <dgm:spPr/>
      <dgm:t>
        <a:bodyPr/>
        <a:lstStyle/>
        <a:p>
          <a:endParaRPr lang="en-US"/>
        </a:p>
      </dgm:t>
    </dgm:pt>
    <dgm:pt modelId="{FE21276F-C6B1-4CF3-878F-AC30BDB157DC}" type="sibTrans" cxnId="{6DA86896-5B5A-4480-A0CC-D794CD14D462}">
      <dgm:prSet/>
      <dgm:spPr/>
      <dgm:t>
        <a:bodyPr/>
        <a:lstStyle/>
        <a:p>
          <a:endParaRPr lang="en-US"/>
        </a:p>
      </dgm:t>
    </dgm:pt>
    <dgm:pt modelId="{07AFE75C-C843-4349-95E9-157739D32BF5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aseline="0"/>
            <a:t>…</a:t>
          </a:r>
          <a:endParaRPr lang="en-US"/>
        </a:p>
      </dgm:t>
    </dgm:pt>
    <dgm:pt modelId="{EEAC86C0-A80C-42C6-8610-9155CFAB9DC2}" type="parTrans" cxnId="{F63E523B-A294-45BC-BB34-ED031F60BFAA}">
      <dgm:prSet/>
      <dgm:spPr/>
      <dgm:t>
        <a:bodyPr/>
        <a:lstStyle/>
        <a:p>
          <a:endParaRPr lang="en-US"/>
        </a:p>
      </dgm:t>
    </dgm:pt>
    <dgm:pt modelId="{249DC5A0-4002-4FB9-B014-9FAA6897E384}" type="sibTrans" cxnId="{F63E523B-A294-45BC-BB34-ED031F60BFAA}">
      <dgm:prSet/>
      <dgm:spPr/>
      <dgm:t>
        <a:bodyPr/>
        <a:lstStyle/>
        <a:p>
          <a:endParaRPr lang="en-US"/>
        </a:p>
      </dgm:t>
    </dgm:pt>
    <dgm:pt modelId="{F120F6CC-6AC2-3143-B1C0-1515F79E0A38}" type="pres">
      <dgm:prSet presAssocID="{CA319A17-EAA1-48A3-85FF-3F56DCED4BBF}" presName="linear" presStyleCnt="0">
        <dgm:presLayoutVars>
          <dgm:dir/>
          <dgm:animLvl val="lvl"/>
          <dgm:resizeHandles val="exact"/>
        </dgm:presLayoutVars>
      </dgm:prSet>
      <dgm:spPr/>
    </dgm:pt>
    <dgm:pt modelId="{013D590D-CA2A-B047-9E9C-27E253A81291}" type="pres">
      <dgm:prSet presAssocID="{A5E57466-8B29-4D38-8DDB-14D61AF9384F}" presName="parentLin" presStyleCnt="0"/>
      <dgm:spPr/>
    </dgm:pt>
    <dgm:pt modelId="{5061BCD3-0B32-F040-B2BC-D7F4C0D675A1}" type="pres">
      <dgm:prSet presAssocID="{A5E57466-8B29-4D38-8DDB-14D61AF9384F}" presName="parentLeftMargin" presStyleLbl="node1" presStyleIdx="0" presStyleCnt="5"/>
      <dgm:spPr/>
    </dgm:pt>
    <dgm:pt modelId="{4D44188C-E07F-9E47-B5EE-FEA0C62F0FBE}" type="pres">
      <dgm:prSet presAssocID="{A5E57466-8B29-4D38-8DDB-14D61AF938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4AF02C-A79B-F04E-8B1A-D0608DF3FDD3}" type="pres">
      <dgm:prSet presAssocID="{A5E57466-8B29-4D38-8DDB-14D61AF9384F}" presName="negativeSpace" presStyleCnt="0"/>
      <dgm:spPr/>
    </dgm:pt>
    <dgm:pt modelId="{1C75FD13-CDCA-6F43-9F51-4FC664C6BF8F}" type="pres">
      <dgm:prSet presAssocID="{A5E57466-8B29-4D38-8DDB-14D61AF9384F}" presName="childText" presStyleLbl="conFgAcc1" presStyleIdx="0" presStyleCnt="5">
        <dgm:presLayoutVars>
          <dgm:bulletEnabled val="1"/>
        </dgm:presLayoutVars>
      </dgm:prSet>
      <dgm:spPr/>
    </dgm:pt>
    <dgm:pt modelId="{1975C864-42FD-1649-99FA-EB7181FA8A9D}" type="pres">
      <dgm:prSet presAssocID="{45553897-A9A2-4DE8-B059-69E08756E622}" presName="spaceBetweenRectangles" presStyleCnt="0"/>
      <dgm:spPr/>
    </dgm:pt>
    <dgm:pt modelId="{9C90D111-60D0-5A4C-8B22-F8A659FDFB72}" type="pres">
      <dgm:prSet presAssocID="{3B33DCC6-FF36-4F07-8FAB-B2649FB7929B}" presName="parentLin" presStyleCnt="0"/>
      <dgm:spPr/>
    </dgm:pt>
    <dgm:pt modelId="{CD3E4F14-CABC-A245-B405-9E7045F04826}" type="pres">
      <dgm:prSet presAssocID="{3B33DCC6-FF36-4F07-8FAB-B2649FB7929B}" presName="parentLeftMargin" presStyleLbl="node1" presStyleIdx="0" presStyleCnt="5"/>
      <dgm:spPr/>
    </dgm:pt>
    <dgm:pt modelId="{73AB819C-185C-524B-9459-D559E4477E78}" type="pres">
      <dgm:prSet presAssocID="{3B33DCC6-FF36-4F07-8FAB-B2649FB792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A618E9-10F9-2445-8369-15FF45C21004}" type="pres">
      <dgm:prSet presAssocID="{3B33DCC6-FF36-4F07-8FAB-B2649FB7929B}" presName="negativeSpace" presStyleCnt="0"/>
      <dgm:spPr/>
    </dgm:pt>
    <dgm:pt modelId="{711EE9AF-DFC9-F04D-BE4C-56351B714B87}" type="pres">
      <dgm:prSet presAssocID="{3B33DCC6-FF36-4F07-8FAB-B2649FB7929B}" presName="childText" presStyleLbl="conFgAcc1" presStyleIdx="1" presStyleCnt="5">
        <dgm:presLayoutVars>
          <dgm:bulletEnabled val="1"/>
        </dgm:presLayoutVars>
      </dgm:prSet>
      <dgm:spPr/>
    </dgm:pt>
    <dgm:pt modelId="{0195D4A9-093E-024D-9E9F-DA66D66E8A22}" type="pres">
      <dgm:prSet presAssocID="{2F39FBAA-0BF3-4039-B361-EA1A759E50F3}" presName="spaceBetweenRectangles" presStyleCnt="0"/>
      <dgm:spPr/>
    </dgm:pt>
    <dgm:pt modelId="{76FF9E56-B30F-E849-A359-5102A77DD579}" type="pres">
      <dgm:prSet presAssocID="{4C56F599-0E33-42A3-9984-5C0073D3BDBD}" presName="parentLin" presStyleCnt="0"/>
      <dgm:spPr/>
    </dgm:pt>
    <dgm:pt modelId="{C27F3FBE-2B6E-C04F-9726-DF701AC04E40}" type="pres">
      <dgm:prSet presAssocID="{4C56F599-0E33-42A3-9984-5C0073D3BDBD}" presName="parentLeftMargin" presStyleLbl="node1" presStyleIdx="1" presStyleCnt="5"/>
      <dgm:spPr/>
    </dgm:pt>
    <dgm:pt modelId="{6A12C2D8-55C8-F94B-A55E-B31E1B182DB1}" type="pres">
      <dgm:prSet presAssocID="{4C56F599-0E33-42A3-9984-5C0073D3BDB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8C430A-3BF1-6F46-97EB-B14DE8D64C55}" type="pres">
      <dgm:prSet presAssocID="{4C56F599-0E33-42A3-9984-5C0073D3BDBD}" presName="negativeSpace" presStyleCnt="0"/>
      <dgm:spPr/>
    </dgm:pt>
    <dgm:pt modelId="{4B6F0A50-433F-4B4A-AC2B-CD0DCCE86B27}" type="pres">
      <dgm:prSet presAssocID="{4C56F599-0E33-42A3-9984-5C0073D3BDBD}" presName="childText" presStyleLbl="conFgAcc1" presStyleIdx="2" presStyleCnt="5">
        <dgm:presLayoutVars>
          <dgm:bulletEnabled val="1"/>
        </dgm:presLayoutVars>
      </dgm:prSet>
      <dgm:spPr/>
    </dgm:pt>
    <dgm:pt modelId="{7CDF3A77-19AA-C141-B4A1-56A8919E49F0}" type="pres">
      <dgm:prSet presAssocID="{F1FCE7B9-1A8F-4BAB-8884-DFFEB43F3F1A}" presName="spaceBetweenRectangles" presStyleCnt="0"/>
      <dgm:spPr/>
    </dgm:pt>
    <dgm:pt modelId="{647DCD35-8745-E34E-B156-651AFC9D6044}" type="pres">
      <dgm:prSet presAssocID="{5E6B856D-3AC4-43F3-8609-DDCF909D54C6}" presName="parentLin" presStyleCnt="0"/>
      <dgm:spPr/>
    </dgm:pt>
    <dgm:pt modelId="{03F056DA-9630-6947-89C9-0032E34F4550}" type="pres">
      <dgm:prSet presAssocID="{5E6B856D-3AC4-43F3-8609-DDCF909D54C6}" presName="parentLeftMargin" presStyleLbl="node1" presStyleIdx="2" presStyleCnt="5"/>
      <dgm:spPr/>
    </dgm:pt>
    <dgm:pt modelId="{074DA28A-39E7-444A-9D2B-D6AFD3BE106A}" type="pres">
      <dgm:prSet presAssocID="{5E6B856D-3AC4-43F3-8609-DDCF909D54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81DC9D-6DC9-4D4E-B7FB-52C430263A9B}" type="pres">
      <dgm:prSet presAssocID="{5E6B856D-3AC4-43F3-8609-DDCF909D54C6}" presName="negativeSpace" presStyleCnt="0"/>
      <dgm:spPr/>
    </dgm:pt>
    <dgm:pt modelId="{4A6615D1-B06B-A44C-B5BE-CD1BD9FCA219}" type="pres">
      <dgm:prSet presAssocID="{5E6B856D-3AC4-43F3-8609-DDCF909D54C6}" presName="childText" presStyleLbl="conFgAcc1" presStyleIdx="3" presStyleCnt="5">
        <dgm:presLayoutVars>
          <dgm:bulletEnabled val="1"/>
        </dgm:presLayoutVars>
      </dgm:prSet>
      <dgm:spPr/>
    </dgm:pt>
    <dgm:pt modelId="{509A21B4-0C24-1948-B3F1-0468BD449027}" type="pres">
      <dgm:prSet presAssocID="{FE21276F-C6B1-4CF3-878F-AC30BDB157DC}" presName="spaceBetweenRectangles" presStyleCnt="0"/>
      <dgm:spPr/>
    </dgm:pt>
    <dgm:pt modelId="{2978014B-A5FC-4B41-8DE5-24DCE06DC3C1}" type="pres">
      <dgm:prSet presAssocID="{07AFE75C-C843-4349-95E9-157739D32BF5}" presName="parentLin" presStyleCnt="0"/>
      <dgm:spPr/>
    </dgm:pt>
    <dgm:pt modelId="{811E6645-7F58-3D43-B209-A4F20603F083}" type="pres">
      <dgm:prSet presAssocID="{07AFE75C-C843-4349-95E9-157739D32BF5}" presName="parentLeftMargin" presStyleLbl="node1" presStyleIdx="3" presStyleCnt="5"/>
      <dgm:spPr/>
    </dgm:pt>
    <dgm:pt modelId="{89B13ECE-760A-4145-9575-8B7ECA07037D}" type="pres">
      <dgm:prSet presAssocID="{07AFE75C-C843-4349-95E9-157739D32BF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D1FE93F-8807-1E44-8CCD-F1A68307344C}" type="pres">
      <dgm:prSet presAssocID="{07AFE75C-C843-4349-95E9-157739D32BF5}" presName="negativeSpace" presStyleCnt="0"/>
      <dgm:spPr/>
    </dgm:pt>
    <dgm:pt modelId="{2D4699A5-4056-334E-8001-A4DA9150F3CE}" type="pres">
      <dgm:prSet presAssocID="{07AFE75C-C843-4349-95E9-157739D32BF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7954B04-55C5-9D43-A3D3-57F4BACF3AA7}" type="presOf" srcId="{3B33DCC6-FF36-4F07-8FAB-B2649FB7929B}" destId="{CD3E4F14-CABC-A245-B405-9E7045F04826}" srcOrd="0" destOrd="0" presId="urn:microsoft.com/office/officeart/2005/8/layout/list1"/>
    <dgm:cxn modelId="{DFBD5904-E3D3-E540-B05E-114FAAF40CA5}" type="presOf" srcId="{07AFE75C-C843-4349-95E9-157739D32BF5}" destId="{89B13ECE-760A-4145-9575-8B7ECA07037D}" srcOrd="1" destOrd="0" presId="urn:microsoft.com/office/officeart/2005/8/layout/list1"/>
    <dgm:cxn modelId="{DB1BD90B-27F1-0047-9085-F6604B6E97F8}" type="presOf" srcId="{4C56F599-0E33-42A3-9984-5C0073D3BDBD}" destId="{6A12C2D8-55C8-F94B-A55E-B31E1B182DB1}" srcOrd="1" destOrd="0" presId="urn:microsoft.com/office/officeart/2005/8/layout/list1"/>
    <dgm:cxn modelId="{C6DA801E-BED2-8841-815B-79B4FCC087CB}" type="presOf" srcId="{3B33DCC6-FF36-4F07-8FAB-B2649FB7929B}" destId="{73AB819C-185C-524B-9459-D559E4477E78}" srcOrd="1" destOrd="0" presId="urn:microsoft.com/office/officeart/2005/8/layout/list1"/>
    <dgm:cxn modelId="{B70EEF20-4E69-47D0-AC50-7C9DFDA520A0}" srcId="{A5E57466-8B29-4D38-8DDB-14D61AF9384F}" destId="{DFA3FCD0-F588-48C9-9931-DD72DBF94484}" srcOrd="2" destOrd="0" parTransId="{08AA8E1D-5D9D-4E73-812E-88AA1DCD1D1D}" sibTransId="{6D39EE85-6A1B-4321-A4C4-114C39105FF4}"/>
    <dgm:cxn modelId="{1F2BB538-638A-4A2B-83B8-D38924400746}" srcId="{A5E57466-8B29-4D38-8DDB-14D61AF9384F}" destId="{0B6CD85C-ECA9-4EAF-B98A-18FFA1E804FE}" srcOrd="0" destOrd="0" parTransId="{9BB63BEB-CEFC-40F2-A261-EB0D76CDB60F}" sibTransId="{4BAE7739-7426-421E-8013-1A80201CB45E}"/>
    <dgm:cxn modelId="{F63E523B-A294-45BC-BB34-ED031F60BFAA}" srcId="{CA319A17-EAA1-48A3-85FF-3F56DCED4BBF}" destId="{07AFE75C-C843-4349-95E9-157739D32BF5}" srcOrd="4" destOrd="0" parTransId="{EEAC86C0-A80C-42C6-8610-9155CFAB9DC2}" sibTransId="{249DC5A0-4002-4FB9-B014-9FAA6897E384}"/>
    <dgm:cxn modelId="{F905BB41-864E-C34B-96DC-678C82C983AD}" type="presOf" srcId="{5E6B856D-3AC4-43F3-8609-DDCF909D54C6}" destId="{074DA28A-39E7-444A-9D2B-D6AFD3BE106A}" srcOrd="1" destOrd="0" presId="urn:microsoft.com/office/officeart/2005/8/layout/list1"/>
    <dgm:cxn modelId="{2FF69350-71DE-DF45-B94A-0E02CFFF128D}" type="presOf" srcId="{4C56F599-0E33-42A3-9984-5C0073D3BDBD}" destId="{C27F3FBE-2B6E-C04F-9726-DF701AC04E40}" srcOrd="0" destOrd="0" presId="urn:microsoft.com/office/officeart/2005/8/layout/list1"/>
    <dgm:cxn modelId="{FA6A5872-5B5E-409D-A3C9-B98DB9FC895C}" srcId="{CA319A17-EAA1-48A3-85FF-3F56DCED4BBF}" destId="{4C56F599-0E33-42A3-9984-5C0073D3BDBD}" srcOrd="2" destOrd="0" parTransId="{6598DE75-C1FB-4DA1-81A2-79DD2F6B8EE0}" sibTransId="{F1FCE7B9-1A8F-4BAB-8884-DFFEB43F3F1A}"/>
    <dgm:cxn modelId="{6D62B77A-8289-D548-84CE-0FF1F518C081}" type="presOf" srcId="{CA319A17-EAA1-48A3-85FF-3F56DCED4BBF}" destId="{F120F6CC-6AC2-3143-B1C0-1515F79E0A38}" srcOrd="0" destOrd="0" presId="urn:microsoft.com/office/officeart/2005/8/layout/list1"/>
    <dgm:cxn modelId="{531A3888-CB82-43C4-8095-F72398B45460}" srcId="{A5E57466-8B29-4D38-8DDB-14D61AF9384F}" destId="{CF731CA8-31C5-4473-AEC2-B1B51C07F91A}" srcOrd="1" destOrd="0" parTransId="{55B0D9F1-4E56-4D8A-A363-0514A0B7A3E4}" sibTransId="{0E7D394D-65FA-4E01-A69B-4092AC936A8A}"/>
    <dgm:cxn modelId="{F610EF8C-06A3-4217-8E12-EA89C099F0FB}" srcId="{CA319A17-EAA1-48A3-85FF-3F56DCED4BBF}" destId="{3B33DCC6-FF36-4F07-8FAB-B2649FB7929B}" srcOrd="1" destOrd="0" parTransId="{3A52D0EC-538D-4B9A-8777-36DF780E4723}" sibTransId="{2F39FBAA-0BF3-4039-B361-EA1A759E50F3}"/>
    <dgm:cxn modelId="{4DA9DB8E-5662-454E-92C2-233D3E2A52DE}" type="presOf" srcId="{07AFE75C-C843-4349-95E9-157739D32BF5}" destId="{811E6645-7F58-3D43-B209-A4F20603F083}" srcOrd="0" destOrd="0" presId="urn:microsoft.com/office/officeart/2005/8/layout/list1"/>
    <dgm:cxn modelId="{9D0FFD8F-EE7D-7046-BBED-9804B07D9E2D}" type="presOf" srcId="{0B6CD85C-ECA9-4EAF-B98A-18FFA1E804FE}" destId="{1C75FD13-CDCA-6F43-9F51-4FC664C6BF8F}" srcOrd="0" destOrd="0" presId="urn:microsoft.com/office/officeart/2005/8/layout/list1"/>
    <dgm:cxn modelId="{6DA86896-5B5A-4480-A0CC-D794CD14D462}" srcId="{CA319A17-EAA1-48A3-85FF-3F56DCED4BBF}" destId="{5E6B856D-3AC4-43F3-8609-DDCF909D54C6}" srcOrd="3" destOrd="0" parTransId="{BDC769F7-7550-4478-A421-6AF74101D79E}" sibTransId="{FE21276F-C6B1-4CF3-878F-AC30BDB157DC}"/>
    <dgm:cxn modelId="{6490879F-B001-4D54-A71E-DEAE825AAA9E}" srcId="{CA319A17-EAA1-48A3-85FF-3F56DCED4BBF}" destId="{A5E57466-8B29-4D38-8DDB-14D61AF9384F}" srcOrd="0" destOrd="0" parTransId="{CC82F959-EC08-475E-8F76-32017B4ABDB8}" sibTransId="{45553897-A9A2-4DE8-B059-69E08756E622}"/>
    <dgm:cxn modelId="{936911A1-B70A-2047-B05F-A34B24BFCA17}" type="presOf" srcId="{CF731CA8-31C5-4473-AEC2-B1B51C07F91A}" destId="{1C75FD13-CDCA-6F43-9F51-4FC664C6BF8F}" srcOrd="0" destOrd="1" presId="urn:microsoft.com/office/officeart/2005/8/layout/list1"/>
    <dgm:cxn modelId="{8D6D64C2-BC2E-FB49-BA4E-29E4BC1AA3CB}" type="presOf" srcId="{A5E57466-8B29-4D38-8DDB-14D61AF9384F}" destId="{5061BCD3-0B32-F040-B2BC-D7F4C0D675A1}" srcOrd="0" destOrd="0" presId="urn:microsoft.com/office/officeart/2005/8/layout/list1"/>
    <dgm:cxn modelId="{CA83A6CF-E919-BD48-A26F-281CC5015F96}" type="presOf" srcId="{5E6B856D-3AC4-43F3-8609-DDCF909D54C6}" destId="{03F056DA-9630-6947-89C9-0032E34F4550}" srcOrd="0" destOrd="0" presId="urn:microsoft.com/office/officeart/2005/8/layout/list1"/>
    <dgm:cxn modelId="{B0F4D3D3-75BB-48A6-93C3-5D98BA40A225}" srcId="{A5E57466-8B29-4D38-8DDB-14D61AF9384F}" destId="{C5288728-2F6A-4935-BEFB-22093BB8D4C1}" srcOrd="3" destOrd="0" parTransId="{DFF1DCCB-4AE9-4345-A0ED-A94BA6D4A59E}" sibTransId="{906E1F95-EFB7-43DD-BCD9-4784C276E680}"/>
    <dgm:cxn modelId="{A0B9AFDE-6122-B646-8B6E-8F810253CCEC}" type="presOf" srcId="{A5E57466-8B29-4D38-8DDB-14D61AF9384F}" destId="{4D44188C-E07F-9E47-B5EE-FEA0C62F0FBE}" srcOrd="1" destOrd="0" presId="urn:microsoft.com/office/officeart/2005/8/layout/list1"/>
    <dgm:cxn modelId="{A0CB26E0-8290-1C45-BC1F-197626AA7A58}" type="presOf" srcId="{DFA3FCD0-F588-48C9-9931-DD72DBF94484}" destId="{1C75FD13-CDCA-6F43-9F51-4FC664C6BF8F}" srcOrd="0" destOrd="2" presId="urn:microsoft.com/office/officeart/2005/8/layout/list1"/>
    <dgm:cxn modelId="{1B53E0E1-F0F9-D84B-8633-0B836C683433}" type="presOf" srcId="{C5288728-2F6A-4935-BEFB-22093BB8D4C1}" destId="{1C75FD13-CDCA-6F43-9F51-4FC664C6BF8F}" srcOrd="0" destOrd="3" presId="urn:microsoft.com/office/officeart/2005/8/layout/list1"/>
    <dgm:cxn modelId="{E7B1701E-3DE4-844A-BE91-3E6D8C75D8CA}" type="presParOf" srcId="{F120F6CC-6AC2-3143-B1C0-1515F79E0A38}" destId="{013D590D-CA2A-B047-9E9C-27E253A81291}" srcOrd="0" destOrd="0" presId="urn:microsoft.com/office/officeart/2005/8/layout/list1"/>
    <dgm:cxn modelId="{42BEFBAE-3150-3F46-AD7B-DAD375BD6C4C}" type="presParOf" srcId="{013D590D-CA2A-B047-9E9C-27E253A81291}" destId="{5061BCD3-0B32-F040-B2BC-D7F4C0D675A1}" srcOrd="0" destOrd="0" presId="urn:microsoft.com/office/officeart/2005/8/layout/list1"/>
    <dgm:cxn modelId="{311E4DD9-B243-DD4C-9F2C-A137B21CEEFC}" type="presParOf" srcId="{013D590D-CA2A-B047-9E9C-27E253A81291}" destId="{4D44188C-E07F-9E47-B5EE-FEA0C62F0FBE}" srcOrd="1" destOrd="0" presId="urn:microsoft.com/office/officeart/2005/8/layout/list1"/>
    <dgm:cxn modelId="{B999733A-761F-CE4A-93B8-977EDC33FE12}" type="presParOf" srcId="{F120F6CC-6AC2-3143-B1C0-1515F79E0A38}" destId="{A34AF02C-A79B-F04E-8B1A-D0608DF3FDD3}" srcOrd="1" destOrd="0" presId="urn:microsoft.com/office/officeart/2005/8/layout/list1"/>
    <dgm:cxn modelId="{0AA67CD2-F103-2E4A-8806-CFE1160CE191}" type="presParOf" srcId="{F120F6CC-6AC2-3143-B1C0-1515F79E0A38}" destId="{1C75FD13-CDCA-6F43-9F51-4FC664C6BF8F}" srcOrd="2" destOrd="0" presId="urn:microsoft.com/office/officeart/2005/8/layout/list1"/>
    <dgm:cxn modelId="{53935486-AADB-354D-96BD-0088B0AAF5E2}" type="presParOf" srcId="{F120F6CC-6AC2-3143-B1C0-1515F79E0A38}" destId="{1975C864-42FD-1649-99FA-EB7181FA8A9D}" srcOrd="3" destOrd="0" presId="urn:microsoft.com/office/officeart/2005/8/layout/list1"/>
    <dgm:cxn modelId="{F8B6E86C-7A42-AA40-8977-699149F7E36F}" type="presParOf" srcId="{F120F6CC-6AC2-3143-B1C0-1515F79E0A38}" destId="{9C90D111-60D0-5A4C-8B22-F8A659FDFB72}" srcOrd="4" destOrd="0" presId="urn:microsoft.com/office/officeart/2005/8/layout/list1"/>
    <dgm:cxn modelId="{08526283-0E53-8A42-BDF6-ADAC574BB2B7}" type="presParOf" srcId="{9C90D111-60D0-5A4C-8B22-F8A659FDFB72}" destId="{CD3E4F14-CABC-A245-B405-9E7045F04826}" srcOrd="0" destOrd="0" presId="urn:microsoft.com/office/officeart/2005/8/layout/list1"/>
    <dgm:cxn modelId="{C6D8A462-9264-544D-94F9-A8B21FDA51F0}" type="presParOf" srcId="{9C90D111-60D0-5A4C-8B22-F8A659FDFB72}" destId="{73AB819C-185C-524B-9459-D559E4477E78}" srcOrd="1" destOrd="0" presId="urn:microsoft.com/office/officeart/2005/8/layout/list1"/>
    <dgm:cxn modelId="{38064A51-71DF-384C-BA9A-85C7D261D035}" type="presParOf" srcId="{F120F6CC-6AC2-3143-B1C0-1515F79E0A38}" destId="{9DA618E9-10F9-2445-8369-15FF45C21004}" srcOrd="5" destOrd="0" presId="urn:microsoft.com/office/officeart/2005/8/layout/list1"/>
    <dgm:cxn modelId="{7BBA03BD-ECAA-0541-88A8-3A4E14CF5E14}" type="presParOf" srcId="{F120F6CC-6AC2-3143-B1C0-1515F79E0A38}" destId="{711EE9AF-DFC9-F04D-BE4C-56351B714B87}" srcOrd="6" destOrd="0" presId="urn:microsoft.com/office/officeart/2005/8/layout/list1"/>
    <dgm:cxn modelId="{B6D71E9A-D3A0-934B-9D77-F5252C2D7DEE}" type="presParOf" srcId="{F120F6CC-6AC2-3143-B1C0-1515F79E0A38}" destId="{0195D4A9-093E-024D-9E9F-DA66D66E8A22}" srcOrd="7" destOrd="0" presId="urn:microsoft.com/office/officeart/2005/8/layout/list1"/>
    <dgm:cxn modelId="{FFF72A2D-767B-CA40-BD19-4B2D61D3896E}" type="presParOf" srcId="{F120F6CC-6AC2-3143-B1C0-1515F79E0A38}" destId="{76FF9E56-B30F-E849-A359-5102A77DD579}" srcOrd="8" destOrd="0" presId="urn:microsoft.com/office/officeart/2005/8/layout/list1"/>
    <dgm:cxn modelId="{72AB9009-3764-FE4B-9AF1-BCACB61E7515}" type="presParOf" srcId="{76FF9E56-B30F-E849-A359-5102A77DD579}" destId="{C27F3FBE-2B6E-C04F-9726-DF701AC04E40}" srcOrd="0" destOrd="0" presId="urn:microsoft.com/office/officeart/2005/8/layout/list1"/>
    <dgm:cxn modelId="{3D037FCA-DAEF-504D-8A10-565397953EB8}" type="presParOf" srcId="{76FF9E56-B30F-E849-A359-5102A77DD579}" destId="{6A12C2D8-55C8-F94B-A55E-B31E1B182DB1}" srcOrd="1" destOrd="0" presId="urn:microsoft.com/office/officeart/2005/8/layout/list1"/>
    <dgm:cxn modelId="{13E30330-8BF8-6243-BB0D-BE692C434033}" type="presParOf" srcId="{F120F6CC-6AC2-3143-B1C0-1515F79E0A38}" destId="{138C430A-3BF1-6F46-97EB-B14DE8D64C55}" srcOrd="9" destOrd="0" presId="urn:microsoft.com/office/officeart/2005/8/layout/list1"/>
    <dgm:cxn modelId="{94AE4CED-1762-E74F-B4B2-A6BE4D5BF41A}" type="presParOf" srcId="{F120F6CC-6AC2-3143-B1C0-1515F79E0A38}" destId="{4B6F0A50-433F-4B4A-AC2B-CD0DCCE86B27}" srcOrd="10" destOrd="0" presId="urn:microsoft.com/office/officeart/2005/8/layout/list1"/>
    <dgm:cxn modelId="{005FB934-0ACC-B14C-8A5A-18159019F3BA}" type="presParOf" srcId="{F120F6CC-6AC2-3143-B1C0-1515F79E0A38}" destId="{7CDF3A77-19AA-C141-B4A1-56A8919E49F0}" srcOrd="11" destOrd="0" presId="urn:microsoft.com/office/officeart/2005/8/layout/list1"/>
    <dgm:cxn modelId="{D07B50D5-F30D-E349-9201-B9B7E3943B77}" type="presParOf" srcId="{F120F6CC-6AC2-3143-B1C0-1515F79E0A38}" destId="{647DCD35-8745-E34E-B156-651AFC9D6044}" srcOrd="12" destOrd="0" presId="urn:microsoft.com/office/officeart/2005/8/layout/list1"/>
    <dgm:cxn modelId="{320DC681-EF1A-EC44-97D4-CB570DD4EC93}" type="presParOf" srcId="{647DCD35-8745-E34E-B156-651AFC9D6044}" destId="{03F056DA-9630-6947-89C9-0032E34F4550}" srcOrd="0" destOrd="0" presId="urn:microsoft.com/office/officeart/2005/8/layout/list1"/>
    <dgm:cxn modelId="{F94C858B-C51F-2B43-924A-D4D447DFCBFD}" type="presParOf" srcId="{647DCD35-8745-E34E-B156-651AFC9D6044}" destId="{074DA28A-39E7-444A-9D2B-D6AFD3BE106A}" srcOrd="1" destOrd="0" presId="urn:microsoft.com/office/officeart/2005/8/layout/list1"/>
    <dgm:cxn modelId="{CD641F2B-B92A-8742-B4FE-E0813FC069B6}" type="presParOf" srcId="{F120F6CC-6AC2-3143-B1C0-1515F79E0A38}" destId="{F681DC9D-6DC9-4D4E-B7FB-52C430263A9B}" srcOrd="13" destOrd="0" presId="urn:microsoft.com/office/officeart/2005/8/layout/list1"/>
    <dgm:cxn modelId="{07FAF7C3-7A4C-4046-ABE9-121957C043A7}" type="presParOf" srcId="{F120F6CC-6AC2-3143-B1C0-1515F79E0A38}" destId="{4A6615D1-B06B-A44C-B5BE-CD1BD9FCA219}" srcOrd="14" destOrd="0" presId="urn:microsoft.com/office/officeart/2005/8/layout/list1"/>
    <dgm:cxn modelId="{F396A3C6-E5B9-0448-BBC4-6A22F8929E94}" type="presParOf" srcId="{F120F6CC-6AC2-3143-B1C0-1515F79E0A38}" destId="{509A21B4-0C24-1948-B3F1-0468BD449027}" srcOrd="15" destOrd="0" presId="urn:microsoft.com/office/officeart/2005/8/layout/list1"/>
    <dgm:cxn modelId="{7475E9EC-16C9-F14E-A37A-F9AE5B631EBE}" type="presParOf" srcId="{F120F6CC-6AC2-3143-B1C0-1515F79E0A38}" destId="{2978014B-A5FC-4B41-8DE5-24DCE06DC3C1}" srcOrd="16" destOrd="0" presId="urn:microsoft.com/office/officeart/2005/8/layout/list1"/>
    <dgm:cxn modelId="{D151FE64-4179-FD42-96C0-99CA90572DA9}" type="presParOf" srcId="{2978014B-A5FC-4B41-8DE5-24DCE06DC3C1}" destId="{811E6645-7F58-3D43-B209-A4F20603F083}" srcOrd="0" destOrd="0" presId="urn:microsoft.com/office/officeart/2005/8/layout/list1"/>
    <dgm:cxn modelId="{E2CC6D89-EE86-CE44-83AF-79DD33267A83}" type="presParOf" srcId="{2978014B-A5FC-4B41-8DE5-24DCE06DC3C1}" destId="{89B13ECE-760A-4145-9575-8B7ECA07037D}" srcOrd="1" destOrd="0" presId="urn:microsoft.com/office/officeart/2005/8/layout/list1"/>
    <dgm:cxn modelId="{32169562-D0A7-374E-8855-E4698B0AECB9}" type="presParOf" srcId="{F120F6CC-6AC2-3143-B1C0-1515F79E0A38}" destId="{0D1FE93F-8807-1E44-8CCD-F1A68307344C}" srcOrd="17" destOrd="0" presId="urn:microsoft.com/office/officeart/2005/8/layout/list1"/>
    <dgm:cxn modelId="{9C3AD47D-D7B3-1D4D-8A44-98D96145A7E5}" type="presParOf" srcId="{F120F6CC-6AC2-3143-B1C0-1515F79E0A38}" destId="{2D4699A5-4056-334E-8001-A4DA9150F3C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FD13-CDCA-6F43-9F51-4FC664C6BF8F}">
      <dsp:nvSpPr>
        <dsp:cNvPr id="0" name=""/>
        <dsp:cNvSpPr/>
      </dsp:nvSpPr>
      <dsp:spPr>
        <a:xfrm>
          <a:off x="0" y="635797"/>
          <a:ext cx="5959475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521" tIns="354076" rIns="4625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Computer drive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Portable drive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 dirty="0"/>
            <a:t>Memory sticks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 baseline="0"/>
            <a:t>SD cards</a:t>
          </a:r>
          <a:endParaRPr lang="en-US" sz="1700" kern="1200"/>
        </a:p>
      </dsp:txBody>
      <dsp:txXfrm>
        <a:off x="0" y="635797"/>
        <a:ext cx="5959475" cy="1472625"/>
      </dsp:txXfrm>
    </dsp:sp>
    <dsp:sp modelId="{4D44188C-E07F-9E47-B5EE-FEA0C62F0FBE}">
      <dsp:nvSpPr>
        <dsp:cNvPr id="0" name=""/>
        <dsp:cNvSpPr/>
      </dsp:nvSpPr>
      <dsp:spPr>
        <a:xfrm>
          <a:off x="297973" y="384877"/>
          <a:ext cx="4171632" cy="50184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Hard Drives</a:t>
          </a:r>
          <a:endParaRPr lang="en-US" sz="1700" kern="1200"/>
        </a:p>
      </dsp:txBody>
      <dsp:txXfrm>
        <a:off x="322471" y="409375"/>
        <a:ext cx="4122636" cy="452844"/>
      </dsp:txXfrm>
    </dsp:sp>
    <dsp:sp modelId="{711EE9AF-DFC9-F04D-BE4C-56351B714B87}">
      <dsp:nvSpPr>
        <dsp:cNvPr id="0" name=""/>
        <dsp:cNvSpPr/>
      </dsp:nvSpPr>
      <dsp:spPr>
        <a:xfrm>
          <a:off x="0" y="2451142"/>
          <a:ext cx="59594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B819C-185C-524B-9459-D559E4477E78}">
      <dsp:nvSpPr>
        <dsp:cNvPr id="0" name=""/>
        <dsp:cNvSpPr/>
      </dsp:nvSpPr>
      <dsp:spPr>
        <a:xfrm>
          <a:off x="297973" y="2200222"/>
          <a:ext cx="4171632" cy="50184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Cloud (basically, someone else’s computer, hopefully, much more reliable)</a:t>
          </a:r>
          <a:endParaRPr lang="en-US" sz="1700" kern="1200"/>
        </a:p>
      </dsp:txBody>
      <dsp:txXfrm>
        <a:off x="322471" y="2224720"/>
        <a:ext cx="4122636" cy="452844"/>
      </dsp:txXfrm>
    </dsp:sp>
    <dsp:sp modelId="{4B6F0A50-433F-4B4A-AC2B-CD0DCCE86B27}">
      <dsp:nvSpPr>
        <dsp:cNvPr id="0" name=""/>
        <dsp:cNvSpPr/>
      </dsp:nvSpPr>
      <dsp:spPr>
        <a:xfrm>
          <a:off x="0" y="3222262"/>
          <a:ext cx="59594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C2D8-55C8-F94B-A55E-B31E1B182DB1}">
      <dsp:nvSpPr>
        <dsp:cNvPr id="0" name=""/>
        <dsp:cNvSpPr/>
      </dsp:nvSpPr>
      <dsp:spPr>
        <a:xfrm>
          <a:off x="297973" y="2971342"/>
          <a:ext cx="4171632" cy="50184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Printouts</a:t>
          </a:r>
          <a:endParaRPr lang="en-US" sz="1700" kern="1200"/>
        </a:p>
      </dsp:txBody>
      <dsp:txXfrm>
        <a:off x="322471" y="2995840"/>
        <a:ext cx="4122636" cy="452844"/>
      </dsp:txXfrm>
    </dsp:sp>
    <dsp:sp modelId="{4A6615D1-B06B-A44C-B5BE-CD1BD9FCA219}">
      <dsp:nvSpPr>
        <dsp:cNvPr id="0" name=""/>
        <dsp:cNvSpPr/>
      </dsp:nvSpPr>
      <dsp:spPr>
        <a:xfrm>
          <a:off x="0" y="3993383"/>
          <a:ext cx="59594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DA28A-39E7-444A-9D2B-D6AFD3BE106A}">
      <dsp:nvSpPr>
        <dsp:cNvPr id="0" name=""/>
        <dsp:cNvSpPr/>
      </dsp:nvSpPr>
      <dsp:spPr>
        <a:xfrm>
          <a:off x="297973" y="3742463"/>
          <a:ext cx="4171632" cy="50184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Tapes</a:t>
          </a:r>
          <a:endParaRPr lang="en-US" sz="1700" kern="1200"/>
        </a:p>
      </dsp:txBody>
      <dsp:txXfrm>
        <a:off x="322471" y="3766961"/>
        <a:ext cx="4122636" cy="452844"/>
      </dsp:txXfrm>
    </dsp:sp>
    <dsp:sp modelId="{2D4699A5-4056-334E-8001-A4DA9150F3CE}">
      <dsp:nvSpPr>
        <dsp:cNvPr id="0" name=""/>
        <dsp:cNvSpPr/>
      </dsp:nvSpPr>
      <dsp:spPr>
        <a:xfrm>
          <a:off x="0" y="4764503"/>
          <a:ext cx="595947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13ECE-760A-4145-9575-8B7ECA07037D}">
      <dsp:nvSpPr>
        <dsp:cNvPr id="0" name=""/>
        <dsp:cNvSpPr/>
      </dsp:nvSpPr>
      <dsp:spPr>
        <a:xfrm>
          <a:off x="297973" y="4513583"/>
          <a:ext cx="4171632" cy="501840"/>
        </a:xfrm>
        <a:prstGeom prst="roundRect">
          <a:avLst/>
        </a:prstGeom>
        <a:solidFill>
          <a:schemeClr val="accent5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678" tIns="0" rIns="1576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…</a:t>
          </a:r>
          <a:endParaRPr lang="en-US" sz="1700" kern="1200"/>
        </a:p>
      </dsp:txBody>
      <dsp:txXfrm>
        <a:off x="322471" y="4538081"/>
        <a:ext cx="412263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offic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FdZWgiAj8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7qHOhTuFpw" TargetMode="External"/><Relationship Id="rId2" Type="http://schemas.openxmlformats.org/officeDocument/2006/relationships/hyperlink" Target="https://jr.co.il/humor/backup-cartoon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p8wTOr8Ab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youtube.com/watch?v=5p8wTOr8AbU" TargetMode="External"/><Relationship Id="rId5" Type="http://schemas.openxmlformats.org/officeDocument/2006/relationships/hyperlink" Target="https://www.youtube.com/watch?v=x7qHOhTuFpw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ary.stanford.edu/research/data-management-services/case-studies/case-study-data-storage-and-back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74381-B4D8-EB41-9884-6FBBB33D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4186" y="634028"/>
            <a:ext cx="3355942" cy="3732835"/>
          </a:xfrm>
        </p:spPr>
        <p:txBody>
          <a:bodyPr>
            <a:normAutofit/>
          </a:bodyPr>
          <a:lstStyle/>
          <a:p>
            <a:r>
              <a:rPr lang="en-US" sz="6000"/>
              <a:t>DATA STORAGE</a:t>
            </a:r>
            <a:br>
              <a:rPr lang="en-US" sz="6000"/>
            </a:br>
            <a:r>
              <a:rPr lang="en-US" sz="6000"/>
              <a:t>AND</a:t>
            </a:r>
            <a:br>
              <a:rPr lang="en-US" sz="6000"/>
            </a:br>
            <a:r>
              <a:rPr lang="en-US" sz="6000"/>
              <a:t>BACKUPS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BC7D-5CB5-2F4E-9C7E-D1DA245A2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4186" y="4436462"/>
            <a:ext cx="3355942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GAURAV GUPTA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C8335-71E5-BE4A-8DA5-DF94B7CB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39" y="1340841"/>
            <a:ext cx="471498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9AB9-102D-9542-897C-6B05401C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– MAJOR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D1C3-270A-554A-8F6D-D6AC6E3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Github</a:t>
            </a:r>
            <a:r>
              <a:rPr lang="en-US" dirty="0"/>
              <a:t> (Free to use)</a:t>
            </a:r>
          </a:p>
          <a:p>
            <a:r>
              <a:rPr lang="en-US" dirty="0"/>
              <a:t>Atlassian (Australian startup, now listed on NASDAQ!) SourceTree,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64402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F798-F1DA-5B41-8D9A-6E4091C3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A978-F34C-6A4E-853D-5EF6D942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Distributed Computing (90s) -&gt; </a:t>
            </a:r>
          </a:p>
          <a:p>
            <a:pPr lvl="1"/>
            <a:r>
              <a:rPr lang="en-US" dirty="0"/>
              <a:t>Client-Server Computing (2000s) -&gt; </a:t>
            </a:r>
          </a:p>
          <a:p>
            <a:pPr lvl="2"/>
            <a:r>
              <a:rPr lang="en-US" dirty="0"/>
              <a:t>Cloud Computing (2010s) (coined by </a:t>
            </a:r>
            <a:r>
              <a:rPr lang="en-AU" dirty="0"/>
              <a:t> </a:t>
            </a:r>
            <a:r>
              <a:rPr lang="en-AU" b="1" dirty="0"/>
              <a:t>George </a:t>
            </a:r>
            <a:r>
              <a:rPr lang="en-AU" b="1" dirty="0" err="1"/>
              <a:t>Favaloro</a:t>
            </a:r>
            <a:r>
              <a:rPr lang="en-AU" b="1" dirty="0"/>
              <a:t> </a:t>
            </a:r>
            <a:r>
              <a:rPr lang="en-AU" dirty="0"/>
              <a:t>in 1996)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??? (2020s)</a:t>
            </a:r>
          </a:p>
          <a:p>
            <a:r>
              <a:rPr lang="en-US" dirty="0"/>
              <a:t>Application and data are elsewhere (on a server).</a:t>
            </a:r>
          </a:p>
          <a:p>
            <a:r>
              <a:rPr lang="en-US" dirty="0"/>
              <a:t>All you need is the operating system, internet connection, interface (browser)</a:t>
            </a:r>
          </a:p>
          <a:p>
            <a:r>
              <a:rPr lang="en-US" dirty="0"/>
              <a:t>User logs into the service interface (for example </a:t>
            </a:r>
            <a:r>
              <a:rPr lang="en-AU" dirty="0">
                <a:hlinkClick r:id="rId2"/>
              </a:rPr>
              <a:t>https://portal.office.com/</a:t>
            </a:r>
            <a:r>
              <a:rPr lang="en-AU" dirty="0"/>
              <a:t>)</a:t>
            </a:r>
          </a:p>
          <a:p>
            <a:r>
              <a:rPr lang="en-AU" dirty="0"/>
              <a:t>Carries on working on the remote application and data.</a:t>
            </a:r>
          </a:p>
          <a:p>
            <a:r>
              <a:rPr lang="en-AU" dirty="0"/>
              <a:t>Work is saved “to the cloud”.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9AB9-102D-9542-897C-6B05401C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– MAJOR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D1C3-270A-554A-8F6D-D6AC6E31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r>
              <a:rPr lang="en-US" dirty="0"/>
              <a:t>Google Cloud</a:t>
            </a:r>
          </a:p>
          <a:p>
            <a:r>
              <a:rPr lang="en-US" dirty="0"/>
              <a:t>Amazon Web Services Cloud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A spot-on video  from our very own Kitty Flanagan!</a:t>
            </a:r>
            <a:r>
              <a:rPr lang="en-US" dirty="0"/>
              <a:t> (WARNING: Coarse Language)</a:t>
            </a:r>
          </a:p>
        </p:txBody>
      </p:sp>
    </p:spTree>
    <p:extLst>
      <p:ext uri="{BB962C8B-B14F-4D97-AF65-F5344CB8AC3E}">
        <p14:creationId xmlns:p14="http://schemas.microsoft.com/office/powerpoint/2010/main" val="266035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9669-5B3B-0E4A-B237-1A5F1971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AC24-51CD-CA42-B3B8-43C2ED14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2286000"/>
            <a:ext cx="9601200" cy="3581400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https://jr.co.il/humor/backup-cartoons.htm</a:t>
            </a:r>
            <a:endParaRPr lang="en-AU" dirty="0"/>
          </a:p>
          <a:p>
            <a:r>
              <a:rPr lang="en-AU" dirty="0">
                <a:hlinkClick r:id="rId3"/>
              </a:rPr>
              <a:t>https://www.youtube.com/watch?v=x7qHOhTuFpw</a:t>
            </a:r>
            <a:endParaRPr lang="en-AU" dirty="0"/>
          </a:p>
          <a:p>
            <a:r>
              <a:rPr lang="en-US" dirty="0">
                <a:hlinkClick r:id="rId4"/>
              </a:rPr>
              <a:t>https://www.youtube.com/watch?v=5p8wTOr8AbU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0CEE-F7EE-B946-8D10-72B98802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C2F8-752D-514B-B03D-00AD222C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work</a:t>
            </a:r>
          </a:p>
          <a:p>
            <a:r>
              <a:rPr lang="en-US" dirty="0"/>
              <a:t>Personal material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Multimedia</a:t>
            </a:r>
          </a:p>
          <a:p>
            <a:r>
              <a:rPr lang="en-US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250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03288-6966-9044-A3BE-0766F89A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DATA STORAGE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C8A6BD-39C1-4EE8-800C-23FB4EA7F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0180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0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Computer Associates Commercial - Brightstor Amnesia-x7qHOhTuFpw.mp4">
            <a:hlinkClick r:id="" action="ppaction://media"/>
            <a:extLst>
              <a:ext uri="{FF2B5EF4-FFF2-40B4-BE49-F238E27FC236}">
                <a16:creationId xmlns:a16="http://schemas.microsoft.com/office/drawing/2014/main" id="{FA3E8C82-ABA2-FC4F-B14F-E8863B91F70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1750" y="685799"/>
            <a:ext cx="7048500" cy="52863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C919F-85EE-A741-8499-873D8F300304}"/>
              </a:ext>
            </a:extLst>
          </p:cNvPr>
          <p:cNvSpPr txBox="1"/>
          <p:nvPr/>
        </p:nvSpPr>
        <p:spPr>
          <a:xfrm>
            <a:off x="3086100" y="6096000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AU" dirty="0">
                <a:hlinkClick r:id="rId5"/>
              </a:rPr>
              <a:t>https://www.youtube.com/watch?v=x7qHOhTuFpw</a:t>
            </a:r>
            <a:endParaRPr lang="en-AU" dirty="0"/>
          </a:p>
          <a:p>
            <a:pPr algn="ctr"/>
            <a:r>
              <a:rPr lang="en-AU" dirty="0"/>
              <a:t>(also, </a:t>
            </a:r>
            <a:r>
              <a:rPr lang="en-AU" dirty="0">
                <a:hlinkClick r:id="rId6"/>
              </a:rPr>
              <a:t>for the technologically savvy</a:t>
            </a:r>
            <a:r>
              <a:rPr lang="en-A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5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11EA-09BA-F64B-9A6D-C0598482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 – No rocket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94B9-3D9E-C941-8BE8-C2B2C5B2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Backups provide safeguards</a:t>
            </a:r>
          </a:p>
          <a:p>
            <a:r>
              <a:rPr lang="en-US" dirty="0"/>
              <a:t>Degrees of backups is directly proportional to how important is the data</a:t>
            </a:r>
          </a:p>
          <a:p>
            <a:r>
              <a:rPr lang="en-US" dirty="0"/>
              <a:t>As an example:</a:t>
            </a:r>
          </a:p>
          <a:p>
            <a:pPr lvl="1"/>
            <a:r>
              <a:rPr lang="en-US" dirty="0"/>
              <a:t>Critical Documents (Tax documentation) &gt;</a:t>
            </a:r>
          </a:p>
          <a:p>
            <a:pPr lvl="1"/>
            <a:r>
              <a:rPr lang="en-US" dirty="0"/>
              <a:t>Family Pictures &gt; </a:t>
            </a:r>
          </a:p>
          <a:p>
            <a:pPr lvl="1"/>
            <a:r>
              <a:rPr lang="en-US" dirty="0"/>
              <a:t>Course Material &gt;</a:t>
            </a:r>
          </a:p>
          <a:p>
            <a:pPr lvl="1"/>
            <a:r>
              <a:rPr lang="en-US" dirty="0"/>
              <a:t>Music collection</a:t>
            </a:r>
          </a:p>
          <a:p>
            <a:r>
              <a:rPr lang="en-US" dirty="0"/>
              <a:t>Backups must be physically distant. See </a:t>
            </a:r>
            <a:r>
              <a:rPr lang="en-US" dirty="0">
                <a:hlinkClick r:id="rId2"/>
              </a:rPr>
              <a:t>this case study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8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88D1-47E6-3241-B4DE-F3873C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 tools*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F3C1-0EBB-A94D-B722-2AE52EB9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AU" i="0" dirty="0"/>
              <a:t>Genie Timeline, CrashPlan, </a:t>
            </a:r>
            <a:r>
              <a:rPr lang="en-AU" i="0" dirty="0" err="1"/>
              <a:t>Backblaze</a:t>
            </a:r>
            <a:r>
              <a:rPr lang="en-AU" i="0" dirty="0"/>
              <a:t>…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i="0" dirty="0"/>
              <a:t>Time Machine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AU" i="0" dirty="0"/>
              <a:t>Déjà Dup, </a:t>
            </a:r>
            <a:r>
              <a:rPr lang="en-AU" i="0" dirty="0" err="1"/>
              <a:t>Cronopete</a:t>
            </a:r>
            <a:r>
              <a:rPr lang="en-AU" i="0" dirty="0"/>
              <a:t>, Back in Time, </a:t>
            </a:r>
            <a:r>
              <a:rPr lang="en-AU" i="0" dirty="0" err="1"/>
              <a:t>Timeshift</a:t>
            </a:r>
            <a:endParaRPr lang="en-AU" i="0" dirty="0"/>
          </a:p>
          <a:p>
            <a:pPr marL="530352" lvl="1" indent="0">
              <a:buNone/>
            </a:pPr>
            <a:endParaRPr lang="en-AU" i="0" dirty="0"/>
          </a:p>
          <a:p>
            <a:pPr marL="530352" lvl="1" indent="0">
              <a:buNone/>
            </a:pPr>
            <a:endParaRPr lang="en-AU" i="0" dirty="0"/>
          </a:p>
          <a:p>
            <a:pPr marL="530352" lvl="1" indent="0" algn="r">
              <a:buNone/>
            </a:pPr>
            <a:r>
              <a:rPr lang="en-AU" sz="1600" b="1" i="0" dirty="0"/>
              <a:t>* Use at your own discretion!</a:t>
            </a:r>
            <a:endParaRPr lang="en-US" sz="1600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2616-B4B4-8E4A-B808-A2954A0D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509A-5E4F-2E49-9624-72E112D5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Office365 (AFAIK 1TB)</a:t>
            </a:r>
          </a:p>
          <a:p>
            <a:r>
              <a:rPr lang="en-US" dirty="0"/>
              <a:t>Other providers</a:t>
            </a:r>
          </a:p>
          <a:p>
            <a:pPr lvl="1"/>
            <a:r>
              <a:rPr lang="en-US" dirty="0"/>
              <a:t>Google One (100GB)</a:t>
            </a:r>
          </a:p>
        </p:txBody>
      </p:sp>
    </p:spTree>
    <p:extLst>
      <p:ext uri="{BB962C8B-B14F-4D97-AF65-F5344CB8AC3E}">
        <p14:creationId xmlns:p14="http://schemas.microsoft.com/office/powerpoint/2010/main" val="2960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0089-1A93-7342-8052-2C13CF4A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all goes well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1C445-E683-2D45-9A7C-F2A154528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0556"/>
            <a:ext cx="9761423" cy="3036887"/>
          </a:xfrm>
        </p:spPr>
      </p:pic>
    </p:spTree>
    <p:extLst>
      <p:ext uri="{BB962C8B-B14F-4D97-AF65-F5344CB8AC3E}">
        <p14:creationId xmlns:p14="http://schemas.microsoft.com/office/powerpoint/2010/main" val="291555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B14C-A2DD-0C40-82DE-5E55163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CONTROL/</a:t>
            </a:r>
            <a:br>
              <a:rPr lang="en-US" dirty="0"/>
            </a:br>
            <a:r>
              <a:rPr lang="en-US" dirty="0"/>
              <a:t>SOURCE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BD2D-BB8A-B74D-A4A4-CCDA1182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keep track of history of a file system. You can,</a:t>
            </a:r>
          </a:p>
          <a:p>
            <a:pPr lvl="1"/>
            <a:r>
              <a:rPr lang="en-US" dirty="0"/>
              <a:t> go back to a previous version,</a:t>
            </a:r>
          </a:p>
          <a:p>
            <a:pPr lvl="1"/>
            <a:r>
              <a:rPr lang="en-US" dirty="0"/>
              <a:t>compare two or more different versions</a:t>
            </a:r>
          </a:p>
          <a:p>
            <a:pPr lvl="1"/>
            <a:r>
              <a:rPr lang="en-US" dirty="0"/>
              <a:t>Merge two versions and address any conflicts</a:t>
            </a:r>
          </a:p>
        </p:txBody>
      </p:sp>
    </p:spTree>
    <p:extLst>
      <p:ext uri="{BB962C8B-B14F-4D97-AF65-F5344CB8AC3E}">
        <p14:creationId xmlns:p14="http://schemas.microsoft.com/office/powerpoint/2010/main" val="14784469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324</Words>
  <Application>Microsoft Macintosh PowerPoint</Application>
  <PresentationFormat>Widescreen</PresentationFormat>
  <Paragraphs>75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DATA STORAGE AND BACKUPS</vt:lpstr>
      <vt:lpstr>Types of data</vt:lpstr>
      <vt:lpstr>DATA STORAGE</vt:lpstr>
      <vt:lpstr>PowerPoint Presentation</vt:lpstr>
      <vt:lpstr>BACKUPS – No rocket science</vt:lpstr>
      <vt:lpstr>Data backup tools*</vt:lpstr>
      <vt:lpstr>CLOUD BACKUP</vt:lpstr>
      <vt:lpstr>When it all goes well</vt:lpstr>
      <vt:lpstr>VERSION CONTROL/ SOURCE CONTROL</vt:lpstr>
      <vt:lpstr>VERSION CONTROL – MAJOR PLAYERS</vt:lpstr>
      <vt:lpstr>CLOUD COMPUTING</vt:lpstr>
      <vt:lpstr>CLOUD COMPUTING – MAJOR PLAYERS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AND BACKUPS</dc:title>
  <dc:creator>Gaurav Gupta</dc:creator>
  <cp:lastModifiedBy>Gaurav Gupta</cp:lastModifiedBy>
  <cp:revision>6</cp:revision>
  <dcterms:created xsi:type="dcterms:W3CDTF">2020-04-07T00:56:44Z</dcterms:created>
  <dcterms:modified xsi:type="dcterms:W3CDTF">2020-04-07T23:31:16Z</dcterms:modified>
</cp:coreProperties>
</file>