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7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tables.mq.edu.au/" TargetMode="External"/><Relationship Id="rId7" Type="http://schemas.openxmlformats.org/officeDocument/2006/relationships/hyperlink" Target="http://mq.edu.au/library" TargetMode="External"/><Relationship Id="rId2" Type="http://schemas.openxmlformats.org/officeDocument/2006/relationships/hyperlink" Target="https://ilearn.mq.edu.a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nehelp.mq.edu.au/" TargetMode="External"/><Relationship Id="rId5" Type="http://schemas.openxmlformats.org/officeDocument/2006/relationships/hyperlink" Target="https://ask.mq.edu.au/" TargetMode="External"/><Relationship Id="rId4" Type="http://schemas.openxmlformats.org/officeDocument/2006/relationships/hyperlink" Target="https://iexams.mq.edu.a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u.mathworks.com/products/matlab/student.html" TargetMode="External"/><Relationship Id="rId2" Type="http://schemas.openxmlformats.org/officeDocument/2006/relationships/hyperlink" Target="https://www.microsoft.com/en-us/education/products/office/defaul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91EB-0F73-874A-9686-27B74F8E3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FOSE1025 </a:t>
            </a:r>
            <a:br>
              <a:rPr lang="en-US" sz="6000" dirty="0"/>
            </a:br>
            <a:r>
              <a:rPr lang="en-US" sz="6000" dirty="0"/>
              <a:t>Scientific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9B963-AB72-E242-8DF5-87FF5448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Gaurav GUPTA</a:t>
            </a:r>
          </a:p>
        </p:txBody>
      </p:sp>
    </p:spTree>
    <p:extLst>
      <p:ext uri="{BB962C8B-B14F-4D97-AF65-F5344CB8AC3E}">
        <p14:creationId xmlns:p14="http://schemas.microsoft.com/office/powerpoint/2010/main" val="143544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C429-A792-6D47-8B06-EC678DFD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CF92-7210-1348-B47A-0D9C7B45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Bachelor of Advanced Science </a:t>
            </a:r>
          </a:p>
          <a:p>
            <a:r>
              <a:rPr lang="en-US" dirty="0"/>
              <a:t>Belongs to the option set of electives</a:t>
            </a:r>
          </a:p>
          <a:p>
            <a:pPr lvl="1"/>
            <a:r>
              <a:rPr lang="en-US" dirty="0"/>
              <a:t>You must attempt and pass 2 of 3 units from this set</a:t>
            </a:r>
          </a:p>
          <a:p>
            <a:pPr lvl="2"/>
            <a:r>
              <a:rPr lang="en-US" dirty="0"/>
              <a:t>FOSE1005 (Mathematical Concepts for Science)</a:t>
            </a:r>
          </a:p>
          <a:p>
            <a:pPr lvl="2"/>
            <a:r>
              <a:rPr lang="en-US" dirty="0"/>
              <a:t>FOSE1015 (Statistical Concepts for Science)</a:t>
            </a:r>
          </a:p>
          <a:p>
            <a:pPr lvl="2"/>
            <a:r>
              <a:rPr lang="en-US" dirty="0"/>
              <a:t>FOSE1025 (Scientific Computing)</a:t>
            </a:r>
          </a:p>
        </p:txBody>
      </p:sp>
    </p:spTree>
    <p:extLst>
      <p:ext uri="{BB962C8B-B14F-4D97-AF65-F5344CB8AC3E}">
        <p14:creationId xmlns:p14="http://schemas.microsoft.com/office/powerpoint/2010/main" val="67999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DBBC-F6CA-AD47-A458-676671D4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EB33-23C4-F74F-85BD-64EB7125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https://ilearn.mq.edu.au/</a:t>
            </a:r>
            <a:endParaRPr lang="en-AU" dirty="0"/>
          </a:p>
          <a:p>
            <a:r>
              <a:rPr lang="en-AU" dirty="0">
                <a:hlinkClick r:id="rId3"/>
              </a:rPr>
              <a:t>https://timetables.mq.edu.au/</a:t>
            </a:r>
            <a:endParaRPr lang="en-AU" dirty="0"/>
          </a:p>
          <a:p>
            <a:r>
              <a:rPr lang="en-AU" dirty="0">
                <a:hlinkClick r:id="rId4"/>
              </a:rPr>
              <a:t>https://iexams.mq.edu.au/</a:t>
            </a:r>
            <a:endParaRPr lang="en-AU" dirty="0"/>
          </a:p>
          <a:p>
            <a:r>
              <a:rPr lang="en-AU" dirty="0">
                <a:hlinkClick r:id="rId5"/>
              </a:rPr>
              <a:t>https://ask.mq.edu.au/</a:t>
            </a:r>
            <a:endParaRPr lang="en-AU" dirty="0"/>
          </a:p>
          <a:p>
            <a:r>
              <a:rPr lang="en-AU" dirty="0">
                <a:hlinkClick r:id="rId6"/>
              </a:rPr>
              <a:t>http://onehelp.mq.edu.au/</a:t>
            </a:r>
            <a:endParaRPr lang="en-AU" dirty="0"/>
          </a:p>
          <a:p>
            <a:r>
              <a:rPr lang="en-AU" dirty="0">
                <a:hlinkClick r:id="rId7"/>
              </a:rPr>
              <a:t>http://mq.edu.au/library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ED4-892C-2748-B458-27AF518A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A54F-C770-3E4F-AB92-D1128922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tests (x4) Weeks 3, 6, 8, 10</a:t>
            </a:r>
          </a:p>
          <a:p>
            <a:r>
              <a:rPr lang="en-US" dirty="0"/>
              <a:t>Project and portfolio</a:t>
            </a:r>
          </a:p>
          <a:p>
            <a:r>
              <a:rPr lang="en-US" dirty="0"/>
              <a:t>Reproducibility project</a:t>
            </a:r>
          </a:p>
          <a:p>
            <a:r>
              <a:rPr lang="en-US" dirty="0"/>
              <a:t>Foundation activities</a:t>
            </a:r>
          </a:p>
        </p:txBody>
      </p:sp>
    </p:spTree>
    <p:extLst>
      <p:ext uri="{BB962C8B-B14F-4D97-AF65-F5344CB8AC3E}">
        <p14:creationId xmlns:p14="http://schemas.microsoft.com/office/powerpoint/2010/main" val="294301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4B38-4E25-F44D-8EFB-0B73A84F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17C0-CFCC-044F-B298-7B8C42D3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Excel</a:t>
            </a:r>
          </a:p>
          <a:p>
            <a:pPr lvl="1"/>
            <a:r>
              <a:rPr lang="en-AU" dirty="0">
                <a:hlinkClick r:id="rId2"/>
              </a:rPr>
              <a:t>https://www.microsoft.com/en-us/education/products/office/default.aspx</a:t>
            </a:r>
            <a:endParaRPr lang="en-AU" dirty="0"/>
          </a:p>
          <a:p>
            <a:pPr lvl="1"/>
            <a:r>
              <a:rPr lang="en-AU" dirty="0"/>
              <a:t>Enter your email address.</a:t>
            </a:r>
          </a:p>
          <a:p>
            <a:pPr lvl="1"/>
            <a:r>
              <a:rPr lang="en-AU" dirty="0"/>
              <a:t>Choose “I’m a student”.</a:t>
            </a:r>
          </a:p>
          <a:p>
            <a:pPr lvl="1"/>
            <a:r>
              <a:rPr lang="en-US" dirty="0"/>
              <a:t>Follow links.</a:t>
            </a:r>
          </a:p>
          <a:p>
            <a:r>
              <a:rPr lang="en-US" dirty="0"/>
              <a:t>MATLAB</a:t>
            </a:r>
          </a:p>
          <a:p>
            <a:pPr lvl="1"/>
            <a:r>
              <a:rPr lang="en-AU" dirty="0">
                <a:hlinkClick r:id="rId3"/>
              </a:rPr>
              <a:t>https://au.mathworks.com/products/matlab/student.html</a:t>
            </a:r>
            <a:endParaRPr lang="en-AU" dirty="0"/>
          </a:p>
          <a:p>
            <a:pPr lvl="1"/>
            <a:r>
              <a:rPr lang="en-AU" dirty="0"/>
              <a:t>Click on “Check for access”.</a:t>
            </a:r>
          </a:p>
          <a:p>
            <a:pPr lvl="1"/>
            <a:r>
              <a:rPr lang="en-AU" dirty="0"/>
              <a:t>Enter “Macquarie University” and your email ID.</a:t>
            </a:r>
          </a:p>
          <a:p>
            <a:pPr lvl="1"/>
            <a:r>
              <a:rPr lang="en-AU" dirty="0"/>
              <a:t>Wait for email.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CA8F1-EF2F-CC47-B226-4A26863E0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338" y="4729327"/>
            <a:ext cx="3776662" cy="2102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6764C-F5FA-E84D-9E99-B30C6C32A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912" y="32305"/>
            <a:ext cx="2162175" cy="257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8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66A7-78D8-714F-852B-2B7BA57D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C717-F65A-3842-BE0E-F884C9CB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Good!</a:t>
            </a:r>
          </a:p>
          <a:p>
            <a:pPr lvl="1"/>
            <a:r>
              <a:rPr lang="en-US" dirty="0"/>
              <a:t>Quick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Actually useful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Ability to add modules available, if required</a:t>
            </a:r>
          </a:p>
          <a:p>
            <a:pPr lvl="1"/>
            <a:r>
              <a:rPr lang="en-US" dirty="0"/>
              <a:t>Flexibility to convert to primitive format</a:t>
            </a:r>
          </a:p>
          <a:p>
            <a:r>
              <a:rPr lang="en-US" dirty="0"/>
              <a:t>The bad</a:t>
            </a:r>
          </a:p>
          <a:p>
            <a:pPr lvl="1"/>
            <a:r>
              <a:rPr lang="en-US" dirty="0"/>
              <a:t>Limited to data sets (not a programming language)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8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4459-50A3-7C48-8BC3-5694100F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FBCB0-7063-8342-82A7-C7924103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Good!</a:t>
            </a:r>
          </a:p>
          <a:p>
            <a:pPr lvl="1"/>
            <a:r>
              <a:rPr lang="en-US" dirty="0"/>
              <a:t>Easy plotting</a:t>
            </a:r>
          </a:p>
          <a:p>
            <a:pPr lvl="1"/>
            <a:r>
              <a:rPr lang="en-US" dirty="0"/>
              <a:t>Variety of in-built functions</a:t>
            </a:r>
          </a:p>
          <a:p>
            <a:pPr lvl="1"/>
            <a:r>
              <a:rPr lang="en-US" dirty="0"/>
              <a:t>Intuitive operations on data sets</a:t>
            </a:r>
          </a:p>
          <a:p>
            <a:pPr lvl="1"/>
            <a:r>
              <a:rPr lang="en-US" dirty="0"/>
              <a:t>Big range of libraries and algorithms</a:t>
            </a:r>
          </a:p>
          <a:p>
            <a:pPr lvl="1"/>
            <a:r>
              <a:rPr lang="en-US" dirty="0"/>
              <a:t>Image and video processing</a:t>
            </a:r>
          </a:p>
          <a:p>
            <a:r>
              <a:rPr lang="en-US" dirty="0"/>
              <a:t>The bad</a:t>
            </a:r>
          </a:p>
          <a:p>
            <a:pPr lvl="1"/>
            <a:r>
              <a:rPr lang="en-US" dirty="0"/>
              <a:t>Proprietary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3D46-E801-6242-8F84-1A9A2F1B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A2F8-F401-6D49-986D-E3C4F923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Weeks 1 – 5: Gaurav Gupta</a:t>
            </a:r>
          </a:p>
          <a:p>
            <a:r>
              <a:rPr lang="en-US" dirty="0"/>
              <a:t>Weeks 6-10: Diego </a:t>
            </a:r>
            <a:r>
              <a:rPr lang="en-US" dirty="0" err="1"/>
              <a:t>Molla-Aliod</a:t>
            </a:r>
            <a:endParaRPr lang="en-US" dirty="0"/>
          </a:p>
          <a:p>
            <a:r>
              <a:rPr lang="en-US" dirty="0"/>
              <a:t>Weeks 11-13: Faculty Contact</a:t>
            </a:r>
          </a:p>
        </p:txBody>
      </p:sp>
    </p:spTree>
    <p:extLst>
      <p:ext uri="{BB962C8B-B14F-4D97-AF65-F5344CB8AC3E}">
        <p14:creationId xmlns:p14="http://schemas.microsoft.com/office/powerpoint/2010/main" val="13383268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292</TotalTime>
  <Words>289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FOSE1025  Scientific computing</vt:lpstr>
      <vt:lpstr>About this unit</vt:lpstr>
      <vt:lpstr>Useful links</vt:lpstr>
      <vt:lpstr>Assessments</vt:lpstr>
      <vt:lpstr>Resources</vt:lpstr>
      <vt:lpstr>Excel</vt:lpstr>
      <vt:lpstr>MATLAB</vt:lpstr>
      <vt:lpstr>Unit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FOSE1025  Scientific computing</dc:title>
  <dc:creator>Gaurav Gupta</dc:creator>
  <cp:lastModifiedBy>Gaurav Gupta</cp:lastModifiedBy>
  <cp:revision>9</cp:revision>
  <dcterms:created xsi:type="dcterms:W3CDTF">2020-02-17T23:06:57Z</dcterms:created>
  <dcterms:modified xsi:type="dcterms:W3CDTF">2020-04-08T00:46:46Z</dcterms:modified>
</cp:coreProperties>
</file>