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6" r:id="rId3"/>
    <p:sldId id="259" r:id="rId4"/>
    <p:sldId id="261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77408-9A0A-46E5-97EF-1A5B9CF3200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9CFEF-1482-4200-9B00-EFD11101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3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B2D7-902F-4261-AFD7-5E981EEB206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D191-5BC4-4A44-BB28-91721E3B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 to Programming using Scratch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34" y="2068793"/>
            <a:ext cx="4762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6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23859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Constants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8" y="133064"/>
            <a:ext cx="6972904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condition then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statement_true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statement_false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3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638175"/>
            <a:ext cx="55816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" y="582318"/>
            <a:ext cx="4863952" cy="5074122"/>
          </a:xfrm>
          <a:prstGeom prst="rect">
            <a:avLst/>
          </a:prstGeom>
        </p:spPr>
      </p:pic>
      <p:pic>
        <p:nvPicPr>
          <p:cNvPr id="1028" name="Picture 4" descr="Image result for tiffin box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59" y="2635369"/>
            <a:ext cx="3021071" cy="30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4" y="1280998"/>
            <a:ext cx="6174031" cy="467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27" y="0"/>
            <a:ext cx="831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53" y="0"/>
            <a:ext cx="7954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3C2F9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12608" y="182110"/>
            <a:ext cx="8199437" cy="68421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0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8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32" y="517365"/>
            <a:ext cx="6370872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2855" y="798901"/>
            <a:ext cx="6586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a program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9344" y="2688336"/>
            <a:ext cx="2185416" cy="1316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Entry Point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050792" y="3136392"/>
            <a:ext cx="1088136" cy="4023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85232" y="2679192"/>
            <a:ext cx="2185416" cy="1316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Statements and Instructions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7735824" y="3154680"/>
            <a:ext cx="1225296" cy="3840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14688" y="2679192"/>
            <a:ext cx="2185416" cy="1316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Program termination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6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1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034" y="156754"/>
            <a:ext cx="9821091" cy="1150757"/>
          </a:xfrm>
        </p:spPr>
        <p:txBody>
          <a:bodyPr/>
          <a:lstStyle/>
          <a:p>
            <a:pPr algn="ctr"/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94" y="98089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 smtClean="0"/>
              <a:t>-</a:t>
            </a:r>
          </a:p>
          <a:p>
            <a:pPr marL="0" indent="0">
              <a:buNone/>
            </a:pP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% (modulo)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7714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276985"/>
            <a:ext cx="10515600" cy="4351338"/>
          </a:xfrm>
        </p:spPr>
        <p:txBody>
          <a:bodyPr/>
          <a:lstStyle/>
          <a:p>
            <a:r>
              <a:rPr lang="en-US" sz="3200" dirty="0" smtClean="0"/>
              <a:t>Integer</a:t>
            </a:r>
            <a:endParaRPr lang="en-US" sz="3200" dirty="0"/>
          </a:p>
          <a:p>
            <a:r>
              <a:rPr lang="en-US" sz="3200" dirty="0" smtClean="0"/>
              <a:t>Float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/>
              <a:t>Boolean (True or False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226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48</Words>
  <Application>Microsoft Office PowerPoint</Application>
  <PresentationFormat>Widescreen</PresentationFormat>
  <Paragraphs>28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Programming using Scratch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</vt:lpstr>
      <vt:lpstr>PowerPoint Presentation</vt:lpstr>
      <vt:lpstr>Constants and Variables</vt:lpstr>
      <vt:lpstr>PowerPoint Presentation</vt:lpstr>
      <vt:lpstr>Conditions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Safal Thapaliya</dc:creator>
  <cp:lastModifiedBy>Safal Thapaliya</cp:lastModifiedBy>
  <cp:revision>22</cp:revision>
  <dcterms:created xsi:type="dcterms:W3CDTF">2018-11-29T12:44:12Z</dcterms:created>
  <dcterms:modified xsi:type="dcterms:W3CDTF">2018-11-30T12:39:51Z</dcterms:modified>
</cp:coreProperties>
</file>