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F00C-FE25-22F1-3C3C-F0F408497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52991-522F-B9B1-648E-F33EA7A3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6A91-B963-3CE1-C7C0-DD01C212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0D50-E064-B819-EC38-86822B89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F777-2A27-7A5F-6232-78E57747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CF07-7575-F76E-A463-A0A1B6BD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90F49-2804-12D2-7F5D-F82BB524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700B-D987-F99E-B736-AD9423BD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4D1E-4E59-EE85-1617-0A10C48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2220-4F53-7052-4DB4-9D5B185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9B7B6-4797-722A-6AEB-69DEC12B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17EFC-D853-2160-869A-E797629DA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938E-65FD-2347-71AD-D3CEB79A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C0F5-FD3F-C3F7-FCDA-951B50BC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690B-A12F-1680-E164-4F67CE26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6ACE-279A-C157-8C30-2EF49C09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1A0C-8DEB-97C3-E69D-490D7946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396E-532D-8402-8A3B-D98B7639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4DA1-796B-D42B-3577-C4182CCC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AEF8-5D27-7F7F-9B9F-6EBC5F3B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71BD-D3E5-B946-CDC2-371B1C67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F934-992B-374E-4B2A-E05E7F06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C950-C973-A8E8-EB83-4EFE66CC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0DE4-07F2-7417-9746-52A1A6D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F6F95-E429-079E-A3B8-38446D3F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65B1-F88A-345D-6666-A2769FD0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7DB5-FCF3-8FE7-6241-9DA3ACDE9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A9157-5747-13E2-B1ED-E25E8B33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FCBE-CB71-96F4-F5BE-5B3AA793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83E46-1A79-1AC0-5B45-BA59496F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95C7-FC2C-9616-E273-8E58F09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2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568F-A9D4-B612-AF1B-1C6E927F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14C7-6D28-2F1D-A26B-07404E80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230B1-9FB0-E01B-D193-0C72E6EA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0332D-9B3B-67C2-917A-F82E75F89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5BEDD-2790-8120-0030-177D768CB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09808-F034-DF7B-E418-4A66AE8E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DAF66-1745-B85B-D02D-F9C3BC86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3DA20-50CA-7341-2CBC-C4013955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7AA-BD58-505B-D658-DD7CF641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B87DB-79AB-6DEE-3F7E-ED8D5E62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7C96-337B-3568-188D-D1A83365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626AE-8B40-746D-67DE-4C1A3C05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71080-8290-2FD9-8F95-44AB9A49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A1167-0B11-4996-2A5A-F8385B74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5F820-6FB1-D256-3E5C-D71F23D4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5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633A-D9F6-EF27-CF04-E2A151D6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70B5-9323-8276-8736-CF392BA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16DB0-25A1-40EB-4D47-495D13BFF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1393-28D7-E1E4-0908-603A6FFA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10029-A5AB-6249-5B33-C6297BFF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186B-A6F6-5D35-9296-938C303A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13ED-9A4A-C6F4-A66C-7BE64E88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C5FE0-7A8D-281C-7F72-92ED4FFA0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44187-C703-5AF2-F300-C23004742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D3AD-831C-24D7-7079-F5EBD374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A2432-A7FB-4550-71C6-92895DC7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98D6-31B3-673B-9E2F-EA2C07A0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8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4AF17-6F42-F09E-E33A-1C27533D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E9877-FE07-E9F2-625F-772306F0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65B1-D04A-CE82-1EE0-56DB96804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2550-BEDE-42C6-8F56-8BED3AC7CB6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BB03-87B4-15F9-6EDA-BD42AE6CD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F5E9-5102-1865-CB70-5CDA5498E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7703121F-14B1-DDE1-2D41-46404CCF58E9}"/>
              </a:ext>
            </a:extLst>
          </p:cNvPr>
          <p:cNvGrpSpPr/>
          <p:nvPr/>
        </p:nvGrpSpPr>
        <p:grpSpPr>
          <a:xfrm>
            <a:off x="1026943" y="1518656"/>
            <a:ext cx="10074389" cy="4546121"/>
            <a:chOff x="1026943" y="1518656"/>
            <a:chExt cx="10074389" cy="45461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31E987-BE8A-72A8-7FC6-5526611CFAAD}"/>
                </a:ext>
              </a:extLst>
            </p:cNvPr>
            <p:cNvSpPr/>
            <p:nvPr/>
          </p:nvSpPr>
          <p:spPr>
            <a:xfrm>
              <a:off x="1026943" y="1518656"/>
              <a:ext cx="655608" cy="6556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8AA9CC-33B1-6B21-A955-C2E0D66B643B}"/>
                </a:ext>
              </a:extLst>
            </p:cNvPr>
            <p:cNvSpPr/>
            <p:nvPr/>
          </p:nvSpPr>
          <p:spPr>
            <a:xfrm>
              <a:off x="1026943" y="2815494"/>
              <a:ext cx="655608" cy="6556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D0F030-8891-BBC6-AE3E-954358DA2D14}"/>
                </a:ext>
              </a:extLst>
            </p:cNvPr>
            <p:cNvSpPr/>
            <p:nvPr/>
          </p:nvSpPr>
          <p:spPr>
            <a:xfrm>
              <a:off x="1026943" y="4112332"/>
              <a:ext cx="655608" cy="6556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DA9230-0CE7-3559-46A2-FC460ECD198B}"/>
                </a:ext>
              </a:extLst>
            </p:cNvPr>
            <p:cNvSpPr/>
            <p:nvPr/>
          </p:nvSpPr>
          <p:spPr>
            <a:xfrm>
              <a:off x="1026943" y="5409169"/>
              <a:ext cx="655608" cy="6556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FB2DDC-6C6D-1B4C-8A9D-9BE27F1AFF34}"/>
                </a:ext>
              </a:extLst>
            </p:cNvPr>
            <p:cNvSpPr/>
            <p:nvPr/>
          </p:nvSpPr>
          <p:spPr>
            <a:xfrm>
              <a:off x="2734976" y="1518656"/>
              <a:ext cx="655608" cy="65560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8E8663-A9E2-A2EF-4D43-4EDEA59619B6}"/>
                </a:ext>
              </a:extLst>
            </p:cNvPr>
            <p:cNvSpPr/>
            <p:nvPr/>
          </p:nvSpPr>
          <p:spPr>
            <a:xfrm>
              <a:off x="2734976" y="5409169"/>
              <a:ext cx="655608" cy="65560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9C6F6E-78A9-C579-2934-C6F5BE8F7490}"/>
                </a:ext>
              </a:extLst>
            </p:cNvPr>
            <p:cNvSpPr/>
            <p:nvPr/>
          </p:nvSpPr>
          <p:spPr>
            <a:xfrm>
              <a:off x="2734976" y="2815494"/>
              <a:ext cx="655608" cy="65560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430987-6AB1-D930-582F-9CF312ACD003}"/>
                </a:ext>
              </a:extLst>
            </p:cNvPr>
            <p:cNvSpPr/>
            <p:nvPr/>
          </p:nvSpPr>
          <p:spPr>
            <a:xfrm>
              <a:off x="2734976" y="4112332"/>
              <a:ext cx="655608" cy="65560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686E9C-C54E-3831-E75B-1C6C4C5FC58C}"/>
                </a:ext>
              </a:extLst>
            </p:cNvPr>
            <p:cNvSpPr/>
            <p:nvPr/>
          </p:nvSpPr>
          <p:spPr>
            <a:xfrm>
              <a:off x="5584992" y="3075691"/>
              <a:ext cx="1442113" cy="144211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∑</a:t>
              </a:r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9CC32F-14BC-1CA7-E7AD-97D780DEE164}"/>
                </a:ext>
              </a:extLst>
            </p:cNvPr>
            <p:cNvGrpSpPr/>
            <p:nvPr/>
          </p:nvGrpSpPr>
          <p:grpSpPr>
            <a:xfrm>
              <a:off x="8111732" y="3075691"/>
              <a:ext cx="1447823" cy="1447823"/>
              <a:chOff x="8353952" y="2799239"/>
              <a:chExt cx="1447823" cy="144782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D7726AE-9D1C-B4BC-9748-F9062906BAB7}"/>
                  </a:ext>
                </a:extLst>
              </p:cNvPr>
              <p:cNvSpPr/>
              <p:nvPr/>
            </p:nvSpPr>
            <p:spPr>
              <a:xfrm>
                <a:off x="8353952" y="2799239"/>
                <a:ext cx="1447823" cy="1447823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6781AF1A-0605-9BE0-5DBF-E6B1A28A0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8902" y="3194650"/>
                <a:ext cx="699237" cy="656357"/>
              </a:xfrm>
              <a:prstGeom prst="bentConnector3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53EAB4E-D07C-9E19-61AB-94375759C4BE}"/>
                </a:ext>
              </a:extLst>
            </p:cNvPr>
            <p:cNvCxnSpPr>
              <a:stCxn id="5" idx="6"/>
              <a:endCxn id="9" idx="1"/>
            </p:cNvCxnSpPr>
            <p:nvPr/>
          </p:nvCxnSpPr>
          <p:spPr>
            <a:xfrm>
              <a:off x="1682551" y="1846460"/>
              <a:ext cx="1052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4DA59B-A9AA-AC20-C34F-519C415A6036}"/>
                </a:ext>
              </a:extLst>
            </p:cNvPr>
            <p:cNvCxnSpPr>
              <a:cxnSpLocks/>
              <a:stCxn id="6" idx="6"/>
              <a:endCxn id="11" idx="1"/>
            </p:cNvCxnSpPr>
            <p:nvPr/>
          </p:nvCxnSpPr>
          <p:spPr>
            <a:xfrm>
              <a:off x="1682551" y="3143298"/>
              <a:ext cx="1052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AA2AEA-4409-FE55-A1E4-43F1D4E42855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1682551" y="4440136"/>
              <a:ext cx="1052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3C63F1-B1F9-4BBA-313B-E0AF9316261D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1682551" y="5736973"/>
              <a:ext cx="1052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165269-C5EA-5130-D6D2-3101C1DF4C5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3390584" y="1846460"/>
              <a:ext cx="2405601" cy="1440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1D751C-57CC-3A94-27AA-6D8726A0382E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>
              <a:off x="3390584" y="3143298"/>
              <a:ext cx="2194408" cy="6534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2F5F61-DD12-971E-EC68-E52CC7E2539B}"/>
                </a:ext>
              </a:extLst>
            </p:cNvPr>
            <p:cNvCxnSpPr>
              <a:cxnSpLocks/>
              <a:stCxn id="12" idx="3"/>
              <a:endCxn id="13" idx="2"/>
            </p:cNvCxnSpPr>
            <p:nvPr/>
          </p:nvCxnSpPr>
          <p:spPr>
            <a:xfrm flipV="1">
              <a:off x="3390584" y="3796748"/>
              <a:ext cx="2194408" cy="643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53C2426-18BB-BCAD-2A4A-BDE87C5A9993}"/>
                </a:ext>
              </a:extLst>
            </p:cNvPr>
            <p:cNvCxnSpPr>
              <a:cxnSpLocks/>
              <a:stCxn id="10" idx="3"/>
              <a:endCxn id="13" idx="3"/>
            </p:cNvCxnSpPr>
            <p:nvPr/>
          </p:nvCxnSpPr>
          <p:spPr>
            <a:xfrm flipV="1">
              <a:off x="3390584" y="4306611"/>
              <a:ext cx="2405601" cy="1430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2DB73DE-50B4-5381-54C5-A432863EF880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7027105" y="3796748"/>
              <a:ext cx="1084627" cy="28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CC1C5-96F1-14AD-6724-8664C2F5A0FC}"/>
                </a:ext>
              </a:extLst>
            </p:cNvPr>
            <p:cNvSpPr/>
            <p:nvPr/>
          </p:nvSpPr>
          <p:spPr>
            <a:xfrm>
              <a:off x="10445724" y="3468943"/>
              <a:ext cx="655608" cy="65560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F38AD8-1DF4-DC28-BFEE-AF6E2AA420FC}"/>
                </a:ext>
              </a:extLst>
            </p:cNvPr>
            <p:cNvCxnSpPr>
              <a:cxnSpLocks/>
              <a:stCxn id="14" idx="6"/>
              <a:endCxn id="51" idx="2"/>
            </p:cNvCxnSpPr>
            <p:nvPr/>
          </p:nvCxnSpPr>
          <p:spPr>
            <a:xfrm flipV="1">
              <a:off x="9559555" y="3796747"/>
              <a:ext cx="886169" cy="28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247512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9230-0CE7-3559-46A2-FC460ECD198B}"/>
              </a:ext>
            </a:extLst>
          </p:cNvPr>
          <p:cNvSpPr/>
          <p:nvPr/>
        </p:nvSpPr>
        <p:spPr>
          <a:xfrm>
            <a:off x="1026943" y="5409169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E8663-A9E2-A2EF-4D43-4EDEA59619B6}"/>
              </a:ext>
            </a:extLst>
          </p:cNvPr>
          <p:cNvSpPr/>
          <p:nvPr/>
        </p:nvSpPr>
        <p:spPr>
          <a:xfrm>
            <a:off x="2734976" y="5409169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3C63F1-B1F9-4BBA-313B-E0AF9316261D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1682551" y="5736973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C2426-18BB-BCAD-2A4A-BDE87C5A9993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3390584" y="4306611"/>
            <a:ext cx="2405601" cy="14303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4005327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&lt;−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4005327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0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9230-0CE7-3559-46A2-FC460ECD198B}"/>
              </a:ext>
            </a:extLst>
          </p:cNvPr>
          <p:cNvSpPr/>
          <p:nvPr/>
        </p:nvSpPr>
        <p:spPr>
          <a:xfrm>
            <a:off x="1026943" y="5409169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E8663-A9E2-A2EF-4D43-4EDEA59619B6}"/>
              </a:ext>
            </a:extLst>
          </p:cNvPr>
          <p:cNvSpPr/>
          <p:nvPr/>
        </p:nvSpPr>
        <p:spPr>
          <a:xfrm>
            <a:off x="2734976" y="5409169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3C63F1-B1F9-4BBA-313B-E0AF9316261D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1682551" y="5736973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C2426-18BB-BCAD-2A4A-BDE87C5A9993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3390584" y="4306611"/>
            <a:ext cx="2405601" cy="14303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36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475276" cy="7789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475276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6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09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11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185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Sugiarto Cokrowibowo</dc:creator>
  <cp:lastModifiedBy>Sugiarto Cokrowibowo</cp:lastModifiedBy>
  <cp:revision>5</cp:revision>
  <dcterms:created xsi:type="dcterms:W3CDTF">2023-11-26T14:04:03Z</dcterms:created>
  <dcterms:modified xsi:type="dcterms:W3CDTF">2023-11-28T00:55:38Z</dcterms:modified>
</cp:coreProperties>
</file>