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680" autoAdjust="0"/>
    <p:restoredTop sz="94660"/>
  </p:normalViewPr>
  <p:slideViewPr>
    <p:cSldViewPr snapToGrid="0">
      <p:cViewPr varScale="1">
        <p:scale>
          <a:sx n="60" d="100"/>
          <a:sy n="60" d="100"/>
        </p:scale>
        <p:origin x="112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9F00C-FE25-22F1-3C3C-F0F408497F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552991-522F-B9B1-648E-F33EA7A3A1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0A6A91-B963-3CE1-C7C0-DD01C2125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42550-BEDE-42C6-8F56-8BED3AC7CB60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920D50-E064-B819-EC38-86822B89B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FBF777-2A27-7A5F-6232-78E577475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A40D-E82E-4AB0-8617-434B43ED5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144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7CF07-7575-F76E-A463-A0A1B6BDD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390F49-2804-12D2-7F5D-F82BB5247C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F7700B-D987-F99E-B736-AD9423BD5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42550-BEDE-42C6-8F56-8BED3AC7CB60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334D1E-4E59-EE85-1617-0A10C4853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5B2220-4F53-7052-4DB4-9D5B185EF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A40D-E82E-4AB0-8617-434B43ED5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732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19B7B6-4797-722A-6AEB-69DEC12B34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F17EFC-D853-2160-869A-E797629DA3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FC938E-65FD-2347-71AD-D3CEB79AF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42550-BEDE-42C6-8F56-8BED3AC7CB60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F9C0F5-FD3F-C3F7-FCDA-951B50BC1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4E690B-A12F-1680-E164-4F67CE268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A40D-E82E-4AB0-8617-434B43ED5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646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B6ACE-279A-C157-8C30-2EF49C091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61A0C-8DEB-97C3-E69D-490D79465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6396E-532D-8402-8A3B-D98B7639D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42550-BEDE-42C6-8F56-8BED3AC7CB60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4F4DA1-796B-D42B-3577-C4182CCCF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0CAEF8-5D27-7F7F-9B9F-6EBC5F3B4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A40D-E82E-4AB0-8617-434B43ED5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54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C71BD-D3E5-B946-CDC2-371B1C677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2BF934-992B-374E-4B2A-E05E7F06A2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EAC950-C973-A8E8-EB83-4EFE66CC1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42550-BEDE-42C6-8F56-8BED3AC7CB60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F10DE4-07F2-7417-9746-52A1A6D8E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5F6F95-E429-079E-A3B8-38446D3F1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A40D-E82E-4AB0-8617-434B43ED5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043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B65B1-F88A-345D-6666-A2769FD0A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57DB5-FCF3-8FE7-6241-9DA3ACDE9C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EA9157-5747-13E2-B1ED-E25E8B33AB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58FCBE-CB71-96F4-F5BE-5B3AA7935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42550-BEDE-42C6-8F56-8BED3AC7CB60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483E46-1A79-1AC0-5B45-BA59496F9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7B95C7-FC2C-9616-E273-8E58F093B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A40D-E82E-4AB0-8617-434B43ED5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021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8568F-A9D4-B612-AF1B-1C6E927FD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BE14C7-6D28-2F1D-A26B-07404E80E5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C230B1-9FB0-E01B-D193-0C72E6EADD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90332D-9B3B-67C2-917A-F82E75F898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F5BEDD-2790-8120-0030-177D768CB2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509808-F034-DF7B-E418-4A66AE8E4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42550-BEDE-42C6-8F56-8BED3AC7CB60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0DAF66-1745-B85B-D02D-F9C3BC868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93DA20-50CA-7341-2CBC-C4013955B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A40D-E82E-4AB0-8617-434B43ED5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119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897AA-BD58-505B-D658-DD7CF6417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4B87DB-79AB-6DEE-3F7E-ED8D5E623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42550-BEDE-42C6-8F56-8BED3AC7CB60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7D7C96-337B-3568-188D-D1A833652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5626AE-8B40-746D-67DE-4C1A3C05C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A40D-E82E-4AB0-8617-434B43ED5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91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E71080-8290-2FD9-8F95-44AB9A49E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42550-BEDE-42C6-8F56-8BED3AC7CB60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9A1167-0B11-4996-2A5A-F8385B744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C5F820-6FB1-D256-3E5C-D71F23D42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A40D-E82E-4AB0-8617-434B43ED5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659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D633A-D9F6-EF27-CF04-E2A151D6B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F70B5-9323-8276-8736-CF392BA19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B16DB0-25A1-40EB-4D47-495D13BFFE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0D1393-28D7-E1E4-0908-603A6FFA8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42550-BEDE-42C6-8F56-8BED3AC7CB60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910029-A5AB-6249-5B33-C6297BFF3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B2186B-A6F6-5D35-9296-938C303AB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A40D-E82E-4AB0-8617-434B43ED5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568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A13ED-9A4A-C6F4-A66C-7BE64E882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BC5FE0-7A8D-281C-7F72-92ED4FFA02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444187-C703-5AF2-F300-C23004742D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12D3AD-831C-24D7-7079-F5EBD374F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42550-BEDE-42C6-8F56-8BED3AC7CB60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4A2432-A7FB-4550-71C6-92895DC7B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6298D6-31B3-673B-9E2F-EA2C07A02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A40D-E82E-4AB0-8617-434B43ED5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487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64AF17-6F42-F09E-E33A-1C27533D3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FE9877-FE07-E9F2-625F-772306F02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2365B1-D04A-CE82-1EE0-56DB968049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42550-BEDE-42C6-8F56-8BED3AC7CB60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4BB03-87B4-15F9-6EDA-BD42AE6CDA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CDF5E9-5102-1865-CB70-5CDA5498E0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1A40D-E82E-4AB0-8617-434B43ED5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151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8">
            <a:extLst>
              <a:ext uri="{FF2B5EF4-FFF2-40B4-BE49-F238E27FC236}">
                <a16:creationId xmlns:a16="http://schemas.microsoft.com/office/drawing/2014/main" id="{7703121F-14B1-DDE1-2D41-46404CCF58E9}"/>
              </a:ext>
            </a:extLst>
          </p:cNvPr>
          <p:cNvGrpSpPr/>
          <p:nvPr/>
        </p:nvGrpSpPr>
        <p:grpSpPr>
          <a:xfrm>
            <a:off x="1026943" y="1518656"/>
            <a:ext cx="10074389" cy="4546121"/>
            <a:chOff x="1026943" y="1518656"/>
            <a:chExt cx="10074389" cy="454612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331E987-BE8A-72A8-7FC6-5526611CFAAD}"/>
                </a:ext>
              </a:extLst>
            </p:cNvPr>
            <p:cNvSpPr/>
            <p:nvPr/>
          </p:nvSpPr>
          <p:spPr>
            <a:xfrm>
              <a:off x="1026943" y="1518656"/>
              <a:ext cx="655608" cy="655608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98AA9CC-33B1-6B21-A955-C2E0D66B643B}"/>
                </a:ext>
              </a:extLst>
            </p:cNvPr>
            <p:cNvSpPr/>
            <p:nvPr/>
          </p:nvSpPr>
          <p:spPr>
            <a:xfrm>
              <a:off x="1026943" y="2815494"/>
              <a:ext cx="655608" cy="655608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X1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9D0F030-8891-BBC6-AE3E-954358DA2D14}"/>
                </a:ext>
              </a:extLst>
            </p:cNvPr>
            <p:cNvSpPr/>
            <p:nvPr/>
          </p:nvSpPr>
          <p:spPr>
            <a:xfrm>
              <a:off x="1026943" y="4112332"/>
              <a:ext cx="655608" cy="655608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X2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6DA9230-0CE7-3559-46A2-FC460ECD198B}"/>
                </a:ext>
              </a:extLst>
            </p:cNvPr>
            <p:cNvSpPr/>
            <p:nvPr/>
          </p:nvSpPr>
          <p:spPr>
            <a:xfrm>
              <a:off x="1026943" y="5409169"/>
              <a:ext cx="655608" cy="655608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X3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AFB2DDC-6C6D-1B4C-8A9D-9BE27F1AFF34}"/>
                </a:ext>
              </a:extLst>
            </p:cNvPr>
            <p:cNvSpPr/>
            <p:nvPr/>
          </p:nvSpPr>
          <p:spPr>
            <a:xfrm>
              <a:off x="2734976" y="1518656"/>
              <a:ext cx="655608" cy="655608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78E8663-A9E2-A2EF-4D43-4EDEA59619B6}"/>
                </a:ext>
              </a:extLst>
            </p:cNvPr>
            <p:cNvSpPr/>
            <p:nvPr/>
          </p:nvSpPr>
          <p:spPr>
            <a:xfrm>
              <a:off x="2734976" y="5409169"/>
              <a:ext cx="655608" cy="655608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W3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D9C6F6E-78A9-C579-2934-C6F5BE8F7490}"/>
                </a:ext>
              </a:extLst>
            </p:cNvPr>
            <p:cNvSpPr/>
            <p:nvPr/>
          </p:nvSpPr>
          <p:spPr>
            <a:xfrm>
              <a:off x="2734976" y="2815494"/>
              <a:ext cx="655608" cy="655608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W1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D430987-6AB1-D930-582F-9CF312ACD003}"/>
                </a:ext>
              </a:extLst>
            </p:cNvPr>
            <p:cNvSpPr/>
            <p:nvPr/>
          </p:nvSpPr>
          <p:spPr>
            <a:xfrm>
              <a:off x="2734976" y="4112332"/>
              <a:ext cx="655608" cy="655608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W2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B3686E9C-C54E-3831-E75B-1C6C4C5FC58C}"/>
                </a:ext>
              </a:extLst>
            </p:cNvPr>
            <p:cNvSpPr/>
            <p:nvPr/>
          </p:nvSpPr>
          <p:spPr>
            <a:xfrm>
              <a:off x="5584992" y="3075691"/>
              <a:ext cx="1442113" cy="1442113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∑</a:t>
              </a:r>
              <a:endParaRPr lang="en-US" sz="7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069CC32F-14BC-1CA7-E7AD-97D780DEE164}"/>
                </a:ext>
              </a:extLst>
            </p:cNvPr>
            <p:cNvGrpSpPr/>
            <p:nvPr/>
          </p:nvGrpSpPr>
          <p:grpSpPr>
            <a:xfrm>
              <a:off x="8111732" y="3075691"/>
              <a:ext cx="1447823" cy="1447823"/>
              <a:chOff x="8353952" y="2799239"/>
              <a:chExt cx="1447823" cy="1447823"/>
            </a:xfrm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DD7726AE-9D1C-B4BC-9748-F9062906BAB7}"/>
                  </a:ext>
                </a:extLst>
              </p:cNvPr>
              <p:cNvSpPr/>
              <p:nvPr/>
            </p:nvSpPr>
            <p:spPr>
              <a:xfrm>
                <a:off x="8353952" y="2799239"/>
                <a:ext cx="1447823" cy="1447823"/>
              </a:xfrm>
              <a:prstGeom prst="ellipse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cxnSp>
            <p:nvCxnSpPr>
              <p:cNvPr id="16" name="Connector: Elbow 15">
                <a:extLst>
                  <a:ext uri="{FF2B5EF4-FFF2-40B4-BE49-F238E27FC236}">
                    <a16:creationId xmlns:a16="http://schemas.microsoft.com/office/drawing/2014/main" id="{6781AF1A-0605-9BE0-5DBF-E6B1A28A0A6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718902" y="3194650"/>
                <a:ext cx="699237" cy="656357"/>
              </a:xfrm>
              <a:prstGeom prst="bentConnector3">
                <a:avLst/>
              </a:prstGeom>
              <a:ln w="762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53EAB4E-D07C-9E19-61AB-94375759C4BE}"/>
                </a:ext>
              </a:extLst>
            </p:cNvPr>
            <p:cNvCxnSpPr>
              <a:stCxn id="5" idx="6"/>
              <a:endCxn id="9" idx="1"/>
            </p:cNvCxnSpPr>
            <p:nvPr/>
          </p:nvCxnSpPr>
          <p:spPr>
            <a:xfrm>
              <a:off x="1682551" y="1846460"/>
              <a:ext cx="105242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CA4DA59B-A9AA-AC20-C34F-519C415A6036}"/>
                </a:ext>
              </a:extLst>
            </p:cNvPr>
            <p:cNvCxnSpPr>
              <a:cxnSpLocks/>
              <a:stCxn id="6" idx="6"/>
              <a:endCxn id="11" idx="1"/>
            </p:cNvCxnSpPr>
            <p:nvPr/>
          </p:nvCxnSpPr>
          <p:spPr>
            <a:xfrm>
              <a:off x="1682551" y="3143298"/>
              <a:ext cx="105242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48AA2AEA-4409-FE55-A1E4-43F1D4E42855}"/>
                </a:ext>
              </a:extLst>
            </p:cNvPr>
            <p:cNvCxnSpPr>
              <a:cxnSpLocks/>
              <a:stCxn id="7" idx="6"/>
              <a:endCxn id="12" idx="1"/>
            </p:cNvCxnSpPr>
            <p:nvPr/>
          </p:nvCxnSpPr>
          <p:spPr>
            <a:xfrm>
              <a:off x="1682551" y="4440136"/>
              <a:ext cx="105242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253C63F1-B1F9-4BBA-313B-E0AF9316261D}"/>
                </a:ext>
              </a:extLst>
            </p:cNvPr>
            <p:cNvCxnSpPr>
              <a:cxnSpLocks/>
              <a:stCxn id="8" idx="6"/>
              <a:endCxn id="10" idx="1"/>
            </p:cNvCxnSpPr>
            <p:nvPr/>
          </p:nvCxnSpPr>
          <p:spPr>
            <a:xfrm>
              <a:off x="1682551" y="5736973"/>
              <a:ext cx="105242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FE165269-C5EA-5130-D6D2-3101C1DF4C5C}"/>
                </a:ext>
              </a:extLst>
            </p:cNvPr>
            <p:cNvCxnSpPr>
              <a:cxnSpLocks/>
              <a:stCxn id="9" idx="3"/>
              <a:endCxn id="13" idx="1"/>
            </p:cNvCxnSpPr>
            <p:nvPr/>
          </p:nvCxnSpPr>
          <p:spPr>
            <a:xfrm>
              <a:off x="3390584" y="1846460"/>
              <a:ext cx="2405601" cy="144042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E71D751C-57CC-3A94-27AA-6D8726A0382E}"/>
                </a:ext>
              </a:extLst>
            </p:cNvPr>
            <p:cNvCxnSpPr>
              <a:cxnSpLocks/>
              <a:stCxn id="11" idx="3"/>
              <a:endCxn id="13" idx="2"/>
            </p:cNvCxnSpPr>
            <p:nvPr/>
          </p:nvCxnSpPr>
          <p:spPr>
            <a:xfrm>
              <a:off x="3390584" y="3143298"/>
              <a:ext cx="2194408" cy="65345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302F5F61-DD12-971E-EC68-E52CC7E2539B}"/>
                </a:ext>
              </a:extLst>
            </p:cNvPr>
            <p:cNvCxnSpPr>
              <a:cxnSpLocks/>
              <a:stCxn id="12" idx="3"/>
              <a:endCxn id="13" idx="2"/>
            </p:cNvCxnSpPr>
            <p:nvPr/>
          </p:nvCxnSpPr>
          <p:spPr>
            <a:xfrm flipV="1">
              <a:off x="3390584" y="3796748"/>
              <a:ext cx="2194408" cy="64338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753C2426-18BB-BCAD-2A4A-BDE87C5A9993}"/>
                </a:ext>
              </a:extLst>
            </p:cNvPr>
            <p:cNvCxnSpPr>
              <a:cxnSpLocks/>
              <a:stCxn id="10" idx="3"/>
              <a:endCxn id="13" idx="3"/>
            </p:cNvCxnSpPr>
            <p:nvPr/>
          </p:nvCxnSpPr>
          <p:spPr>
            <a:xfrm flipV="1">
              <a:off x="3390584" y="4306611"/>
              <a:ext cx="2405601" cy="143036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D2DB73DE-50B4-5381-54C5-A432863EF880}"/>
                </a:ext>
              </a:extLst>
            </p:cNvPr>
            <p:cNvCxnSpPr>
              <a:cxnSpLocks/>
              <a:stCxn id="13" idx="6"/>
              <a:endCxn id="14" idx="2"/>
            </p:cNvCxnSpPr>
            <p:nvPr/>
          </p:nvCxnSpPr>
          <p:spPr>
            <a:xfrm>
              <a:off x="7027105" y="3796748"/>
              <a:ext cx="1084627" cy="285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938CC1C5-96F1-14AD-6724-8664C2F5A0FC}"/>
                </a:ext>
              </a:extLst>
            </p:cNvPr>
            <p:cNvSpPr/>
            <p:nvPr/>
          </p:nvSpPr>
          <p:spPr>
            <a:xfrm>
              <a:off x="10445724" y="3468943"/>
              <a:ext cx="655608" cy="655608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Y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45F38AD8-1DF4-DC28-BFEE-AF6E2AA420FC}"/>
                </a:ext>
              </a:extLst>
            </p:cNvPr>
            <p:cNvCxnSpPr>
              <a:cxnSpLocks/>
              <a:stCxn id="14" idx="6"/>
              <a:endCxn id="51" idx="2"/>
            </p:cNvCxnSpPr>
            <p:nvPr/>
          </p:nvCxnSpPr>
          <p:spPr>
            <a:xfrm flipV="1">
              <a:off x="9559555" y="3796747"/>
              <a:ext cx="886169" cy="285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7" name="Rectangle 56">
            <a:extLst>
              <a:ext uri="{FF2B5EF4-FFF2-40B4-BE49-F238E27FC236}">
                <a16:creationId xmlns:a16="http://schemas.microsoft.com/office/drawing/2014/main" id="{78BA4CEF-8D73-353C-9356-553C0EA520C5}"/>
              </a:ext>
            </a:extLst>
          </p:cNvPr>
          <p:cNvSpPr/>
          <p:nvPr/>
        </p:nvSpPr>
        <p:spPr>
          <a:xfrm>
            <a:off x="3179015" y="138735"/>
            <a:ext cx="5833969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cap="none" spc="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PERCEPTRON</a:t>
            </a:r>
          </a:p>
        </p:txBody>
      </p:sp>
    </p:spTree>
    <p:extLst>
      <p:ext uri="{BB962C8B-B14F-4D97-AF65-F5344CB8AC3E}">
        <p14:creationId xmlns:p14="http://schemas.microsoft.com/office/powerpoint/2010/main" val="2475128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4331E987-BE8A-72A8-7FC6-5526611CFAAD}"/>
              </a:ext>
            </a:extLst>
          </p:cNvPr>
          <p:cNvSpPr/>
          <p:nvPr/>
        </p:nvSpPr>
        <p:spPr>
          <a:xfrm>
            <a:off x="1026943" y="1518656"/>
            <a:ext cx="655608" cy="655608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98AA9CC-33B1-6B21-A955-C2E0D66B643B}"/>
              </a:ext>
            </a:extLst>
          </p:cNvPr>
          <p:cNvSpPr/>
          <p:nvPr/>
        </p:nvSpPr>
        <p:spPr>
          <a:xfrm>
            <a:off x="1026943" y="2815494"/>
            <a:ext cx="655608" cy="655608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9D0F030-8891-BBC6-AE3E-954358DA2D14}"/>
              </a:ext>
            </a:extLst>
          </p:cNvPr>
          <p:cNvSpPr/>
          <p:nvPr/>
        </p:nvSpPr>
        <p:spPr>
          <a:xfrm>
            <a:off x="1026943" y="4112332"/>
            <a:ext cx="655608" cy="655608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6DA9230-0CE7-3559-46A2-FC460ECD198B}"/>
              </a:ext>
            </a:extLst>
          </p:cNvPr>
          <p:cNvSpPr/>
          <p:nvPr/>
        </p:nvSpPr>
        <p:spPr>
          <a:xfrm>
            <a:off x="1026943" y="5409169"/>
            <a:ext cx="655608" cy="655608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AFB2DDC-6C6D-1B4C-8A9D-9BE27F1AFF34}"/>
              </a:ext>
            </a:extLst>
          </p:cNvPr>
          <p:cNvSpPr/>
          <p:nvPr/>
        </p:nvSpPr>
        <p:spPr>
          <a:xfrm>
            <a:off x="2734976" y="1518656"/>
            <a:ext cx="655608" cy="655608"/>
          </a:xfrm>
          <a:prstGeom prst="rect">
            <a:avLst/>
          </a:prstGeom>
          <a:solidFill>
            <a:srgbClr val="00B0F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8E8663-A9E2-A2EF-4D43-4EDEA59619B6}"/>
              </a:ext>
            </a:extLst>
          </p:cNvPr>
          <p:cNvSpPr/>
          <p:nvPr/>
        </p:nvSpPr>
        <p:spPr>
          <a:xfrm>
            <a:off x="2734976" y="5409169"/>
            <a:ext cx="655608" cy="655608"/>
          </a:xfrm>
          <a:prstGeom prst="rect">
            <a:avLst/>
          </a:prstGeom>
          <a:solidFill>
            <a:srgbClr val="00B0F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9C6F6E-78A9-C579-2934-C6F5BE8F7490}"/>
              </a:ext>
            </a:extLst>
          </p:cNvPr>
          <p:cNvSpPr/>
          <p:nvPr/>
        </p:nvSpPr>
        <p:spPr>
          <a:xfrm>
            <a:off x="2734976" y="2815494"/>
            <a:ext cx="655608" cy="655608"/>
          </a:xfrm>
          <a:prstGeom prst="rect">
            <a:avLst/>
          </a:prstGeom>
          <a:solidFill>
            <a:srgbClr val="00B0F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D430987-6AB1-D930-582F-9CF312ACD003}"/>
              </a:ext>
            </a:extLst>
          </p:cNvPr>
          <p:cNvSpPr/>
          <p:nvPr/>
        </p:nvSpPr>
        <p:spPr>
          <a:xfrm>
            <a:off x="2734976" y="4112332"/>
            <a:ext cx="655608" cy="655608"/>
          </a:xfrm>
          <a:prstGeom prst="rect">
            <a:avLst/>
          </a:prstGeom>
          <a:solidFill>
            <a:srgbClr val="00B0F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W2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3686E9C-C54E-3831-E75B-1C6C4C5FC58C}"/>
              </a:ext>
            </a:extLst>
          </p:cNvPr>
          <p:cNvSpPr/>
          <p:nvPr/>
        </p:nvSpPr>
        <p:spPr>
          <a:xfrm>
            <a:off x="5584992" y="3075691"/>
            <a:ext cx="1442113" cy="1442113"/>
          </a:xfrm>
          <a:prstGeom prst="ellipse">
            <a:avLst/>
          </a:prstGeom>
          <a:solidFill>
            <a:schemeClr val="accent2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∑</a:t>
            </a:r>
            <a:endParaRPr lang="en-US" sz="7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69CC32F-14BC-1CA7-E7AD-97D780DEE164}"/>
              </a:ext>
            </a:extLst>
          </p:cNvPr>
          <p:cNvGrpSpPr/>
          <p:nvPr/>
        </p:nvGrpSpPr>
        <p:grpSpPr>
          <a:xfrm>
            <a:off x="8111732" y="3075691"/>
            <a:ext cx="1447823" cy="1447823"/>
            <a:chOff x="8353952" y="2799239"/>
            <a:chExt cx="1447823" cy="1447823"/>
          </a:xfrm>
          <a:solidFill>
            <a:srgbClr val="00B050"/>
          </a:solidFill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D7726AE-9D1C-B4BC-9748-F9062906BAB7}"/>
                </a:ext>
              </a:extLst>
            </p:cNvPr>
            <p:cNvSpPr/>
            <p:nvPr/>
          </p:nvSpPr>
          <p:spPr>
            <a:xfrm>
              <a:off x="8353952" y="2799239"/>
              <a:ext cx="1447823" cy="1447823"/>
            </a:xfrm>
            <a:prstGeom prst="ellipse">
              <a:avLst/>
            </a:prstGeom>
            <a:grpFill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16" name="Connector: Elbow 15">
              <a:extLst>
                <a:ext uri="{FF2B5EF4-FFF2-40B4-BE49-F238E27FC236}">
                  <a16:creationId xmlns:a16="http://schemas.microsoft.com/office/drawing/2014/main" id="{6781AF1A-0605-9BE0-5DBF-E6B1A28A0A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18902" y="3194650"/>
              <a:ext cx="699237" cy="656357"/>
            </a:xfrm>
            <a:prstGeom prst="bentConnector3">
              <a:avLst/>
            </a:prstGeom>
            <a:grpFill/>
            <a:ln w="762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53EAB4E-D07C-9E19-61AB-94375759C4BE}"/>
              </a:ext>
            </a:extLst>
          </p:cNvPr>
          <p:cNvCxnSpPr>
            <a:stCxn id="5" idx="6"/>
            <a:endCxn id="9" idx="1"/>
          </p:cNvCxnSpPr>
          <p:nvPr/>
        </p:nvCxnSpPr>
        <p:spPr>
          <a:xfrm>
            <a:off x="1682551" y="1846460"/>
            <a:ext cx="1052425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A4DA59B-A9AA-AC20-C34F-519C415A6036}"/>
              </a:ext>
            </a:extLst>
          </p:cNvPr>
          <p:cNvCxnSpPr>
            <a:cxnSpLocks/>
            <a:stCxn id="6" idx="6"/>
            <a:endCxn id="11" idx="1"/>
          </p:cNvCxnSpPr>
          <p:nvPr/>
        </p:nvCxnSpPr>
        <p:spPr>
          <a:xfrm>
            <a:off x="1682551" y="3143298"/>
            <a:ext cx="1052425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8AA2AEA-4409-FE55-A1E4-43F1D4E42855}"/>
              </a:ext>
            </a:extLst>
          </p:cNvPr>
          <p:cNvCxnSpPr>
            <a:cxnSpLocks/>
            <a:stCxn id="7" idx="6"/>
            <a:endCxn id="12" idx="1"/>
          </p:cNvCxnSpPr>
          <p:nvPr/>
        </p:nvCxnSpPr>
        <p:spPr>
          <a:xfrm>
            <a:off x="1682551" y="4440136"/>
            <a:ext cx="1052425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53C63F1-B1F9-4BBA-313B-E0AF9316261D}"/>
              </a:ext>
            </a:extLst>
          </p:cNvPr>
          <p:cNvCxnSpPr>
            <a:cxnSpLocks/>
            <a:stCxn id="8" idx="6"/>
            <a:endCxn id="10" idx="1"/>
          </p:cNvCxnSpPr>
          <p:nvPr/>
        </p:nvCxnSpPr>
        <p:spPr>
          <a:xfrm>
            <a:off x="1682551" y="5736973"/>
            <a:ext cx="1052425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E165269-C5EA-5130-D6D2-3101C1DF4C5C}"/>
              </a:ext>
            </a:extLst>
          </p:cNvPr>
          <p:cNvCxnSpPr>
            <a:cxnSpLocks/>
            <a:stCxn id="9" idx="3"/>
            <a:endCxn id="13" idx="1"/>
          </p:cNvCxnSpPr>
          <p:nvPr/>
        </p:nvCxnSpPr>
        <p:spPr>
          <a:xfrm>
            <a:off x="3390584" y="1846460"/>
            <a:ext cx="2405601" cy="144042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71D751C-57CC-3A94-27AA-6D8726A0382E}"/>
              </a:ext>
            </a:extLst>
          </p:cNvPr>
          <p:cNvCxnSpPr>
            <a:cxnSpLocks/>
            <a:stCxn id="11" idx="3"/>
            <a:endCxn id="13" idx="2"/>
          </p:cNvCxnSpPr>
          <p:nvPr/>
        </p:nvCxnSpPr>
        <p:spPr>
          <a:xfrm>
            <a:off x="3390584" y="3143298"/>
            <a:ext cx="2194408" cy="65345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02F5F61-DD12-971E-EC68-E52CC7E2539B}"/>
              </a:ext>
            </a:extLst>
          </p:cNvPr>
          <p:cNvCxnSpPr>
            <a:cxnSpLocks/>
            <a:stCxn id="12" idx="3"/>
            <a:endCxn id="13" idx="2"/>
          </p:cNvCxnSpPr>
          <p:nvPr/>
        </p:nvCxnSpPr>
        <p:spPr>
          <a:xfrm flipV="1">
            <a:off x="3390584" y="3796748"/>
            <a:ext cx="2194408" cy="64338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53C2426-18BB-BCAD-2A4A-BDE87C5A9993}"/>
              </a:ext>
            </a:extLst>
          </p:cNvPr>
          <p:cNvCxnSpPr>
            <a:cxnSpLocks/>
            <a:stCxn id="10" idx="3"/>
            <a:endCxn id="13" idx="3"/>
          </p:cNvCxnSpPr>
          <p:nvPr/>
        </p:nvCxnSpPr>
        <p:spPr>
          <a:xfrm flipV="1">
            <a:off x="3390584" y="4306611"/>
            <a:ext cx="2405601" cy="143036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2DB73DE-50B4-5381-54C5-A432863EF880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>
            <a:off x="7027105" y="3796748"/>
            <a:ext cx="1084627" cy="285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938CC1C5-96F1-14AD-6724-8664C2F5A0FC}"/>
              </a:ext>
            </a:extLst>
          </p:cNvPr>
          <p:cNvSpPr/>
          <p:nvPr/>
        </p:nvSpPr>
        <p:spPr>
          <a:xfrm>
            <a:off x="10445724" y="3468943"/>
            <a:ext cx="655608" cy="655608"/>
          </a:xfrm>
          <a:prstGeom prst="ellipse">
            <a:avLst/>
          </a:prstGeom>
          <a:solidFill>
            <a:srgbClr val="0070C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5F38AD8-1DF4-DC28-BFEE-AF6E2AA420FC}"/>
              </a:ext>
            </a:extLst>
          </p:cNvPr>
          <p:cNvCxnSpPr>
            <a:cxnSpLocks/>
            <a:stCxn id="14" idx="6"/>
            <a:endCxn id="51" idx="2"/>
          </p:cNvCxnSpPr>
          <p:nvPr/>
        </p:nvCxnSpPr>
        <p:spPr>
          <a:xfrm flipV="1">
            <a:off x="9559555" y="3796747"/>
            <a:ext cx="886169" cy="285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78BA4CEF-8D73-353C-9356-553C0EA520C5}"/>
              </a:ext>
            </a:extLst>
          </p:cNvPr>
          <p:cNvSpPr/>
          <p:nvPr/>
        </p:nvSpPr>
        <p:spPr>
          <a:xfrm>
            <a:off x="3179015" y="138735"/>
            <a:ext cx="5833969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cap="none" spc="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PERCEPTRON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6B8B3F-53B5-1C81-3000-F795C679D332}"/>
              </a:ext>
            </a:extLst>
          </p:cNvPr>
          <p:cNvSpPr txBox="1"/>
          <p:nvPr/>
        </p:nvSpPr>
        <p:spPr>
          <a:xfrm>
            <a:off x="969865" y="6207915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2899F7-C55E-181D-4618-86897AA2DE86}"/>
              </a:ext>
            </a:extLst>
          </p:cNvPr>
          <p:cNvSpPr txBox="1"/>
          <p:nvPr/>
        </p:nvSpPr>
        <p:spPr>
          <a:xfrm>
            <a:off x="2634764" y="6207915"/>
            <a:ext cx="945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Weights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7C11A5-EF99-2EA5-BB76-1ABB38357E04}"/>
              </a:ext>
            </a:extLst>
          </p:cNvPr>
          <p:cNvSpPr txBox="1"/>
          <p:nvPr/>
        </p:nvSpPr>
        <p:spPr>
          <a:xfrm>
            <a:off x="4955273" y="6207915"/>
            <a:ext cx="287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Summation weights and bias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E9F2BB-9E29-CFD4-8414-6BE675B380A0}"/>
              </a:ext>
            </a:extLst>
          </p:cNvPr>
          <p:cNvSpPr txBox="1"/>
          <p:nvPr/>
        </p:nvSpPr>
        <p:spPr>
          <a:xfrm>
            <a:off x="8271578" y="6207915"/>
            <a:ext cx="1128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Activation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8BFA359-E416-BB56-B2D1-8341012253C1}"/>
              </a:ext>
            </a:extLst>
          </p:cNvPr>
          <p:cNvSpPr txBox="1"/>
          <p:nvPr/>
        </p:nvSpPr>
        <p:spPr>
          <a:xfrm>
            <a:off x="10209463" y="6207915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Output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09746AF-4C31-FD94-220E-3DB505661947}"/>
                  </a:ext>
                </a:extLst>
              </p:cNvPr>
              <p:cNvSpPr txBox="1"/>
              <p:nvPr/>
            </p:nvSpPr>
            <p:spPr>
              <a:xfrm>
                <a:off x="5365502" y="4712399"/>
                <a:ext cx="1881092" cy="75623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𝑛𝑒𝑡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09746AF-4C31-FD94-220E-3DB5056619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5502" y="4712399"/>
                <a:ext cx="1881092" cy="75623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7FD95BF-19F0-A748-910D-2A6208039C8E}"/>
                  </a:ext>
                </a:extLst>
              </p:cNvPr>
              <p:cNvSpPr txBox="1"/>
              <p:nvPr/>
            </p:nvSpPr>
            <p:spPr>
              <a:xfrm>
                <a:off x="7397043" y="4646023"/>
                <a:ext cx="4005327" cy="88428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𝑗𝑖𝑘𝑎</m:t>
                                </m:r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𝑛𝑒𝑡</m:t>
                                </m:r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𝑗𝑖𝑘𝑎</m:t>
                                </m:r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 −</m:t>
                                </m:r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𝑛𝑒𝑡</m:t>
                                </m:r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𝑗𝑖𝑘𝑎</m:t>
                                </m:r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𝑛𝑒𝑡</m:t>
                                </m:r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 &lt;−</m:t>
                                </m:r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7FD95BF-19F0-A748-910D-2A6208039C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7043" y="4646023"/>
                <a:ext cx="4005327" cy="88428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2097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4331E987-BE8A-72A8-7FC6-5526611CFAAD}"/>
              </a:ext>
            </a:extLst>
          </p:cNvPr>
          <p:cNvSpPr/>
          <p:nvPr/>
        </p:nvSpPr>
        <p:spPr>
          <a:xfrm>
            <a:off x="1026943" y="1518656"/>
            <a:ext cx="655608" cy="655608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98AA9CC-33B1-6B21-A955-C2E0D66B643B}"/>
              </a:ext>
            </a:extLst>
          </p:cNvPr>
          <p:cNvSpPr/>
          <p:nvPr/>
        </p:nvSpPr>
        <p:spPr>
          <a:xfrm>
            <a:off x="1026943" y="2815494"/>
            <a:ext cx="655608" cy="655608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9D0F030-8891-BBC6-AE3E-954358DA2D14}"/>
              </a:ext>
            </a:extLst>
          </p:cNvPr>
          <p:cNvSpPr/>
          <p:nvPr/>
        </p:nvSpPr>
        <p:spPr>
          <a:xfrm>
            <a:off x="1026943" y="4112332"/>
            <a:ext cx="655608" cy="655608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6DA9230-0CE7-3559-46A2-FC460ECD198B}"/>
              </a:ext>
            </a:extLst>
          </p:cNvPr>
          <p:cNvSpPr/>
          <p:nvPr/>
        </p:nvSpPr>
        <p:spPr>
          <a:xfrm>
            <a:off x="1026943" y="5409169"/>
            <a:ext cx="655608" cy="655608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AFB2DDC-6C6D-1B4C-8A9D-9BE27F1AFF34}"/>
              </a:ext>
            </a:extLst>
          </p:cNvPr>
          <p:cNvSpPr/>
          <p:nvPr/>
        </p:nvSpPr>
        <p:spPr>
          <a:xfrm>
            <a:off x="2734976" y="1518656"/>
            <a:ext cx="655608" cy="655608"/>
          </a:xfrm>
          <a:prstGeom prst="rect">
            <a:avLst/>
          </a:prstGeom>
          <a:solidFill>
            <a:srgbClr val="00B0F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8E8663-A9E2-A2EF-4D43-4EDEA59619B6}"/>
              </a:ext>
            </a:extLst>
          </p:cNvPr>
          <p:cNvSpPr/>
          <p:nvPr/>
        </p:nvSpPr>
        <p:spPr>
          <a:xfrm>
            <a:off x="2734976" y="5409169"/>
            <a:ext cx="655608" cy="655608"/>
          </a:xfrm>
          <a:prstGeom prst="rect">
            <a:avLst/>
          </a:prstGeom>
          <a:solidFill>
            <a:srgbClr val="00B0F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9C6F6E-78A9-C579-2934-C6F5BE8F7490}"/>
              </a:ext>
            </a:extLst>
          </p:cNvPr>
          <p:cNvSpPr/>
          <p:nvPr/>
        </p:nvSpPr>
        <p:spPr>
          <a:xfrm>
            <a:off x="2734976" y="2815494"/>
            <a:ext cx="655608" cy="655608"/>
          </a:xfrm>
          <a:prstGeom prst="rect">
            <a:avLst/>
          </a:prstGeom>
          <a:solidFill>
            <a:srgbClr val="00B0F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D430987-6AB1-D930-582F-9CF312ACD003}"/>
              </a:ext>
            </a:extLst>
          </p:cNvPr>
          <p:cNvSpPr/>
          <p:nvPr/>
        </p:nvSpPr>
        <p:spPr>
          <a:xfrm>
            <a:off x="2734976" y="4112332"/>
            <a:ext cx="655608" cy="655608"/>
          </a:xfrm>
          <a:prstGeom prst="rect">
            <a:avLst/>
          </a:prstGeom>
          <a:solidFill>
            <a:srgbClr val="00B0F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W2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3686E9C-C54E-3831-E75B-1C6C4C5FC58C}"/>
              </a:ext>
            </a:extLst>
          </p:cNvPr>
          <p:cNvSpPr/>
          <p:nvPr/>
        </p:nvSpPr>
        <p:spPr>
          <a:xfrm>
            <a:off x="5584992" y="3075691"/>
            <a:ext cx="1442113" cy="1442113"/>
          </a:xfrm>
          <a:prstGeom prst="ellipse">
            <a:avLst/>
          </a:prstGeom>
          <a:solidFill>
            <a:schemeClr val="accent2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∑</a:t>
            </a:r>
            <a:endParaRPr lang="en-US" sz="7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69CC32F-14BC-1CA7-E7AD-97D780DEE164}"/>
              </a:ext>
            </a:extLst>
          </p:cNvPr>
          <p:cNvGrpSpPr/>
          <p:nvPr/>
        </p:nvGrpSpPr>
        <p:grpSpPr>
          <a:xfrm>
            <a:off x="8111732" y="3075691"/>
            <a:ext cx="1447823" cy="1447823"/>
            <a:chOff x="8353952" y="2799239"/>
            <a:chExt cx="1447823" cy="1447823"/>
          </a:xfrm>
          <a:solidFill>
            <a:srgbClr val="00B050"/>
          </a:solidFill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D7726AE-9D1C-B4BC-9748-F9062906BAB7}"/>
                </a:ext>
              </a:extLst>
            </p:cNvPr>
            <p:cNvSpPr/>
            <p:nvPr/>
          </p:nvSpPr>
          <p:spPr>
            <a:xfrm>
              <a:off x="8353952" y="2799239"/>
              <a:ext cx="1447823" cy="1447823"/>
            </a:xfrm>
            <a:prstGeom prst="ellipse">
              <a:avLst/>
            </a:prstGeom>
            <a:grpFill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16" name="Connector: Elbow 15">
              <a:extLst>
                <a:ext uri="{FF2B5EF4-FFF2-40B4-BE49-F238E27FC236}">
                  <a16:creationId xmlns:a16="http://schemas.microsoft.com/office/drawing/2014/main" id="{6781AF1A-0605-9BE0-5DBF-E6B1A28A0A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18902" y="3194650"/>
              <a:ext cx="699237" cy="656357"/>
            </a:xfrm>
            <a:prstGeom prst="bentConnector3">
              <a:avLst/>
            </a:prstGeom>
            <a:grpFill/>
            <a:ln w="762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53EAB4E-D07C-9E19-61AB-94375759C4BE}"/>
              </a:ext>
            </a:extLst>
          </p:cNvPr>
          <p:cNvCxnSpPr>
            <a:stCxn id="5" idx="6"/>
            <a:endCxn id="9" idx="1"/>
          </p:cNvCxnSpPr>
          <p:nvPr/>
        </p:nvCxnSpPr>
        <p:spPr>
          <a:xfrm>
            <a:off x="1682551" y="1846460"/>
            <a:ext cx="1052425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A4DA59B-A9AA-AC20-C34F-519C415A6036}"/>
              </a:ext>
            </a:extLst>
          </p:cNvPr>
          <p:cNvCxnSpPr>
            <a:cxnSpLocks/>
            <a:stCxn id="6" idx="6"/>
            <a:endCxn id="11" idx="1"/>
          </p:cNvCxnSpPr>
          <p:nvPr/>
        </p:nvCxnSpPr>
        <p:spPr>
          <a:xfrm>
            <a:off x="1682551" y="3143298"/>
            <a:ext cx="1052425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8AA2AEA-4409-FE55-A1E4-43F1D4E42855}"/>
              </a:ext>
            </a:extLst>
          </p:cNvPr>
          <p:cNvCxnSpPr>
            <a:cxnSpLocks/>
            <a:stCxn id="7" idx="6"/>
            <a:endCxn id="12" idx="1"/>
          </p:cNvCxnSpPr>
          <p:nvPr/>
        </p:nvCxnSpPr>
        <p:spPr>
          <a:xfrm>
            <a:off x="1682551" y="4440136"/>
            <a:ext cx="1052425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53C63F1-B1F9-4BBA-313B-E0AF9316261D}"/>
              </a:ext>
            </a:extLst>
          </p:cNvPr>
          <p:cNvCxnSpPr>
            <a:cxnSpLocks/>
            <a:stCxn id="8" idx="6"/>
            <a:endCxn id="10" idx="1"/>
          </p:cNvCxnSpPr>
          <p:nvPr/>
        </p:nvCxnSpPr>
        <p:spPr>
          <a:xfrm>
            <a:off x="1682551" y="5736973"/>
            <a:ext cx="1052425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E165269-C5EA-5130-D6D2-3101C1DF4C5C}"/>
              </a:ext>
            </a:extLst>
          </p:cNvPr>
          <p:cNvCxnSpPr>
            <a:cxnSpLocks/>
            <a:stCxn id="9" idx="3"/>
            <a:endCxn id="13" idx="1"/>
          </p:cNvCxnSpPr>
          <p:nvPr/>
        </p:nvCxnSpPr>
        <p:spPr>
          <a:xfrm>
            <a:off x="3390584" y="1846460"/>
            <a:ext cx="2405601" cy="144042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71D751C-57CC-3A94-27AA-6D8726A0382E}"/>
              </a:ext>
            </a:extLst>
          </p:cNvPr>
          <p:cNvCxnSpPr>
            <a:cxnSpLocks/>
            <a:stCxn id="11" idx="3"/>
            <a:endCxn id="13" idx="2"/>
          </p:cNvCxnSpPr>
          <p:nvPr/>
        </p:nvCxnSpPr>
        <p:spPr>
          <a:xfrm>
            <a:off x="3390584" y="3143298"/>
            <a:ext cx="2194408" cy="65345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02F5F61-DD12-971E-EC68-E52CC7E2539B}"/>
              </a:ext>
            </a:extLst>
          </p:cNvPr>
          <p:cNvCxnSpPr>
            <a:cxnSpLocks/>
            <a:stCxn id="12" idx="3"/>
            <a:endCxn id="13" idx="2"/>
          </p:cNvCxnSpPr>
          <p:nvPr/>
        </p:nvCxnSpPr>
        <p:spPr>
          <a:xfrm flipV="1">
            <a:off x="3390584" y="3796748"/>
            <a:ext cx="2194408" cy="64338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53C2426-18BB-BCAD-2A4A-BDE87C5A9993}"/>
              </a:ext>
            </a:extLst>
          </p:cNvPr>
          <p:cNvCxnSpPr>
            <a:cxnSpLocks/>
            <a:stCxn id="10" idx="3"/>
            <a:endCxn id="13" idx="3"/>
          </p:cNvCxnSpPr>
          <p:nvPr/>
        </p:nvCxnSpPr>
        <p:spPr>
          <a:xfrm flipV="1">
            <a:off x="3390584" y="4306611"/>
            <a:ext cx="2405601" cy="143036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2DB73DE-50B4-5381-54C5-A432863EF880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>
            <a:off x="7027105" y="3796748"/>
            <a:ext cx="1084627" cy="285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938CC1C5-96F1-14AD-6724-8664C2F5A0FC}"/>
              </a:ext>
            </a:extLst>
          </p:cNvPr>
          <p:cNvSpPr/>
          <p:nvPr/>
        </p:nvSpPr>
        <p:spPr>
          <a:xfrm>
            <a:off x="10445724" y="3468943"/>
            <a:ext cx="655608" cy="655608"/>
          </a:xfrm>
          <a:prstGeom prst="ellipse">
            <a:avLst/>
          </a:prstGeom>
          <a:solidFill>
            <a:srgbClr val="0070C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5F38AD8-1DF4-DC28-BFEE-AF6E2AA420FC}"/>
              </a:ext>
            </a:extLst>
          </p:cNvPr>
          <p:cNvCxnSpPr>
            <a:cxnSpLocks/>
            <a:stCxn id="14" idx="6"/>
            <a:endCxn id="51" idx="2"/>
          </p:cNvCxnSpPr>
          <p:nvPr/>
        </p:nvCxnSpPr>
        <p:spPr>
          <a:xfrm flipV="1">
            <a:off x="9559555" y="3796747"/>
            <a:ext cx="886169" cy="285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78BA4CEF-8D73-353C-9356-553C0EA520C5}"/>
              </a:ext>
            </a:extLst>
          </p:cNvPr>
          <p:cNvSpPr/>
          <p:nvPr/>
        </p:nvSpPr>
        <p:spPr>
          <a:xfrm>
            <a:off x="3179015" y="138735"/>
            <a:ext cx="5833969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cap="none" spc="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PERCEPTRON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6B8B3F-53B5-1C81-3000-F795C679D332}"/>
              </a:ext>
            </a:extLst>
          </p:cNvPr>
          <p:cNvSpPr txBox="1"/>
          <p:nvPr/>
        </p:nvSpPr>
        <p:spPr>
          <a:xfrm>
            <a:off x="969865" y="6207915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2899F7-C55E-181D-4618-86897AA2DE86}"/>
              </a:ext>
            </a:extLst>
          </p:cNvPr>
          <p:cNvSpPr txBox="1"/>
          <p:nvPr/>
        </p:nvSpPr>
        <p:spPr>
          <a:xfrm>
            <a:off x="2634764" y="6207915"/>
            <a:ext cx="945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Weights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7C11A5-EF99-2EA5-BB76-1ABB38357E04}"/>
              </a:ext>
            </a:extLst>
          </p:cNvPr>
          <p:cNvSpPr txBox="1"/>
          <p:nvPr/>
        </p:nvSpPr>
        <p:spPr>
          <a:xfrm>
            <a:off x="4955273" y="6207915"/>
            <a:ext cx="287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Summation weights and bias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E9F2BB-9E29-CFD4-8414-6BE675B380A0}"/>
              </a:ext>
            </a:extLst>
          </p:cNvPr>
          <p:cNvSpPr txBox="1"/>
          <p:nvPr/>
        </p:nvSpPr>
        <p:spPr>
          <a:xfrm>
            <a:off x="8271578" y="6207915"/>
            <a:ext cx="1128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Activation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8BFA359-E416-BB56-B2D1-8341012253C1}"/>
              </a:ext>
            </a:extLst>
          </p:cNvPr>
          <p:cNvSpPr txBox="1"/>
          <p:nvPr/>
        </p:nvSpPr>
        <p:spPr>
          <a:xfrm>
            <a:off x="10209463" y="6207915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Output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09746AF-4C31-FD94-220E-3DB505661947}"/>
                  </a:ext>
                </a:extLst>
              </p:cNvPr>
              <p:cNvSpPr txBox="1"/>
              <p:nvPr/>
            </p:nvSpPr>
            <p:spPr>
              <a:xfrm>
                <a:off x="5365502" y="4712399"/>
                <a:ext cx="1881092" cy="75623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𝑛𝑒𝑡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09746AF-4C31-FD94-220E-3DB5056619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5502" y="4712399"/>
                <a:ext cx="1881092" cy="75623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7FD95BF-19F0-A748-910D-2A6208039C8E}"/>
                  </a:ext>
                </a:extLst>
              </p:cNvPr>
              <p:cNvSpPr txBox="1"/>
              <p:nvPr/>
            </p:nvSpPr>
            <p:spPr>
              <a:xfrm>
                <a:off x="7397043" y="4646023"/>
                <a:ext cx="3207994" cy="88428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𝑗𝑖𝑘𝑎</m:t>
                                </m:r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𝑛𝑒𝑡</m:t>
                                </m:r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&gt;0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𝑗𝑖𝑘𝑎</m:t>
                                </m:r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𝑛𝑒𝑡</m:t>
                                </m:r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𝑗𝑖𝑘𝑎</m:t>
                                </m:r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𝑛𝑒𝑡</m:t>
                                </m:r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 &lt;0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7FD95BF-19F0-A748-910D-2A6208039C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7043" y="4646023"/>
                <a:ext cx="3207994" cy="88428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8366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4331E987-BE8A-72A8-7FC6-5526611CFAAD}"/>
              </a:ext>
            </a:extLst>
          </p:cNvPr>
          <p:cNvSpPr/>
          <p:nvPr/>
        </p:nvSpPr>
        <p:spPr>
          <a:xfrm>
            <a:off x="1026943" y="1518656"/>
            <a:ext cx="655608" cy="655608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98AA9CC-33B1-6B21-A955-C2E0D66B643B}"/>
              </a:ext>
            </a:extLst>
          </p:cNvPr>
          <p:cNvSpPr/>
          <p:nvPr/>
        </p:nvSpPr>
        <p:spPr>
          <a:xfrm>
            <a:off x="1026943" y="2815494"/>
            <a:ext cx="655608" cy="655608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9D0F030-8891-BBC6-AE3E-954358DA2D14}"/>
              </a:ext>
            </a:extLst>
          </p:cNvPr>
          <p:cNvSpPr/>
          <p:nvPr/>
        </p:nvSpPr>
        <p:spPr>
          <a:xfrm>
            <a:off x="1026943" y="4112332"/>
            <a:ext cx="655608" cy="655608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AFB2DDC-6C6D-1B4C-8A9D-9BE27F1AFF34}"/>
              </a:ext>
            </a:extLst>
          </p:cNvPr>
          <p:cNvSpPr/>
          <p:nvPr/>
        </p:nvSpPr>
        <p:spPr>
          <a:xfrm>
            <a:off x="2734976" y="1518656"/>
            <a:ext cx="655608" cy="655608"/>
          </a:xfrm>
          <a:prstGeom prst="rect">
            <a:avLst/>
          </a:prstGeom>
          <a:solidFill>
            <a:srgbClr val="00B0F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9C6F6E-78A9-C579-2934-C6F5BE8F7490}"/>
              </a:ext>
            </a:extLst>
          </p:cNvPr>
          <p:cNvSpPr/>
          <p:nvPr/>
        </p:nvSpPr>
        <p:spPr>
          <a:xfrm>
            <a:off x="2734976" y="2815494"/>
            <a:ext cx="655608" cy="655608"/>
          </a:xfrm>
          <a:prstGeom prst="rect">
            <a:avLst/>
          </a:prstGeom>
          <a:solidFill>
            <a:srgbClr val="00B0F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D430987-6AB1-D930-582F-9CF312ACD003}"/>
              </a:ext>
            </a:extLst>
          </p:cNvPr>
          <p:cNvSpPr/>
          <p:nvPr/>
        </p:nvSpPr>
        <p:spPr>
          <a:xfrm>
            <a:off x="2734976" y="4112332"/>
            <a:ext cx="655608" cy="655608"/>
          </a:xfrm>
          <a:prstGeom prst="rect">
            <a:avLst/>
          </a:prstGeom>
          <a:solidFill>
            <a:srgbClr val="00B0F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3686E9C-C54E-3831-E75B-1C6C4C5FC58C}"/>
              </a:ext>
            </a:extLst>
          </p:cNvPr>
          <p:cNvSpPr/>
          <p:nvPr/>
        </p:nvSpPr>
        <p:spPr>
          <a:xfrm>
            <a:off x="5584992" y="3075691"/>
            <a:ext cx="1442113" cy="1442113"/>
          </a:xfrm>
          <a:prstGeom prst="ellipse">
            <a:avLst/>
          </a:prstGeom>
          <a:solidFill>
            <a:schemeClr val="accent2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∑</a:t>
            </a:r>
            <a:endParaRPr lang="en-US" sz="7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69CC32F-14BC-1CA7-E7AD-97D780DEE164}"/>
              </a:ext>
            </a:extLst>
          </p:cNvPr>
          <p:cNvGrpSpPr/>
          <p:nvPr/>
        </p:nvGrpSpPr>
        <p:grpSpPr>
          <a:xfrm>
            <a:off x="8111732" y="3075691"/>
            <a:ext cx="1447823" cy="1447823"/>
            <a:chOff x="8353952" y="2799239"/>
            <a:chExt cx="1447823" cy="1447823"/>
          </a:xfrm>
          <a:solidFill>
            <a:srgbClr val="00B050"/>
          </a:solidFill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D7726AE-9D1C-B4BC-9748-F9062906BAB7}"/>
                </a:ext>
              </a:extLst>
            </p:cNvPr>
            <p:cNvSpPr/>
            <p:nvPr/>
          </p:nvSpPr>
          <p:spPr>
            <a:xfrm>
              <a:off x="8353952" y="2799239"/>
              <a:ext cx="1447823" cy="1447823"/>
            </a:xfrm>
            <a:prstGeom prst="ellipse">
              <a:avLst/>
            </a:prstGeom>
            <a:grpFill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16" name="Connector: Elbow 15">
              <a:extLst>
                <a:ext uri="{FF2B5EF4-FFF2-40B4-BE49-F238E27FC236}">
                  <a16:creationId xmlns:a16="http://schemas.microsoft.com/office/drawing/2014/main" id="{6781AF1A-0605-9BE0-5DBF-E6B1A28A0A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18902" y="3194650"/>
              <a:ext cx="699237" cy="656357"/>
            </a:xfrm>
            <a:prstGeom prst="bentConnector3">
              <a:avLst/>
            </a:prstGeom>
            <a:grpFill/>
            <a:ln w="762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53EAB4E-D07C-9E19-61AB-94375759C4BE}"/>
              </a:ext>
            </a:extLst>
          </p:cNvPr>
          <p:cNvCxnSpPr>
            <a:stCxn id="5" idx="6"/>
            <a:endCxn id="9" idx="1"/>
          </p:cNvCxnSpPr>
          <p:nvPr/>
        </p:nvCxnSpPr>
        <p:spPr>
          <a:xfrm>
            <a:off x="1682551" y="1846460"/>
            <a:ext cx="1052425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A4DA59B-A9AA-AC20-C34F-519C415A6036}"/>
              </a:ext>
            </a:extLst>
          </p:cNvPr>
          <p:cNvCxnSpPr>
            <a:cxnSpLocks/>
            <a:stCxn id="6" idx="6"/>
            <a:endCxn id="11" idx="1"/>
          </p:cNvCxnSpPr>
          <p:nvPr/>
        </p:nvCxnSpPr>
        <p:spPr>
          <a:xfrm>
            <a:off x="1682551" y="3143298"/>
            <a:ext cx="1052425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8AA2AEA-4409-FE55-A1E4-43F1D4E42855}"/>
              </a:ext>
            </a:extLst>
          </p:cNvPr>
          <p:cNvCxnSpPr>
            <a:cxnSpLocks/>
            <a:stCxn id="7" idx="6"/>
            <a:endCxn id="12" idx="1"/>
          </p:cNvCxnSpPr>
          <p:nvPr/>
        </p:nvCxnSpPr>
        <p:spPr>
          <a:xfrm>
            <a:off x="1682551" y="4440136"/>
            <a:ext cx="1052425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E165269-C5EA-5130-D6D2-3101C1DF4C5C}"/>
              </a:ext>
            </a:extLst>
          </p:cNvPr>
          <p:cNvCxnSpPr>
            <a:cxnSpLocks/>
            <a:stCxn id="9" idx="3"/>
            <a:endCxn id="13" idx="1"/>
          </p:cNvCxnSpPr>
          <p:nvPr/>
        </p:nvCxnSpPr>
        <p:spPr>
          <a:xfrm>
            <a:off x="3390584" y="1846460"/>
            <a:ext cx="2405601" cy="144042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71D751C-57CC-3A94-27AA-6D8726A0382E}"/>
              </a:ext>
            </a:extLst>
          </p:cNvPr>
          <p:cNvCxnSpPr>
            <a:cxnSpLocks/>
            <a:stCxn id="11" idx="3"/>
            <a:endCxn id="13" idx="2"/>
          </p:cNvCxnSpPr>
          <p:nvPr/>
        </p:nvCxnSpPr>
        <p:spPr>
          <a:xfrm>
            <a:off x="3390584" y="3143298"/>
            <a:ext cx="2194408" cy="65345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02F5F61-DD12-971E-EC68-E52CC7E2539B}"/>
              </a:ext>
            </a:extLst>
          </p:cNvPr>
          <p:cNvCxnSpPr>
            <a:cxnSpLocks/>
            <a:stCxn id="12" idx="3"/>
            <a:endCxn id="13" idx="2"/>
          </p:cNvCxnSpPr>
          <p:nvPr/>
        </p:nvCxnSpPr>
        <p:spPr>
          <a:xfrm flipV="1">
            <a:off x="3390584" y="3796748"/>
            <a:ext cx="2194408" cy="64338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2DB73DE-50B4-5381-54C5-A432863EF880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>
            <a:off x="7027105" y="3796748"/>
            <a:ext cx="1084627" cy="285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938CC1C5-96F1-14AD-6724-8664C2F5A0FC}"/>
              </a:ext>
            </a:extLst>
          </p:cNvPr>
          <p:cNvSpPr/>
          <p:nvPr/>
        </p:nvSpPr>
        <p:spPr>
          <a:xfrm>
            <a:off x="10445724" y="3468943"/>
            <a:ext cx="655608" cy="655608"/>
          </a:xfrm>
          <a:prstGeom prst="ellipse">
            <a:avLst/>
          </a:prstGeom>
          <a:solidFill>
            <a:srgbClr val="0070C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5F38AD8-1DF4-DC28-BFEE-AF6E2AA420FC}"/>
              </a:ext>
            </a:extLst>
          </p:cNvPr>
          <p:cNvCxnSpPr>
            <a:cxnSpLocks/>
            <a:stCxn id="14" idx="6"/>
            <a:endCxn id="51" idx="2"/>
          </p:cNvCxnSpPr>
          <p:nvPr/>
        </p:nvCxnSpPr>
        <p:spPr>
          <a:xfrm flipV="1">
            <a:off x="9559555" y="3796747"/>
            <a:ext cx="886169" cy="285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78BA4CEF-8D73-353C-9356-553C0EA520C5}"/>
              </a:ext>
            </a:extLst>
          </p:cNvPr>
          <p:cNvSpPr/>
          <p:nvPr/>
        </p:nvSpPr>
        <p:spPr>
          <a:xfrm>
            <a:off x="3179015" y="138735"/>
            <a:ext cx="5833969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cap="none" spc="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PERCEPTRON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6B8B3F-53B5-1C81-3000-F795C679D332}"/>
              </a:ext>
            </a:extLst>
          </p:cNvPr>
          <p:cNvSpPr txBox="1"/>
          <p:nvPr/>
        </p:nvSpPr>
        <p:spPr>
          <a:xfrm>
            <a:off x="969865" y="6207915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2899F7-C55E-181D-4618-86897AA2DE86}"/>
              </a:ext>
            </a:extLst>
          </p:cNvPr>
          <p:cNvSpPr txBox="1"/>
          <p:nvPr/>
        </p:nvSpPr>
        <p:spPr>
          <a:xfrm>
            <a:off x="2634764" y="6207915"/>
            <a:ext cx="945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Weights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7C11A5-EF99-2EA5-BB76-1ABB38357E04}"/>
              </a:ext>
            </a:extLst>
          </p:cNvPr>
          <p:cNvSpPr txBox="1"/>
          <p:nvPr/>
        </p:nvSpPr>
        <p:spPr>
          <a:xfrm>
            <a:off x="4955273" y="6207915"/>
            <a:ext cx="287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Summation weights and bias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E9F2BB-9E29-CFD4-8414-6BE675B380A0}"/>
              </a:ext>
            </a:extLst>
          </p:cNvPr>
          <p:cNvSpPr txBox="1"/>
          <p:nvPr/>
        </p:nvSpPr>
        <p:spPr>
          <a:xfrm>
            <a:off x="8271578" y="6207915"/>
            <a:ext cx="1128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Activation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8BFA359-E416-BB56-B2D1-8341012253C1}"/>
              </a:ext>
            </a:extLst>
          </p:cNvPr>
          <p:cNvSpPr txBox="1"/>
          <p:nvPr/>
        </p:nvSpPr>
        <p:spPr>
          <a:xfrm>
            <a:off x="10209463" y="6207915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Output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09746AF-4C31-FD94-220E-3DB505661947}"/>
                  </a:ext>
                </a:extLst>
              </p:cNvPr>
              <p:cNvSpPr txBox="1"/>
              <p:nvPr/>
            </p:nvSpPr>
            <p:spPr>
              <a:xfrm>
                <a:off x="5365502" y="4712399"/>
                <a:ext cx="1475276" cy="77899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𝑛𝑒𝑡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09746AF-4C31-FD94-220E-3DB5056619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5502" y="4712399"/>
                <a:ext cx="1475276" cy="77899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7FD95BF-19F0-A748-910D-2A6208039C8E}"/>
                  </a:ext>
                </a:extLst>
              </p:cNvPr>
              <p:cNvSpPr txBox="1"/>
              <p:nvPr/>
            </p:nvSpPr>
            <p:spPr>
              <a:xfrm>
                <a:off x="7397043" y="4646023"/>
                <a:ext cx="3207994" cy="88428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𝑗𝑖𝑘𝑎</m:t>
                                </m:r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𝑛𝑒𝑡</m:t>
                                </m:r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&gt;0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𝑗𝑖𝑘𝑎</m:t>
                                </m:r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𝑛𝑒𝑡</m:t>
                                </m:r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𝑗𝑖𝑘𝑎</m:t>
                                </m:r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𝑛𝑒𝑡</m:t>
                                </m:r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 &lt;0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7FD95BF-19F0-A748-910D-2A6208039C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7043" y="4646023"/>
                <a:ext cx="3207994" cy="88428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5628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4331E987-BE8A-72A8-7FC6-5526611CFAAD}"/>
              </a:ext>
            </a:extLst>
          </p:cNvPr>
          <p:cNvSpPr/>
          <p:nvPr/>
        </p:nvSpPr>
        <p:spPr>
          <a:xfrm>
            <a:off x="1026943" y="1518656"/>
            <a:ext cx="655608" cy="655608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98AA9CC-33B1-6B21-A955-C2E0D66B643B}"/>
              </a:ext>
            </a:extLst>
          </p:cNvPr>
          <p:cNvSpPr/>
          <p:nvPr/>
        </p:nvSpPr>
        <p:spPr>
          <a:xfrm>
            <a:off x="1026943" y="2815494"/>
            <a:ext cx="655608" cy="655608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9D0F030-8891-BBC6-AE3E-954358DA2D14}"/>
              </a:ext>
            </a:extLst>
          </p:cNvPr>
          <p:cNvSpPr/>
          <p:nvPr/>
        </p:nvSpPr>
        <p:spPr>
          <a:xfrm>
            <a:off x="1026943" y="4112332"/>
            <a:ext cx="655608" cy="655608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AFB2DDC-6C6D-1B4C-8A9D-9BE27F1AFF34}"/>
              </a:ext>
            </a:extLst>
          </p:cNvPr>
          <p:cNvSpPr/>
          <p:nvPr/>
        </p:nvSpPr>
        <p:spPr>
          <a:xfrm>
            <a:off x="2734976" y="1518656"/>
            <a:ext cx="655608" cy="655608"/>
          </a:xfrm>
          <a:prstGeom prst="rect">
            <a:avLst/>
          </a:prstGeom>
          <a:solidFill>
            <a:srgbClr val="00B0F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9C6F6E-78A9-C579-2934-C6F5BE8F7490}"/>
              </a:ext>
            </a:extLst>
          </p:cNvPr>
          <p:cNvSpPr/>
          <p:nvPr/>
        </p:nvSpPr>
        <p:spPr>
          <a:xfrm>
            <a:off x="2734976" y="2815494"/>
            <a:ext cx="655608" cy="655608"/>
          </a:xfrm>
          <a:prstGeom prst="rect">
            <a:avLst/>
          </a:prstGeom>
          <a:solidFill>
            <a:srgbClr val="00B0F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D430987-6AB1-D930-582F-9CF312ACD003}"/>
              </a:ext>
            </a:extLst>
          </p:cNvPr>
          <p:cNvSpPr/>
          <p:nvPr/>
        </p:nvSpPr>
        <p:spPr>
          <a:xfrm>
            <a:off x="2734976" y="4112332"/>
            <a:ext cx="655608" cy="655608"/>
          </a:xfrm>
          <a:prstGeom prst="rect">
            <a:avLst/>
          </a:prstGeom>
          <a:solidFill>
            <a:srgbClr val="00B0F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W2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3686E9C-C54E-3831-E75B-1C6C4C5FC58C}"/>
              </a:ext>
            </a:extLst>
          </p:cNvPr>
          <p:cNvSpPr/>
          <p:nvPr/>
        </p:nvSpPr>
        <p:spPr>
          <a:xfrm>
            <a:off x="5584992" y="3075691"/>
            <a:ext cx="1442113" cy="1442113"/>
          </a:xfrm>
          <a:prstGeom prst="ellipse">
            <a:avLst/>
          </a:prstGeom>
          <a:solidFill>
            <a:schemeClr val="accent2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∑</a:t>
            </a:r>
            <a:endParaRPr lang="en-US" sz="7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69CC32F-14BC-1CA7-E7AD-97D780DEE164}"/>
              </a:ext>
            </a:extLst>
          </p:cNvPr>
          <p:cNvGrpSpPr/>
          <p:nvPr/>
        </p:nvGrpSpPr>
        <p:grpSpPr>
          <a:xfrm>
            <a:off x="8111732" y="3075691"/>
            <a:ext cx="1447823" cy="1447823"/>
            <a:chOff x="8353952" y="2799239"/>
            <a:chExt cx="1447823" cy="1447823"/>
          </a:xfrm>
          <a:solidFill>
            <a:srgbClr val="00B050"/>
          </a:solidFill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D7726AE-9D1C-B4BC-9748-F9062906BAB7}"/>
                </a:ext>
              </a:extLst>
            </p:cNvPr>
            <p:cNvSpPr/>
            <p:nvPr/>
          </p:nvSpPr>
          <p:spPr>
            <a:xfrm>
              <a:off x="8353952" y="2799239"/>
              <a:ext cx="1447823" cy="1447823"/>
            </a:xfrm>
            <a:prstGeom prst="ellipse">
              <a:avLst/>
            </a:prstGeom>
            <a:grpFill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16" name="Connector: Elbow 15">
              <a:extLst>
                <a:ext uri="{FF2B5EF4-FFF2-40B4-BE49-F238E27FC236}">
                  <a16:creationId xmlns:a16="http://schemas.microsoft.com/office/drawing/2014/main" id="{6781AF1A-0605-9BE0-5DBF-E6B1A28A0A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18902" y="3194650"/>
              <a:ext cx="699237" cy="656357"/>
            </a:xfrm>
            <a:prstGeom prst="bentConnector3">
              <a:avLst/>
            </a:prstGeom>
            <a:grpFill/>
            <a:ln w="762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53EAB4E-D07C-9E19-61AB-94375759C4BE}"/>
              </a:ext>
            </a:extLst>
          </p:cNvPr>
          <p:cNvCxnSpPr>
            <a:stCxn id="5" idx="6"/>
            <a:endCxn id="9" idx="1"/>
          </p:cNvCxnSpPr>
          <p:nvPr/>
        </p:nvCxnSpPr>
        <p:spPr>
          <a:xfrm>
            <a:off x="1682551" y="1846460"/>
            <a:ext cx="1052425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A4DA59B-A9AA-AC20-C34F-519C415A6036}"/>
              </a:ext>
            </a:extLst>
          </p:cNvPr>
          <p:cNvCxnSpPr>
            <a:cxnSpLocks/>
            <a:stCxn id="6" idx="6"/>
            <a:endCxn id="11" idx="1"/>
          </p:cNvCxnSpPr>
          <p:nvPr/>
        </p:nvCxnSpPr>
        <p:spPr>
          <a:xfrm>
            <a:off x="1682551" y="3143298"/>
            <a:ext cx="1052425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8AA2AEA-4409-FE55-A1E4-43F1D4E42855}"/>
              </a:ext>
            </a:extLst>
          </p:cNvPr>
          <p:cNvCxnSpPr>
            <a:cxnSpLocks/>
            <a:stCxn id="7" idx="6"/>
            <a:endCxn id="12" idx="1"/>
          </p:cNvCxnSpPr>
          <p:nvPr/>
        </p:nvCxnSpPr>
        <p:spPr>
          <a:xfrm>
            <a:off x="1682551" y="4440136"/>
            <a:ext cx="1052425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E165269-C5EA-5130-D6D2-3101C1DF4C5C}"/>
              </a:ext>
            </a:extLst>
          </p:cNvPr>
          <p:cNvCxnSpPr>
            <a:cxnSpLocks/>
            <a:stCxn id="9" idx="3"/>
            <a:endCxn id="13" idx="1"/>
          </p:cNvCxnSpPr>
          <p:nvPr/>
        </p:nvCxnSpPr>
        <p:spPr>
          <a:xfrm>
            <a:off x="3390584" y="1846460"/>
            <a:ext cx="2405601" cy="144042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71D751C-57CC-3A94-27AA-6D8726A0382E}"/>
              </a:ext>
            </a:extLst>
          </p:cNvPr>
          <p:cNvCxnSpPr>
            <a:cxnSpLocks/>
            <a:stCxn id="11" idx="3"/>
            <a:endCxn id="13" idx="2"/>
          </p:cNvCxnSpPr>
          <p:nvPr/>
        </p:nvCxnSpPr>
        <p:spPr>
          <a:xfrm>
            <a:off x="3390584" y="3143298"/>
            <a:ext cx="2194408" cy="65345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02F5F61-DD12-971E-EC68-E52CC7E2539B}"/>
              </a:ext>
            </a:extLst>
          </p:cNvPr>
          <p:cNvCxnSpPr>
            <a:cxnSpLocks/>
            <a:stCxn id="12" idx="3"/>
            <a:endCxn id="13" idx="2"/>
          </p:cNvCxnSpPr>
          <p:nvPr/>
        </p:nvCxnSpPr>
        <p:spPr>
          <a:xfrm flipV="1">
            <a:off x="3390584" y="3796748"/>
            <a:ext cx="2194408" cy="64338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2DB73DE-50B4-5381-54C5-A432863EF880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>
            <a:off x="7027105" y="3796748"/>
            <a:ext cx="1084627" cy="285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938CC1C5-96F1-14AD-6724-8664C2F5A0FC}"/>
              </a:ext>
            </a:extLst>
          </p:cNvPr>
          <p:cNvSpPr/>
          <p:nvPr/>
        </p:nvSpPr>
        <p:spPr>
          <a:xfrm>
            <a:off x="10445724" y="3468943"/>
            <a:ext cx="655608" cy="655608"/>
          </a:xfrm>
          <a:prstGeom prst="ellipse">
            <a:avLst/>
          </a:prstGeom>
          <a:solidFill>
            <a:srgbClr val="0070C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5F38AD8-1DF4-DC28-BFEE-AF6E2AA420FC}"/>
              </a:ext>
            </a:extLst>
          </p:cNvPr>
          <p:cNvCxnSpPr>
            <a:cxnSpLocks/>
            <a:stCxn id="14" idx="6"/>
            <a:endCxn id="51" idx="2"/>
          </p:cNvCxnSpPr>
          <p:nvPr/>
        </p:nvCxnSpPr>
        <p:spPr>
          <a:xfrm flipV="1">
            <a:off x="9559555" y="3796747"/>
            <a:ext cx="886169" cy="285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78BA4CEF-8D73-353C-9356-553C0EA520C5}"/>
              </a:ext>
            </a:extLst>
          </p:cNvPr>
          <p:cNvSpPr/>
          <p:nvPr/>
        </p:nvSpPr>
        <p:spPr>
          <a:xfrm>
            <a:off x="3179015" y="138735"/>
            <a:ext cx="5833969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cap="none" spc="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PERCEPTRON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6B8B3F-53B5-1C81-3000-F795C679D332}"/>
              </a:ext>
            </a:extLst>
          </p:cNvPr>
          <p:cNvSpPr txBox="1"/>
          <p:nvPr/>
        </p:nvSpPr>
        <p:spPr>
          <a:xfrm>
            <a:off x="969865" y="6207915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2899F7-C55E-181D-4618-86897AA2DE86}"/>
              </a:ext>
            </a:extLst>
          </p:cNvPr>
          <p:cNvSpPr txBox="1"/>
          <p:nvPr/>
        </p:nvSpPr>
        <p:spPr>
          <a:xfrm>
            <a:off x="2634764" y="6207915"/>
            <a:ext cx="945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Weights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7C11A5-EF99-2EA5-BB76-1ABB38357E04}"/>
              </a:ext>
            </a:extLst>
          </p:cNvPr>
          <p:cNvSpPr txBox="1"/>
          <p:nvPr/>
        </p:nvSpPr>
        <p:spPr>
          <a:xfrm>
            <a:off x="4955273" y="6207915"/>
            <a:ext cx="287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Summation weights and bias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E9F2BB-9E29-CFD4-8414-6BE675B380A0}"/>
              </a:ext>
            </a:extLst>
          </p:cNvPr>
          <p:cNvSpPr txBox="1"/>
          <p:nvPr/>
        </p:nvSpPr>
        <p:spPr>
          <a:xfrm>
            <a:off x="8271578" y="6207915"/>
            <a:ext cx="1128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Activation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8BFA359-E416-BB56-B2D1-8341012253C1}"/>
              </a:ext>
            </a:extLst>
          </p:cNvPr>
          <p:cNvSpPr txBox="1"/>
          <p:nvPr/>
        </p:nvSpPr>
        <p:spPr>
          <a:xfrm>
            <a:off x="10209463" y="6207915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Output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09746AF-4C31-FD94-220E-3DB505661947}"/>
                  </a:ext>
                </a:extLst>
              </p:cNvPr>
              <p:cNvSpPr txBox="1"/>
              <p:nvPr/>
            </p:nvSpPr>
            <p:spPr>
              <a:xfrm>
                <a:off x="5365502" y="4712399"/>
                <a:ext cx="1881092" cy="75623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𝑛𝑒𝑡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09746AF-4C31-FD94-220E-3DB5056619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5502" y="4712399"/>
                <a:ext cx="1881092" cy="75623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7FD95BF-19F0-A748-910D-2A6208039C8E}"/>
                  </a:ext>
                </a:extLst>
              </p:cNvPr>
              <p:cNvSpPr txBox="1"/>
              <p:nvPr/>
            </p:nvSpPr>
            <p:spPr>
              <a:xfrm>
                <a:off x="7397043" y="4646023"/>
                <a:ext cx="3207994" cy="88428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𝑗𝑖𝑘𝑎</m:t>
                                </m:r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𝑛𝑒𝑡</m:t>
                                </m:r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&gt;0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𝑗𝑖𝑘𝑎</m:t>
                                </m:r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𝑛𝑒𝑡</m:t>
                                </m:r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𝑗𝑖𝑘𝑎</m:t>
                                </m:r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𝑛𝑒𝑡</m:t>
                                </m:r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 &lt;0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7FD95BF-19F0-A748-910D-2A6208039C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7043" y="4646023"/>
                <a:ext cx="3207994" cy="88428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4614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4331E987-BE8A-72A8-7FC6-5526611CFAAD}"/>
              </a:ext>
            </a:extLst>
          </p:cNvPr>
          <p:cNvSpPr/>
          <p:nvPr/>
        </p:nvSpPr>
        <p:spPr>
          <a:xfrm>
            <a:off x="1026943" y="1518656"/>
            <a:ext cx="655608" cy="655608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98AA9CC-33B1-6B21-A955-C2E0D66B643B}"/>
              </a:ext>
            </a:extLst>
          </p:cNvPr>
          <p:cNvSpPr/>
          <p:nvPr/>
        </p:nvSpPr>
        <p:spPr>
          <a:xfrm>
            <a:off x="1026943" y="2815494"/>
            <a:ext cx="655608" cy="655608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9D0F030-8891-BBC6-AE3E-954358DA2D14}"/>
              </a:ext>
            </a:extLst>
          </p:cNvPr>
          <p:cNvSpPr/>
          <p:nvPr/>
        </p:nvSpPr>
        <p:spPr>
          <a:xfrm>
            <a:off x="1026943" y="4112332"/>
            <a:ext cx="655608" cy="655608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AFB2DDC-6C6D-1B4C-8A9D-9BE27F1AFF34}"/>
              </a:ext>
            </a:extLst>
          </p:cNvPr>
          <p:cNvSpPr/>
          <p:nvPr/>
        </p:nvSpPr>
        <p:spPr>
          <a:xfrm>
            <a:off x="2734976" y="1518656"/>
            <a:ext cx="655608" cy="655608"/>
          </a:xfrm>
          <a:prstGeom prst="rect">
            <a:avLst/>
          </a:prstGeom>
          <a:solidFill>
            <a:srgbClr val="00B0F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9C6F6E-78A9-C579-2934-C6F5BE8F7490}"/>
              </a:ext>
            </a:extLst>
          </p:cNvPr>
          <p:cNvSpPr/>
          <p:nvPr/>
        </p:nvSpPr>
        <p:spPr>
          <a:xfrm>
            <a:off x="2734976" y="2815494"/>
            <a:ext cx="655608" cy="655608"/>
          </a:xfrm>
          <a:prstGeom prst="rect">
            <a:avLst/>
          </a:prstGeom>
          <a:solidFill>
            <a:srgbClr val="00B0F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D430987-6AB1-D930-582F-9CF312ACD003}"/>
              </a:ext>
            </a:extLst>
          </p:cNvPr>
          <p:cNvSpPr/>
          <p:nvPr/>
        </p:nvSpPr>
        <p:spPr>
          <a:xfrm>
            <a:off x="2734976" y="4112332"/>
            <a:ext cx="655608" cy="655608"/>
          </a:xfrm>
          <a:prstGeom prst="rect">
            <a:avLst/>
          </a:prstGeom>
          <a:solidFill>
            <a:srgbClr val="00B0F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W2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3686E9C-C54E-3831-E75B-1C6C4C5FC58C}"/>
              </a:ext>
            </a:extLst>
          </p:cNvPr>
          <p:cNvSpPr/>
          <p:nvPr/>
        </p:nvSpPr>
        <p:spPr>
          <a:xfrm>
            <a:off x="5584992" y="3075691"/>
            <a:ext cx="1442113" cy="1442113"/>
          </a:xfrm>
          <a:prstGeom prst="ellipse">
            <a:avLst/>
          </a:prstGeom>
          <a:solidFill>
            <a:schemeClr val="accent2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∑</a:t>
            </a:r>
            <a:endParaRPr lang="en-US" sz="7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69CC32F-14BC-1CA7-E7AD-97D780DEE164}"/>
              </a:ext>
            </a:extLst>
          </p:cNvPr>
          <p:cNvGrpSpPr/>
          <p:nvPr/>
        </p:nvGrpSpPr>
        <p:grpSpPr>
          <a:xfrm>
            <a:off x="8111732" y="3075691"/>
            <a:ext cx="1447823" cy="1447823"/>
            <a:chOff x="8353952" y="2799239"/>
            <a:chExt cx="1447823" cy="1447823"/>
          </a:xfrm>
          <a:solidFill>
            <a:srgbClr val="00B050"/>
          </a:solidFill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D7726AE-9D1C-B4BC-9748-F9062906BAB7}"/>
                </a:ext>
              </a:extLst>
            </p:cNvPr>
            <p:cNvSpPr/>
            <p:nvPr/>
          </p:nvSpPr>
          <p:spPr>
            <a:xfrm>
              <a:off x="8353952" y="2799239"/>
              <a:ext cx="1447823" cy="1447823"/>
            </a:xfrm>
            <a:prstGeom prst="ellipse">
              <a:avLst/>
            </a:prstGeom>
            <a:grpFill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16" name="Connector: Elbow 15">
              <a:extLst>
                <a:ext uri="{FF2B5EF4-FFF2-40B4-BE49-F238E27FC236}">
                  <a16:creationId xmlns:a16="http://schemas.microsoft.com/office/drawing/2014/main" id="{6781AF1A-0605-9BE0-5DBF-E6B1A28A0A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18902" y="3194650"/>
              <a:ext cx="699237" cy="656357"/>
            </a:xfrm>
            <a:prstGeom prst="bentConnector3">
              <a:avLst/>
            </a:prstGeom>
            <a:grpFill/>
            <a:ln w="762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53EAB4E-D07C-9E19-61AB-94375759C4BE}"/>
              </a:ext>
            </a:extLst>
          </p:cNvPr>
          <p:cNvCxnSpPr>
            <a:stCxn id="5" idx="6"/>
            <a:endCxn id="9" idx="1"/>
          </p:cNvCxnSpPr>
          <p:nvPr/>
        </p:nvCxnSpPr>
        <p:spPr>
          <a:xfrm>
            <a:off x="1682551" y="1846460"/>
            <a:ext cx="1052425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A4DA59B-A9AA-AC20-C34F-519C415A6036}"/>
              </a:ext>
            </a:extLst>
          </p:cNvPr>
          <p:cNvCxnSpPr>
            <a:cxnSpLocks/>
            <a:stCxn id="6" idx="6"/>
            <a:endCxn id="11" idx="1"/>
          </p:cNvCxnSpPr>
          <p:nvPr/>
        </p:nvCxnSpPr>
        <p:spPr>
          <a:xfrm>
            <a:off x="1682551" y="3143298"/>
            <a:ext cx="1052425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8AA2AEA-4409-FE55-A1E4-43F1D4E42855}"/>
              </a:ext>
            </a:extLst>
          </p:cNvPr>
          <p:cNvCxnSpPr>
            <a:cxnSpLocks/>
            <a:stCxn id="7" idx="6"/>
            <a:endCxn id="12" idx="1"/>
          </p:cNvCxnSpPr>
          <p:nvPr/>
        </p:nvCxnSpPr>
        <p:spPr>
          <a:xfrm>
            <a:off x="1682551" y="4440136"/>
            <a:ext cx="1052425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E165269-C5EA-5130-D6D2-3101C1DF4C5C}"/>
              </a:ext>
            </a:extLst>
          </p:cNvPr>
          <p:cNvCxnSpPr>
            <a:cxnSpLocks/>
            <a:stCxn id="9" idx="3"/>
            <a:endCxn id="13" idx="1"/>
          </p:cNvCxnSpPr>
          <p:nvPr/>
        </p:nvCxnSpPr>
        <p:spPr>
          <a:xfrm>
            <a:off x="3390584" y="1846460"/>
            <a:ext cx="2405601" cy="144042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71D751C-57CC-3A94-27AA-6D8726A0382E}"/>
              </a:ext>
            </a:extLst>
          </p:cNvPr>
          <p:cNvCxnSpPr>
            <a:cxnSpLocks/>
            <a:stCxn id="11" idx="3"/>
            <a:endCxn id="13" idx="2"/>
          </p:cNvCxnSpPr>
          <p:nvPr/>
        </p:nvCxnSpPr>
        <p:spPr>
          <a:xfrm>
            <a:off x="3390584" y="3143298"/>
            <a:ext cx="2194408" cy="65345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02F5F61-DD12-971E-EC68-E52CC7E2539B}"/>
              </a:ext>
            </a:extLst>
          </p:cNvPr>
          <p:cNvCxnSpPr>
            <a:cxnSpLocks/>
            <a:stCxn id="12" idx="3"/>
            <a:endCxn id="13" idx="2"/>
          </p:cNvCxnSpPr>
          <p:nvPr/>
        </p:nvCxnSpPr>
        <p:spPr>
          <a:xfrm flipV="1">
            <a:off x="3390584" y="3796748"/>
            <a:ext cx="2194408" cy="64338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2DB73DE-50B4-5381-54C5-A432863EF880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>
            <a:off x="7027105" y="3796748"/>
            <a:ext cx="1084627" cy="285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938CC1C5-96F1-14AD-6724-8664C2F5A0FC}"/>
              </a:ext>
            </a:extLst>
          </p:cNvPr>
          <p:cNvSpPr/>
          <p:nvPr/>
        </p:nvSpPr>
        <p:spPr>
          <a:xfrm>
            <a:off x="10445724" y="3468943"/>
            <a:ext cx="655608" cy="655608"/>
          </a:xfrm>
          <a:prstGeom prst="ellipse">
            <a:avLst/>
          </a:prstGeom>
          <a:solidFill>
            <a:srgbClr val="0070C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5F38AD8-1DF4-DC28-BFEE-AF6E2AA420FC}"/>
              </a:ext>
            </a:extLst>
          </p:cNvPr>
          <p:cNvCxnSpPr>
            <a:cxnSpLocks/>
            <a:stCxn id="14" idx="6"/>
            <a:endCxn id="51" idx="2"/>
          </p:cNvCxnSpPr>
          <p:nvPr/>
        </p:nvCxnSpPr>
        <p:spPr>
          <a:xfrm flipV="1">
            <a:off x="9559555" y="3796747"/>
            <a:ext cx="886169" cy="285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78BA4CEF-8D73-353C-9356-553C0EA520C5}"/>
              </a:ext>
            </a:extLst>
          </p:cNvPr>
          <p:cNvSpPr/>
          <p:nvPr/>
        </p:nvSpPr>
        <p:spPr>
          <a:xfrm>
            <a:off x="3179015" y="138735"/>
            <a:ext cx="5833969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cap="none" spc="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PERCEPTRON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6B8B3F-53B5-1C81-3000-F795C679D332}"/>
              </a:ext>
            </a:extLst>
          </p:cNvPr>
          <p:cNvSpPr txBox="1"/>
          <p:nvPr/>
        </p:nvSpPr>
        <p:spPr>
          <a:xfrm>
            <a:off x="969865" y="6207915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2899F7-C55E-181D-4618-86897AA2DE86}"/>
              </a:ext>
            </a:extLst>
          </p:cNvPr>
          <p:cNvSpPr txBox="1"/>
          <p:nvPr/>
        </p:nvSpPr>
        <p:spPr>
          <a:xfrm>
            <a:off x="2634764" y="6207915"/>
            <a:ext cx="945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Weights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7C11A5-EF99-2EA5-BB76-1ABB38357E04}"/>
              </a:ext>
            </a:extLst>
          </p:cNvPr>
          <p:cNvSpPr txBox="1"/>
          <p:nvPr/>
        </p:nvSpPr>
        <p:spPr>
          <a:xfrm>
            <a:off x="4955273" y="6207915"/>
            <a:ext cx="287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Summation weights and bias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E9F2BB-9E29-CFD4-8414-6BE675B380A0}"/>
              </a:ext>
            </a:extLst>
          </p:cNvPr>
          <p:cNvSpPr txBox="1"/>
          <p:nvPr/>
        </p:nvSpPr>
        <p:spPr>
          <a:xfrm>
            <a:off x="8271578" y="6207915"/>
            <a:ext cx="1128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Activation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8BFA359-E416-BB56-B2D1-8341012253C1}"/>
              </a:ext>
            </a:extLst>
          </p:cNvPr>
          <p:cNvSpPr txBox="1"/>
          <p:nvPr/>
        </p:nvSpPr>
        <p:spPr>
          <a:xfrm>
            <a:off x="10209463" y="6207915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Output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09746AF-4C31-FD94-220E-3DB505661947}"/>
                  </a:ext>
                </a:extLst>
              </p:cNvPr>
              <p:cNvSpPr txBox="1"/>
              <p:nvPr/>
            </p:nvSpPr>
            <p:spPr>
              <a:xfrm>
                <a:off x="5365502" y="4712399"/>
                <a:ext cx="1881092" cy="75623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𝑛𝑒𝑡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09746AF-4C31-FD94-220E-3DB5056619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5502" y="4712399"/>
                <a:ext cx="1881092" cy="75623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7FD95BF-19F0-A748-910D-2A6208039C8E}"/>
                  </a:ext>
                </a:extLst>
              </p:cNvPr>
              <p:cNvSpPr txBox="1"/>
              <p:nvPr/>
            </p:nvSpPr>
            <p:spPr>
              <a:xfrm>
                <a:off x="7397043" y="4646023"/>
                <a:ext cx="3207994" cy="88428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𝑗𝑖𝑘𝑎</m:t>
                                </m:r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𝑛𝑒𝑡</m:t>
                                </m:r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&gt;0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𝑗𝑖𝑘𝑎</m:t>
                                </m:r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𝑛𝑒𝑡</m:t>
                                </m:r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𝑗𝑖𝑘𝑎</m:t>
                                </m:r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𝑛𝑒𝑡</m:t>
                                </m:r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 &lt;0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7FD95BF-19F0-A748-910D-2A6208039C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7043" y="4646023"/>
                <a:ext cx="3207994" cy="88428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6099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4331E987-BE8A-72A8-7FC6-5526611CFAAD}"/>
              </a:ext>
            </a:extLst>
          </p:cNvPr>
          <p:cNvSpPr/>
          <p:nvPr/>
        </p:nvSpPr>
        <p:spPr>
          <a:xfrm>
            <a:off x="1026943" y="1518656"/>
            <a:ext cx="655608" cy="655608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98AA9CC-33B1-6B21-A955-C2E0D66B643B}"/>
              </a:ext>
            </a:extLst>
          </p:cNvPr>
          <p:cNvSpPr/>
          <p:nvPr/>
        </p:nvSpPr>
        <p:spPr>
          <a:xfrm>
            <a:off x="1026943" y="2815494"/>
            <a:ext cx="655608" cy="655608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9D0F030-8891-BBC6-AE3E-954358DA2D14}"/>
              </a:ext>
            </a:extLst>
          </p:cNvPr>
          <p:cNvSpPr/>
          <p:nvPr/>
        </p:nvSpPr>
        <p:spPr>
          <a:xfrm>
            <a:off x="1026943" y="4112332"/>
            <a:ext cx="655608" cy="655608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AFB2DDC-6C6D-1B4C-8A9D-9BE27F1AFF34}"/>
              </a:ext>
            </a:extLst>
          </p:cNvPr>
          <p:cNvSpPr/>
          <p:nvPr/>
        </p:nvSpPr>
        <p:spPr>
          <a:xfrm>
            <a:off x="2734976" y="1518656"/>
            <a:ext cx="655608" cy="655608"/>
          </a:xfrm>
          <a:prstGeom prst="rect">
            <a:avLst/>
          </a:prstGeom>
          <a:solidFill>
            <a:srgbClr val="00B0F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9C6F6E-78A9-C579-2934-C6F5BE8F7490}"/>
              </a:ext>
            </a:extLst>
          </p:cNvPr>
          <p:cNvSpPr/>
          <p:nvPr/>
        </p:nvSpPr>
        <p:spPr>
          <a:xfrm>
            <a:off x="2734976" y="2815494"/>
            <a:ext cx="655608" cy="655608"/>
          </a:xfrm>
          <a:prstGeom prst="rect">
            <a:avLst/>
          </a:prstGeom>
          <a:solidFill>
            <a:srgbClr val="00B0F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D430987-6AB1-D930-582F-9CF312ACD003}"/>
              </a:ext>
            </a:extLst>
          </p:cNvPr>
          <p:cNvSpPr/>
          <p:nvPr/>
        </p:nvSpPr>
        <p:spPr>
          <a:xfrm>
            <a:off x="2734976" y="4112332"/>
            <a:ext cx="655608" cy="655608"/>
          </a:xfrm>
          <a:prstGeom prst="rect">
            <a:avLst/>
          </a:prstGeom>
          <a:solidFill>
            <a:srgbClr val="00B0F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W2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3686E9C-C54E-3831-E75B-1C6C4C5FC58C}"/>
              </a:ext>
            </a:extLst>
          </p:cNvPr>
          <p:cNvSpPr/>
          <p:nvPr/>
        </p:nvSpPr>
        <p:spPr>
          <a:xfrm>
            <a:off x="5584992" y="3075691"/>
            <a:ext cx="1442113" cy="1442113"/>
          </a:xfrm>
          <a:prstGeom prst="ellipse">
            <a:avLst/>
          </a:prstGeom>
          <a:solidFill>
            <a:schemeClr val="accent2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∑</a:t>
            </a:r>
            <a:endParaRPr lang="en-US" sz="7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69CC32F-14BC-1CA7-E7AD-97D780DEE164}"/>
              </a:ext>
            </a:extLst>
          </p:cNvPr>
          <p:cNvGrpSpPr/>
          <p:nvPr/>
        </p:nvGrpSpPr>
        <p:grpSpPr>
          <a:xfrm>
            <a:off x="8111732" y="3075691"/>
            <a:ext cx="1447823" cy="1447823"/>
            <a:chOff x="8353952" y="2799239"/>
            <a:chExt cx="1447823" cy="1447823"/>
          </a:xfrm>
          <a:solidFill>
            <a:srgbClr val="00B050"/>
          </a:solidFill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D7726AE-9D1C-B4BC-9748-F9062906BAB7}"/>
                </a:ext>
              </a:extLst>
            </p:cNvPr>
            <p:cNvSpPr/>
            <p:nvPr/>
          </p:nvSpPr>
          <p:spPr>
            <a:xfrm>
              <a:off x="8353952" y="2799239"/>
              <a:ext cx="1447823" cy="1447823"/>
            </a:xfrm>
            <a:prstGeom prst="ellipse">
              <a:avLst/>
            </a:prstGeom>
            <a:grpFill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16" name="Connector: Elbow 15">
              <a:extLst>
                <a:ext uri="{FF2B5EF4-FFF2-40B4-BE49-F238E27FC236}">
                  <a16:creationId xmlns:a16="http://schemas.microsoft.com/office/drawing/2014/main" id="{6781AF1A-0605-9BE0-5DBF-E6B1A28A0A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18902" y="3194650"/>
              <a:ext cx="699237" cy="656357"/>
            </a:xfrm>
            <a:prstGeom prst="bentConnector3">
              <a:avLst/>
            </a:prstGeom>
            <a:grpFill/>
            <a:ln w="762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53EAB4E-D07C-9E19-61AB-94375759C4BE}"/>
              </a:ext>
            </a:extLst>
          </p:cNvPr>
          <p:cNvCxnSpPr>
            <a:stCxn id="5" idx="6"/>
            <a:endCxn id="9" idx="1"/>
          </p:cNvCxnSpPr>
          <p:nvPr/>
        </p:nvCxnSpPr>
        <p:spPr>
          <a:xfrm>
            <a:off x="1682551" y="1846460"/>
            <a:ext cx="1052425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A4DA59B-A9AA-AC20-C34F-519C415A6036}"/>
              </a:ext>
            </a:extLst>
          </p:cNvPr>
          <p:cNvCxnSpPr>
            <a:cxnSpLocks/>
            <a:stCxn id="6" idx="6"/>
            <a:endCxn id="11" idx="1"/>
          </p:cNvCxnSpPr>
          <p:nvPr/>
        </p:nvCxnSpPr>
        <p:spPr>
          <a:xfrm>
            <a:off x="1682551" y="3143298"/>
            <a:ext cx="1052425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8AA2AEA-4409-FE55-A1E4-43F1D4E42855}"/>
              </a:ext>
            </a:extLst>
          </p:cNvPr>
          <p:cNvCxnSpPr>
            <a:cxnSpLocks/>
            <a:stCxn id="7" idx="6"/>
            <a:endCxn id="12" idx="1"/>
          </p:cNvCxnSpPr>
          <p:nvPr/>
        </p:nvCxnSpPr>
        <p:spPr>
          <a:xfrm>
            <a:off x="1682551" y="4440136"/>
            <a:ext cx="1052425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E165269-C5EA-5130-D6D2-3101C1DF4C5C}"/>
              </a:ext>
            </a:extLst>
          </p:cNvPr>
          <p:cNvCxnSpPr>
            <a:cxnSpLocks/>
            <a:stCxn id="9" idx="3"/>
            <a:endCxn id="13" idx="1"/>
          </p:cNvCxnSpPr>
          <p:nvPr/>
        </p:nvCxnSpPr>
        <p:spPr>
          <a:xfrm>
            <a:off x="3390584" y="1846460"/>
            <a:ext cx="2405601" cy="144042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71D751C-57CC-3A94-27AA-6D8726A0382E}"/>
              </a:ext>
            </a:extLst>
          </p:cNvPr>
          <p:cNvCxnSpPr>
            <a:cxnSpLocks/>
            <a:stCxn id="11" idx="3"/>
            <a:endCxn id="13" idx="2"/>
          </p:cNvCxnSpPr>
          <p:nvPr/>
        </p:nvCxnSpPr>
        <p:spPr>
          <a:xfrm>
            <a:off x="3390584" y="3143298"/>
            <a:ext cx="2194408" cy="65345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02F5F61-DD12-971E-EC68-E52CC7E2539B}"/>
              </a:ext>
            </a:extLst>
          </p:cNvPr>
          <p:cNvCxnSpPr>
            <a:cxnSpLocks/>
            <a:stCxn id="12" idx="3"/>
            <a:endCxn id="13" idx="2"/>
          </p:cNvCxnSpPr>
          <p:nvPr/>
        </p:nvCxnSpPr>
        <p:spPr>
          <a:xfrm flipV="1">
            <a:off x="3390584" y="3796748"/>
            <a:ext cx="2194408" cy="64338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2DB73DE-50B4-5381-54C5-A432863EF880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>
            <a:off x="7027105" y="3796748"/>
            <a:ext cx="1084627" cy="285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938CC1C5-96F1-14AD-6724-8664C2F5A0FC}"/>
              </a:ext>
            </a:extLst>
          </p:cNvPr>
          <p:cNvSpPr/>
          <p:nvPr/>
        </p:nvSpPr>
        <p:spPr>
          <a:xfrm>
            <a:off x="10445724" y="3468943"/>
            <a:ext cx="655608" cy="655608"/>
          </a:xfrm>
          <a:prstGeom prst="ellipse">
            <a:avLst/>
          </a:prstGeom>
          <a:solidFill>
            <a:srgbClr val="0070C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5F38AD8-1DF4-DC28-BFEE-AF6E2AA420FC}"/>
              </a:ext>
            </a:extLst>
          </p:cNvPr>
          <p:cNvCxnSpPr>
            <a:cxnSpLocks/>
            <a:stCxn id="14" idx="6"/>
            <a:endCxn id="51" idx="2"/>
          </p:cNvCxnSpPr>
          <p:nvPr/>
        </p:nvCxnSpPr>
        <p:spPr>
          <a:xfrm flipV="1">
            <a:off x="9559555" y="3796747"/>
            <a:ext cx="886169" cy="285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78BA4CEF-8D73-353C-9356-553C0EA520C5}"/>
              </a:ext>
            </a:extLst>
          </p:cNvPr>
          <p:cNvSpPr/>
          <p:nvPr/>
        </p:nvSpPr>
        <p:spPr>
          <a:xfrm>
            <a:off x="3179015" y="138735"/>
            <a:ext cx="5833969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cap="none" spc="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PERCEPTRON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6B8B3F-53B5-1C81-3000-F795C679D332}"/>
              </a:ext>
            </a:extLst>
          </p:cNvPr>
          <p:cNvSpPr txBox="1"/>
          <p:nvPr/>
        </p:nvSpPr>
        <p:spPr>
          <a:xfrm>
            <a:off x="969865" y="6207915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2899F7-C55E-181D-4618-86897AA2DE86}"/>
              </a:ext>
            </a:extLst>
          </p:cNvPr>
          <p:cNvSpPr txBox="1"/>
          <p:nvPr/>
        </p:nvSpPr>
        <p:spPr>
          <a:xfrm>
            <a:off x="2634764" y="6207915"/>
            <a:ext cx="945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Weights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7C11A5-EF99-2EA5-BB76-1ABB38357E04}"/>
              </a:ext>
            </a:extLst>
          </p:cNvPr>
          <p:cNvSpPr txBox="1"/>
          <p:nvPr/>
        </p:nvSpPr>
        <p:spPr>
          <a:xfrm>
            <a:off x="4955273" y="6207915"/>
            <a:ext cx="287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Summation weights and bias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E9F2BB-9E29-CFD4-8414-6BE675B380A0}"/>
              </a:ext>
            </a:extLst>
          </p:cNvPr>
          <p:cNvSpPr txBox="1"/>
          <p:nvPr/>
        </p:nvSpPr>
        <p:spPr>
          <a:xfrm>
            <a:off x="8271578" y="6207915"/>
            <a:ext cx="1128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Activation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8BFA359-E416-BB56-B2D1-8341012253C1}"/>
              </a:ext>
            </a:extLst>
          </p:cNvPr>
          <p:cNvSpPr txBox="1"/>
          <p:nvPr/>
        </p:nvSpPr>
        <p:spPr>
          <a:xfrm>
            <a:off x="10209463" y="6207915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Output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09746AF-4C31-FD94-220E-3DB505661947}"/>
                  </a:ext>
                </a:extLst>
              </p:cNvPr>
              <p:cNvSpPr txBox="1"/>
              <p:nvPr/>
            </p:nvSpPr>
            <p:spPr>
              <a:xfrm>
                <a:off x="5365502" y="4712399"/>
                <a:ext cx="1881092" cy="75623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𝑛𝑒𝑡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09746AF-4C31-FD94-220E-3DB5056619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5502" y="4712399"/>
                <a:ext cx="1881092" cy="75623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7FD95BF-19F0-A748-910D-2A6208039C8E}"/>
                  </a:ext>
                </a:extLst>
              </p:cNvPr>
              <p:cNvSpPr txBox="1"/>
              <p:nvPr/>
            </p:nvSpPr>
            <p:spPr>
              <a:xfrm>
                <a:off x="7397043" y="4646023"/>
                <a:ext cx="3207994" cy="88428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𝑗𝑖𝑘𝑎</m:t>
                                </m:r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𝑛𝑒𝑡</m:t>
                                </m:r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&gt;0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𝑗𝑖𝑘𝑎</m:t>
                                </m:r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𝑛𝑒𝑡</m:t>
                                </m:r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𝑗𝑖𝑘𝑎</m:t>
                                </m:r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𝑛𝑒𝑡</m:t>
                                </m:r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 &lt;0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7FD95BF-19F0-A748-910D-2A6208039C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7043" y="4646023"/>
                <a:ext cx="3207994" cy="88428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9117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4331E987-BE8A-72A8-7FC6-5526611CFAAD}"/>
              </a:ext>
            </a:extLst>
          </p:cNvPr>
          <p:cNvSpPr/>
          <p:nvPr/>
        </p:nvSpPr>
        <p:spPr>
          <a:xfrm>
            <a:off x="1026943" y="1518656"/>
            <a:ext cx="655608" cy="655608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98AA9CC-33B1-6B21-A955-C2E0D66B643B}"/>
              </a:ext>
            </a:extLst>
          </p:cNvPr>
          <p:cNvSpPr/>
          <p:nvPr/>
        </p:nvSpPr>
        <p:spPr>
          <a:xfrm>
            <a:off x="1026943" y="2815494"/>
            <a:ext cx="655608" cy="655608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9D0F030-8891-BBC6-AE3E-954358DA2D14}"/>
              </a:ext>
            </a:extLst>
          </p:cNvPr>
          <p:cNvSpPr/>
          <p:nvPr/>
        </p:nvSpPr>
        <p:spPr>
          <a:xfrm>
            <a:off x="1026943" y="3706890"/>
            <a:ext cx="655608" cy="655608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6DA9230-0CE7-3559-46A2-FC460ECD198B}"/>
              </a:ext>
            </a:extLst>
          </p:cNvPr>
          <p:cNvSpPr/>
          <p:nvPr/>
        </p:nvSpPr>
        <p:spPr>
          <a:xfrm>
            <a:off x="1026943" y="5598951"/>
            <a:ext cx="655608" cy="655608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Xm</a:t>
            </a:r>
            <a:endParaRPr lang="en-US" sz="16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AFB2DDC-6C6D-1B4C-8A9D-9BE27F1AFF34}"/>
              </a:ext>
            </a:extLst>
          </p:cNvPr>
          <p:cNvSpPr/>
          <p:nvPr/>
        </p:nvSpPr>
        <p:spPr>
          <a:xfrm>
            <a:off x="2734976" y="1518656"/>
            <a:ext cx="655608" cy="655608"/>
          </a:xfrm>
          <a:prstGeom prst="rect">
            <a:avLst/>
          </a:prstGeom>
          <a:solidFill>
            <a:srgbClr val="00B0F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8E8663-A9E2-A2EF-4D43-4EDEA59619B6}"/>
              </a:ext>
            </a:extLst>
          </p:cNvPr>
          <p:cNvSpPr/>
          <p:nvPr/>
        </p:nvSpPr>
        <p:spPr>
          <a:xfrm>
            <a:off x="2734976" y="5598951"/>
            <a:ext cx="655608" cy="655608"/>
          </a:xfrm>
          <a:prstGeom prst="rect">
            <a:avLst/>
          </a:prstGeom>
          <a:solidFill>
            <a:srgbClr val="00B0F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9C6F6E-78A9-C579-2934-C6F5BE8F7490}"/>
              </a:ext>
            </a:extLst>
          </p:cNvPr>
          <p:cNvSpPr/>
          <p:nvPr/>
        </p:nvSpPr>
        <p:spPr>
          <a:xfrm>
            <a:off x="2734976" y="2815494"/>
            <a:ext cx="655608" cy="655608"/>
          </a:xfrm>
          <a:prstGeom prst="rect">
            <a:avLst/>
          </a:prstGeom>
          <a:solidFill>
            <a:srgbClr val="00B0F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D430987-6AB1-D930-582F-9CF312ACD003}"/>
              </a:ext>
            </a:extLst>
          </p:cNvPr>
          <p:cNvSpPr/>
          <p:nvPr/>
        </p:nvSpPr>
        <p:spPr>
          <a:xfrm>
            <a:off x="2734976" y="3706890"/>
            <a:ext cx="655608" cy="655608"/>
          </a:xfrm>
          <a:prstGeom prst="rect">
            <a:avLst/>
          </a:prstGeom>
          <a:solidFill>
            <a:srgbClr val="00B0F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W2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3686E9C-C54E-3831-E75B-1C6C4C5FC58C}"/>
              </a:ext>
            </a:extLst>
          </p:cNvPr>
          <p:cNvSpPr/>
          <p:nvPr/>
        </p:nvSpPr>
        <p:spPr>
          <a:xfrm>
            <a:off x="5584992" y="3075691"/>
            <a:ext cx="1442113" cy="1442113"/>
          </a:xfrm>
          <a:prstGeom prst="ellipse">
            <a:avLst/>
          </a:prstGeom>
          <a:solidFill>
            <a:schemeClr val="accent2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∑</a:t>
            </a:r>
            <a:endParaRPr lang="en-US" sz="7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69CC32F-14BC-1CA7-E7AD-97D780DEE164}"/>
              </a:ext>
            </a:extLst>
          </p:cNvPr>
          <p:cNvGrpSpPr/>
          <p:nvPr/>
        </p:nvGrpSpPr>
        <p:grpSpPr>
          <a:xfrm>
            <a:off x="8111732" y="3075691"/>
            <a:ext cx="1447823" cy="1447823"/>
            <a:chOff x="8353952" y="2799239"/>
            <a:chExt cx="1447823" cy="1447823"/>
          </a:xfrm>
          <a:solidFill>
            <a:srgbClr val="00B050"/>
          </a:solidFill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D7726AE-9D1C-B4BC-9748-F9062906BAB7}"/>
                </a:ext>
              </a:extLst>
            </p:cNvPr>
            <p:cNvSpPr/>
            <p:nvPr/>
          </p:nvSpPr>
          <p:spPr>
            <a:xfrm>
              <a:off x="8353952" y="2799239"/>
              <a:ext cx="1447823" cy="1447823"/>
            </a:xfrm>
            <a:prstGeom prst="ellipse">
              <a:avLst/>
            </a:prstGeom>
            <a:grpFill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16" name="Connector: Elbow 15">
              <a:extLst>
                <a:ext uri="{FF2B5EF4-FFF2-40B4-BE49-F238E27FC236}">
                  <a16:creationId xmlns:a16="http://schemas.microsoft.com/office/drawing/2014/main" id="{6781AF1A-0605-9BE0-5DBF-E6B1A28A0A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18902" y="3194650"/>
              <a:ext cx="699237" cy="656357"/>
            </a:xfrm>
            <a:prstGeom prst="bentConnector3">
              <a:avLst/>
            </a:prstGeom>
            <a:grpFill/>
            <a:ln w="762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53EAB4E-D07C-9E19-61AB-94375759C4BE}"/>
              </a:ext>
            </a:extLst>
          </p:cNvPr>
          <p:cNvCxnSpPr>
            <a:stCxn id="5" idx="6"/>
            <a:endCxn id="9" idx="1"/>
          </p:cNvCxnSpPr>
          <p:nvPr/>
        </p:nvCxnSpPr>
        <p:spPr>
          <a:xfrm>
            <a:off x="1682551" y="1846460"/>
            <a:ext cx="1052425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A4DA59B-A9AA-AC20-C34F-519C415A6036}"/>
              </a:ext>
            </a:extLst>
          </p:cNvPr>
          <p:cNvCxnSpPr>
            <a:cxnSpLocks/>
            <a:stCxn id="6" idx="6"/>
            <a:endCxn id="11" idx="1"/>
          </p:cNvCxnSpPr>
          <p:nvPr/>
        </p:nvCxnSpPr>
        <p:spPr>
          <a:xfrm>
            <a:off x="1682551" y="3143298"/>
            <a:ext cx="1052425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8AA2AEA-4409-FE55-A1E4-43F1D4E42855}"/>
              </a:ext>
            </a:extLst>
          </p:cNvPr>
          <p:cNvCxnSpPr>
            <a:cxnSpLocks/>
            <a:stCxn id="7" idx="6"/>
            <a:endCxn id="12" idx="1"/>
          </p:cNvCxnSpPr>
          <p:nvPr/>
        </p:nvCxnSpPr>
        <p:spPr>
          <a:xfrm>
            <a:off x="1682551" y="4034694"/>
            <a:ext cx="1052425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53C63F1-B1F9-4BBA-313B-E0AF9316261D}"/>
              </a:ext>
            </a:extLst>
          </p:cNvPr>
          <p:cNvCxnSpPr>
            <a:cxnSpLocks/>
            <a:stCxn id="8" idx="6"/>
            <a:endCxn id="10" idx="1"/>
          </p:cNvCxnSpPr>
          <p:nvPr/>
        </p:nvCxnSpPr>
        <p:spPr>
          <a:xfrm>
            <a:off x="1682551" y="5926755"/>
            <a:ext cx="1052425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E165269-C5EA-5130-D6D2-3101C1DF4C5C}"/>
              </a:ext>
            </a:extLst>
          </p:cNvPr>
          <p:cNvCxnSpPr>
            <a:cxnSpLocks/>
            <a:stCxn id="9" idx="3"/>
            <a:endCxn id="13" idx="1"/>
          </p:cNvCxnSpPr>
          <p:nvPr/>
        </p:nvCxnSpPr>
        <p:spPr>
          <a:xfrm>
            <a:off x="3390584" y="1846460"/>
            <a:ext cx="2405601" cy="144042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71D751C-57CC-3A94-27AA-6D8726A0382E}"/>
              </a:ext>
            </a:extLst>
          </p:cNvPr>
          <p:cNvCxnSpPr>
            <a:cxnSpLocks/>
            <a:stCxn id="11" idx="3"/>
            <a:endCxn id="13" idx="2"/>
          </p:cNvCxnSpPr>
          <p:nvPr/>
        </p:nvCxnSpPr>
        <p:spPr>
          <a:xfrm>
            <a:off x="3390584" y="3143298"/>
            <a:ext cx="2194408" cy="65345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02F5F61-DD12-971E-EC68-E52CC7E2539B}"/>
              </a:ext>
            </a:extLst>
          </p:cNvPr>
          <p:cNvCxnSpPr>
            <a:cxnSpLocks/>
            <a:stCxn id="12" idx="3"/>
            <a:endCxn id="13" idx="2"/>
          </p:cNvCxnSpPr>
          <p:nvPr/>
        </p:nvCxnSpPr>
        <p:spPr>
          <a:xfrm flipV="1">
            <a:off x="3390584" y="3796748"/>
            <a:ext cx="2194408" cy="23794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53C2426-18BB-BCAD-2A4A-BDE87C5A9993}"/>
              </a:ext>
            </a:extLst>
          </p:cNvPr>
          <p:cNvCxnSpPr>
            <a:cxnSpLocks/>
            <a:stCxn id="10" idx="3"/>
            <a:endCxn id="13" idx="3"/>
          </p:cNvCxnSpPr>
          <p:nvPr/>
        </p:nvCxnSpPr>
        <p:spPr>
          <a:xfrm flipV="1">
            <a:off x="3390584" y="4306611"/>
            <a:ext cx="2405601" cy="162014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2DB73DE-50B4-5381-54C5-A432863EF880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>
            <a:off x="7027105" y="3796748"/>
            <a:ext cx="1084627" cy="285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938CC1C5-96F1-14AD-6724-8664C2F5A0FC}"/>
              </a:ext>
            </a:extLst>
          </p:cNvPr>
          <p:cNvSpPr/>
          <p:nvPr/>
        </p:nvSpPr>
        <p:spPr>
          <a:xfrm>
            <a:off x="10445724" y="3468943"/>
            <a:ext cx="655608" cy="655608"/>
          </a:xfrm>
          <a:prstGeom prst="ellipse">
            <a:avLst/>
          </a:prstGeom>
          <a:solidFill>
            <a:srgbClr val="0070C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5F38AD8-1DF4-DC28-BFEE-AF6E2AA420FC}"/>
              </a:ext>
            </a:extLst>
          </p:cNvPr>
          <p:cNvCxnSpPr>
            <a:cxnSpLocks/>
            <a:stCxn id="14" idx="6"/>
            <a:endCxn id="51" idx="2"/>
          </p:cNvCxnSpPr>
          <p:nvPr/>
        </p:nvCxnSpPr>
        <p:spPr>
          <a:xfrm flipV="1">
            <a:off x="9559555" y="3796747"/>
            <a:ext cx="886169" cy="285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78BA4CEF-8D73-353C-9356-553C0EA520C5}"/>
              </a:ext>
            </a:extLst>
          </p:cNvPr>
          <p:cNvSpPr/>
          <p:nvPr/>
        </p:nvSpPr>
        <p:spPr>
          <a:xfrm>
            <a:off x="3179015" y="138735"/>
            <a:ext cx="5833969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cap="none" spc="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PERCEPTRON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6B8B3F-53B5-1C81-3000-F795C679D332}"/>
              </a:ext>
            </a:extLst>
          </p:cNvPr>
          <p:cNvSpPr txBox="1"/>
          <p:nvPr/>
        </p:nvSpPr>
        <p:spPr>
          <a:xfrm>
            <a:off x="969865" y="6207915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2899F7-C55E-181D-4618-86897AA2DE86}"/>
              </a:ext>
            </a:extLst>
          </p:cNvPr>
          <p:cNvSpPr txBox="1"/>
          <p:nvPr/>
        </p:nvSpPr>
        <p:spPr>
          <a:xfrm>
            <a:off x="2634764" y="6207915"/>
            <a:ext cx="945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Weights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7C11A5-EF99-2EA5-BB76-1ABB38357E04}"/>
              </a:ext>
            </a:extLst>
          </p:cNvPr>
          <p:cNvSpPr txBox="1"/>
          <p:nvPr/>
        </p:nvSpPr>
        <p:spPr>
          <a:xfrm>
            <a:off x="4955273" y="6207915"/>
            <a:ext cx="287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Summation weights and bias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E9F2BB-9E29-CFD4-8414-6BE675B380A0}"/>
              </a:ext>
            </a:extLst>
          </p:cNvPr>
          <p:cNvSpPr txBox="1"/>
          <p:nvPr/>
        </p:nvSpPr>
        <p:spPr>
          <a:xfrm>
            <a:off x="8271578" y="6207915"/>
            <a:ext cx="1128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Activation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8BFA359-E416-BB56-B2D1-8341012253C1}"/>
              </a:ext>
            </a:extLst>
          </p:cNvPr>
          <p:cNvSpPr txBox="1"/>
          <p:nvPr/>
        </p:nvSpPr>
        <p:spPr>
          <a:xfrm>
            <a:off x="10209463" y="6207915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Output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89F12DD-2496-6893-EB2C-DEC9D8489FD3}"/>
              </a:ext>
            </a:extLst>
          </p:cNvPr>
          <p:cNvSpPr/>
          <p:nvPr/>
        </p:nvSpPr>
        <p:spPr>
          <a:xfrm>
            <a:off x="1026943" y="4684553"/>
            <a:ext cx="655608" cy="655608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C322CCF-3EC9-7B45-00BB-A8BD0F7430FE}"/>
              </a:ext>
            </a:extLst>
          </p:cNvPr>
          <p:cNvSpPr/>
          <p:nvPr/>
        </p:nvSpPr>
        <p:spPr>
          <a:xfrm>
            <a:off x="2734976" y="4684553"/>
            <a:ext cx="655608" cy="655608"/>
          </a:xfrm>
          <a:prstGeom prst="rect">
            <a:avLst/>
          </a:prstGeom>
          <a:solidFill>
            <a:srgbClr val="00B0F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B19D28A-0F83-01FC-B7C1-F1C1396DC993}"/>
              </a:ext>
            </a:extLst>
          </p:cNvPr>
          <p:cNvCxnSpPr>
            <a:cxnSpLocks/>
            <a:stCxn id="31" idx="6"/>
            <a:endCxn id="33" idx="1"/>
          </p:cNvCxnSpPr>
          <p:nvPr/>
        </p:nvCxnSpPr>
        <p:spPr>
          <a:xfrm>
            <a:off x="1682551" y="5012357"/>
            <a:ext cx="1052425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2096178-189B-FA75-8CC6-0EDE8F42F5FF}"/>
              </a:ext>
            </a:extLst>
          </p:cNvPr>
          <p:cNvCxnSpPr>
            <a:cxnSpLocks/>
            <a:stCxn id="33" idx="3"/>
            <a:endCxn id="13" idx="2"/>
          </p:cNvCxnSpPr>
          <p:nvPr/>
        </p:nvCxnSpPr>
        <p:spPr>
          <a:xfrm flipV="1">
            <a:off x="3390584" y="3796748"/>
            <a:ext cx="2194408" cy="1215609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4888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4331E987-BE8A-72A8-7FC6-5526611CFAAD}"/>
              </a:ext>
            </a:extLst>
          </p:cNvPr>
          <p:cNvSpPr/>
          <p:nvPr/>
        </p:nvSpPr>
        <p:spPr>
          <a:xfrm>
            <a:off x="1026943" y="1518656"/>
            <a:ext cx="655608" cy="655608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98AA9CC-33B1-6B21-A955-C2E0D66B643B}"/>
              </a:ext>
            </a:extLst>
          </p:cNvPr>
          <p:cNvSpPr/>
          <p:nvPr/>
        </p:nvSpPr>
        <p:spPr>
          <a:xfrm>
            <a:off x="1026943" y="2538730"/>
            <a:ext cx="655608" cy="655608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9D0F030-8891-BBC6-AE3E-954358DA2D14}"/>
              </a:ext>
            </a:extLst>
          </p:cNvPr>
          <p:cNvSpPr/>
          <p:nvPr/>
        </p:nvSpPr>
        <p:spPr>
          <a:xfrm>
            <a:off x="1026943" y="3558804"/>
            <a:ext cx="655608" cy="655608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6DA9230-0CE7-3559-46A2-FC460ECD198B}"/>
              </a:ext>
            </a:extLst>
          </p:cNvPr>
          <p:cNvSpPr/>
          <p:nvPr/>
        </p:nvSpPr>
        <p:spPr>
          <a:xfrm>
            <a:off x="1026943" y="5598951"/>
            <a:ext cx="655608" cy="655608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Xn</a:t>
            </a:r>
            <a:endParaRPr lang="en-US" sz="160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3686E9C-C54E-3831-E75B-1C6C4C5FC58C}"/>
              </a:ext>
            </a:extLst>
          </p:cNvPr>
          <p:cNvSpPr/>
          <p:nvPr/>
        </p:nvSpPr>
        <p:spPr>
          <a:xfrm>
            <a:off x="5834678" y="2075769"/>
            <a:ext cx="755423" cy="755423"/>
          </a:xfrm>
          <a:prstGeom prst="ellipse">
            <a:avLst/>
          </a:prstGeom>
          <a:solidFill>
            <a:schemeClr val="accent2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∑</a:t>
            </a:r>
            <a:endParaRPr lang="en-US" sz="3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69CC32F-14BC-1CA7-E7AD-97D780DEE164}"/>
              </a:ext>
            </a:extLst>
          </p:cNvPr>
          <p:cNvGrpSpPr/>
          <p:nvPr/>
        </p:nvGrpSpPr>
        <p:grpSpPr>
          <a:xfrm>
            <a:off x="8246272" y="2075769"/>
            <a:ext cx="755423" cy="755423"/>
            <a:chOff x="8353952" y="2799239"/>
            <a:chExt cx="1447823" cy="1447823"/>
          </a:xfrm>
          <a:solidFill>
            <a:srgbClr val="00B050"/>
          </a:solidFill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D7726AE-9D1C-B4BC-9748-F9062906BAB7}"/>
                </a:ext>
              </a:extLst>
            </p:cNvPr>
            <p:cNvSpPr/>
            <p:nvPr/>
          </p:nvSpPr>
          <p:spPr>
            <a:xfrm>
              <a:off x="8353952" y="2799239"/>
              <a:ext cx="1447823" cy="1447823"/>
            </a:xfrm>
            <a:prstGeom prst="ellipse">
              <a:avLst/>
            </a:prstGeom>
            <a:grpFill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16" name="Connector: Elbow 15">
              <a:extLst>
                <a:ext uri="{FF2B5EF4-FFF2-40B4-BE49-F238E27FC236}">
                  <a16:creationId xmlns:a16="http://schemas.microsoft.com/office/drawing/2014/main" id="{6781AF1A-0605-9BE0-5DBF-E6B1A28A0A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18902" y="3194650"/>
              <a:ext cx="699237" cy="656357"/>
            </a:xfrm>
            <a:prstGeom prst="bentConnector3">
              <a:avLst/>
            </a:prstGeom>
            <a:grpFill/>
            <a:ln w="762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2DB73DE-50B4-5381-54C5-A432863EF880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>
            <a:off x="6590101" y="2453481"/>
            <a:ext cx="1656171" cy="0"/>
          </a:xfrm>
          <a:prstGeom prst="straightConnector1">
            <a:avLst/>
          </a:prstGeom>
          <a:ln w="190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938CC1C5-96F1-14AD-6724-8664C2F5A0FC}"/>
              </a:ext>
            </a:extLst>
          </p:cNvPr>
          <p:cNvSpPr/>
          <p:nvPr/>
        </p:nvSpPr>
        <p:spPr>
          <a:xfrm>
            <a:off x="10018985" y="2125676"/>
            <a:ext cx="655608" cy="655608"/>
          </a:xfrm>
          <a:prstGeom prst="ellipse">
            <a:avLst/>
          </a:prstGeom>
          <a:solidFill>
            <a:srgbClr val="0070C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Y1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5F38AD8-1DF4-DC28-BFEE-AF6E2AA420FC}"/>
              </a:ext>
            </a:extLst>
          </p:cNvPr>
          <p:cNvCxnSpPr>
            <a:cxnSpLocks/>
            <a:stCxn id="14" idx="6"/>
            <a:endCxn id="51" idx="2"/>
          </p:cNvCxnSpPr>
          <p:nvPr/>
        </p:nvCxnSpPr>
        <p:spPr>
          <a:xfrm flipV="1">
            <a:off x="9001695" y="2453480"/>
            <a:ext cx="1017290" cy="1"/>
          </a:xfrm>
          <a:prstGeom prst="straightConnector1">
            <a:avLst/>
          </a:prstGeom>
          <a:ln w="190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78BA4CEF-8D73-353C-9356-553C0EA520C5}"/>
              </a:ext>
            </a:extLst>
          </p:cNvPr>
          <p:cNvSpPr/>
          <p:nvPr/>
        </p:nvSpPr>
        <p:spPr>
          <a:xfrm>
            <a:off x="3179015" y="138735"/>
            <a:ext cx="5833969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cap="none" spc="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PERCEPTRON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6B8B3F-53B5-1C81-3000-F795C679D332}"/>
              </a:ext>
            </a:extLst>
          </p:cNvPr>
          <p:cNvSpPr txBox="1"/>
          <p:nvPr/>
        </p:nvSpPr>
        <p:spPr>
          <a:xfrm>
            <a:off x="969865" y="6207915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2899F7-C55E-181D-4618-86897AA2DE86}"/>
              </a:ext>
            </a:extLst>
          </p:cNvPr>
          <p:cNvSpPr txBox="1"/>
          <p:nvPr/>
        </p:nvSpPr>
        <p:spPr>
          <a:xfrm>
            <a:off x="2634764" y="6207915"/>
            <a:ext cx="945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Weights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7C11A5-EF99-2EA5-BB76-1ABB38357E04}"/>
              </a:ext>
            </a:extLst>
          </p:cNvPr>
          <p:cNvSpPr txBox="1"/>
          <p:nvPr/>
        </p:nvSpPr>
        <p:spPr>
          <a:xfrm>
            <a:off x="4689460" y="6207915"/>
            <a:ext cx="287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Summation weights and bias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E9F2BB-9E29-CFD4-8414-6BE675B380A0}"/>
              </a:ext>
            </a:extLst>
          </p:cNvPr>
          <p:cNvSpPr txBox="1"/>
          <p:nvPr/>
        </p:nvSpPr>
        <p:spPr>
          <a:xfrm>
            <a:off x="8058928" y="6207915"/>
            <a:ext cx="1128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Activation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8BFA359-E416-BB56-B2D1-8341012253C1}"/>
              </a:ext>
            </a:extLst>
          </p:cNvPr>
          <p:cNvSpPr txBox="1"/>
          <p:nvPr/>
        </p:nvSpPr>
        <p:spPr>
          <a:xfrm>
            <a:off x="9901118" y="6207915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Outputs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89F12DD-2496-6893-EB2C-DEC9D8489FD3}"/>
              </a:ext>
            </a:extLst>
          </p:cNvPr>
          <p:cNvSpPr/>
          <p:nvPr/>
        </p:nvSpPr>
        <p:spPr>
          <a:xfrm>
            <a:off x="1026943" y="4578878"/>
            <a:ext cx="655608" cy="655608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1FEFE1A8-29AD-A56A-185C-CEF4DC837410}"/>
              </a:ext>
            </a:extLst>
          </p:cNvPr>
          <p:cNvSpPr/>
          <p:nvPr/>
        </p:nvSpPr>
        <p:spPr>
          <a:xfrm>
            <a:off x="5834678" y="3372941"/>
            <a:ext cx="755423" cy="755423"/>
          </a:xfrm>
          <a:prstGeom prst="ellipse">
            <a:avLst/>
          </a:prstGeom>
          <a:solidFill>
            <a:schemeClr val="accent2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∑</a:t>
            </a:r>
            <a:endParaRPr lang="en-US" sz="3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1388486-5788-46AA-8279-38ED890382B4}"/>
              </a:ext>
            </a:extLst>
          </p:cNvPr>
          <p:cNvGrpSpPr/>
          <p:nvPr/>
        </p:nvGrpSpPr>
        <p:grpSpPr>
          <a:xfrm>
            <a:off x="8246272" y="3372941"/>
            <a:ext cx="755423" cy="755423"/>
            <a:chOff x="8353952" y="2799239"/>
            <a:chExt cx="1447823" cy="1447823"/>
          </a:xfrm>
          <a:solidFill>
            <a:srgbClr val="00B050"/>
          </a:solidFill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879569A9-7DE9-DC11-51A5-0517193CBFB5}"/>
                </a:ext>
              </a:extLst>
            </p:cNvPr>
            <p:cNvSpPr/>
            <p:nvPr/>
          </p:nvSpPr>
          <p:spPr>
            <a:xfrm>
              <a:off x="8353952" y="2799239"/>
              <a:ext cx="1447823" cy="1447823"/>
            </a:xfrm>
            <a:prstGeom prst="ellipse">
              <a:avLst/>
            </a:prstGeom>
            <a:grpFill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43" name="Connector: Elbow 42">
              <a:extLst>
                <a:ext uri="{FF2B5EF4-FFF2-40B4-BE49-F238E27FC236}">
                  <a16:creationId xmlns:a16="http://schemas.microsoft.com/office/drawing/2014/main" id="{ABA63790-16C0-EE97-B565-8E33BC6EC9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18902" y="3194650"/>
              <a:ext cx="699237" cy="656357"/>
            </a:xfrm>
            <a:prstGeom prst="bentConnector3">
              <a:avLst/>
            </a:prstGeom>
            <a:grpFill/>
            <a:ln w="762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61C2B85-38E0-048E-0DCC-73EA632C161A}"/>
              </a:ext>
            </a:extLst>
          </p:cNvPr>
          <p:cNvCxnSpPr>
            <a:cxnSpLocks/>
            <a:stCxn id="37" idx="6"/>
            <a:endCxn id="42" idx="2"/>
          </p:cNvCxnSpPr>
          <p:nvPr/>
        </p:nvCxnSpPr>
        <p:spPr>
          <a:xfrm>
            <a:off x="6590101" y="3750653"/>
            <a:ext cx="1656171" cy="0"/>
          </a:xfrm>
          <a:prstGeom prst="straightConnector1">
            <a:avLst/>
          </a:prstGeom>
          <a:ln w="190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4CA86560-83F7-75CE-FB2A-B497D62817B3}"/>
              </a:ext>
            </a:extLst>
          </p:cNvPr>
          <p:cNvSpPr/>
          <p:nvPr/>
        </p:nvSpPr>
        <p:spPr>
          <a:xfrm>
            <a:off x="10018985" y="3422848"/>
            <a:ext cx="655608" cy="655608"/>
          </a:xfrm>
          <a:prstGeom prst="ellipse">
            <a:avLst/>
          </a:prstGeom>
          <a:solidFill>
            <a:srgbClr val="0070C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Y2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C5093C3-F8CE-F530-165F-A5BB1A427C6C}"/>
              </a:ext>
            </a:extLst>
          </p:cNvPr>
          <p:cNvCxnSpPr>
            <a:cxnSpLocks/>
            <a:stCxn id="42" idx="6"/>
            <a:endCxn id="45" idx="2"/>
          </p:cNvCxnSpPr>
          <p:nvPr/>
        </p:nvCxnSpPr>
        <p:spPr>
          <a:xfrm flipV="1">
            <a:off x="9001695" y="3750652"/>
            <a:ext cx="1017290" cy="1"/>
          </a:xfrm>
          <a:prstGeom prst="straightConnector1">
            <a:avLst/>
          </a:prstGeom>
          <a:ln w="190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885B3D11-2958-A60C-E27A-18A7D9418AC3}"/>
              </a:ext>
            </a:extLst>
          </p:cNvPr>
          <p:cNvSpPr/>
          <p:nvPr/>
        </p:nvSpPr>
        <p:spPr>
          <a:xfrm>
            <a:off x="5834678" y="4702011"/>
            <a:ext cx="755423" cy="755423"/>
          </a:xfrm>
          <a:prstGeom prst="ellipse">
            <a:avLst/>
          </a:prstGeom>
          <a:solidFill>
            <a:schemeClr val="accent2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∑</a:t>
            </a:r>
            <a:endParaRPr lang="en-US" sz="3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9246FC3-24B0-1FAB-C715-8DCE026F98E5}"/>
              </a:ext>
            </a:extLst>
          </p:cNvPr>
          <p:cNvGrpSpPr/>
          <p:nvPr/>
        </p:nvGrpSpPr>
        <p:grpSpPr>
          <a:xfrm>
            <a:off x="8246272" y="4702011"/>
            <a:ext cx="755423" cy="755423"/>
            <a:chOff x="8353952" y="2799239"/>
            <a:chExt cx="1447823" cy="1447823"/>
          </a:xfrm>
          <a:solidFill>
            <a:srgbClr val="00B050"/>
          </a:solidFill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6DE5C981-C530-5148-C00F-C70BED956FA9}"/>
                </a:ext>
              </a:extLst>
            </p:cNvPr>
            <p:cNvSpPr/>
            <p:nvPr/>
          </p:nvSpPr>
          <p:spPr>
            <a:xfrm>
              <a:off x="8353952" y="2799239"/>
              <a:ext cx="1447823" cy="1447823"/>
            </a:xfrm>
            <a:prstGeom prst="ellipse">
              <a:avLst/>
            </a:prstGeom>
            <a:grpFill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52" name="Connector: Elbow 51">
              <a:extLst>
                <a:ext uri="{FF2B5EF4-FFF2-40B4-BE49-F238E27FC236}">
                  <a16:creationId xmlns:a16="http://schemas.microsoft.com/office/drawing/2014/main" id="{AE1BA3CA-61B8-29E8-46F6-B471B9AA84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18902" y="3194650"/>
              <a:ext cx="699237" cy="656357"/>
            </a:xfrm>
            <a:prstGeom prst="bentConnector3">
              <a:avLst/>
            </a:prstGeom>
            <a:grpFill/>
            <a:ln w="762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6523F1B-5164-A78E-1010-9E7738AC9CF5}"/>
              </a:ext>
            </a:extLst>
          </p:cNvPr>
          <p:cNvCxnSpPr>
            <a:cxnSpLocks/>
            <a:stCxn id="47" idx="6"/>
            <a:endCxn id="50" idx="2"/>
          </p:cNvCxnSpPr>
          <p:nvPr/>
        </p:nvCxnSpPr>
        <p:spPr>
          <a:xfrm>
            <a:off x="6590101" y="5079723"/>
            <a:ext cx="1656171" cy="0"/>
          </a:xfrm>
          <a:prstGeom prst="straightConnector1">
            <a:avLst/>
          </a:prstGeom>
          <a:ln w="190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102DDA83-60FA-934D-D8D2-28AC15169FA4}"/>
              </a:ext>
            </a:extLst>
          </p:cNvPr>
          <p:cNvSpPr/>
          <p:nvPr/>
        </p:nvSpPr>
        <p:spPr>
          <a:xfrm>
            <a:off x="10018985" y="4751918"/>
            <a:ext cx="655608" cy="655608"/>
          </a:xfrm>
          <a:prstGeom prst="ellipse">
            <a:avLst/>
          </a:prstGeom>
          <a:solidFill>
            <a:srgbClr val="0070C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Y</a:t>
            </a:r>
            <a:r>
              <a:rPr lang="en-US" baseline="-25000" dirty="0" err="1"/>
              <a:t>m</a:t>
            </a:r>
            <a:endParaRPr lang="en-US" baseline="-25000" dirty="0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BAE43CD-8B40-01F9-988D-0AA796726EBA}"/>
              </a:ext>
            </a:extLst>
          </p:cNvPr>
          <p:cNvCxnSpPr>
            <a:cxnSpLocks/>
            <a:stCxn id="50" idx="6"/>
            <a:endCxn id="55" idx="2"/>
          </p:cNvCxnSpPr>
          <p:nvPr/>
        </p:nvCxnSpPr>
        <p:spPr>
          <a:xfrm flipV="1">
            <a:off x="9001695" y="5079722"/>
            <a:ext cx="1017290" cy="1"/>
          </a:xfrm>
          <a:prstGeom prst="straightConnector1">
            <a:avLst/>
          </a:prstGeom>
          <a:ln w="190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7B5893E-1B56-FC83-E1D3-23F4D2CBB89F}"/>
              </a:ext>
            </a:extLst>
          </p:cNvPr>
          <p:cNvCxnSpPr>
            <a:stCxn id="5" idx="6"/>
            <a:endCxn id="13" idx="2"/>
          </p:cNvCxnSpPr>
          <p:nvPr/>
        </p:nvCxnSpPr>
        <p:spPr>
          <a:xfrm>
            <a:off x="1682551" y="1846460"/>
            <a:ext cx="4152127" cy="6070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150A034-5E79-27F9-47E2-231CADF38BE2}"/>
              </a:ext>
            </a:extLst>
          </p:cNvPr>
          <p:cNvCxnSpPr>
            <a:cxnSpLocks/>
            <a:stCxn id="5" idx="6"/>
            <a:endCxn id="37" idx="2"/>
          </p:cNvCxnSpPr>
          <p:nvPr/>
        </p:nvCxnSpPr>
        <p:spPr>
          <a:xfrm>
            <a:off x="1682551" y="1846460"/>
            <a:ext cx="4152127" cy="19041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4885DA6-8D90-DB47-0A4F-2BF82EBA5513}"/>
              </a:ext>
            </a:extLst>
          </p:cNvPr>
          <p:cNvCxnSpPr>
            <a:cxnSpLocks/>
            <a:stCxn id="5" idx="6"/>
            <a:endCxn id="47" idx="2"/>
          </p:cNvCxnSpPr>
          <p:nvPr/>
        </p:nvCxnSpPr>
        <p:spPr>
          <a:xfrm>
            <a:off x="1682551" y="1846460"/>
            <a:ext cx="4152127" cy="32332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094F504-BAEA-7EBF-7A25-2B8030AE765B}"/>
              </a:ext>
            </a:extLst>
          </p:cNvPr>
          <p:cNvCxnSpPr>
            <a:cxnSpLocks/>
            <a:stCxn id="6" idx="6"/>
            <a:endCxn id="13" idx="2"/>
          </p:cNvCxnSpPr>
          <p:nvPr/>
        </p:nvCxnSpPr>
        <p:spPr>
          <a:xfrm flipV="1">
            <a:off x="1682551" y="2453481"/>
            <a:ext cx="4152127" cy="4130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EF6A9004-52C2-93C4-6D2D-4782467CB072}"/>
              </a:ext>
            </a:extLst>
          </p:cNvPr>
          <p:cNvCxnSpPr>
            <a:cxnSpLocks/>
            <a:stCxn id="6" idx="6"/>
            <a:endCxn id="37" idx="2"/>
          </p:cNvCxnSpPr>
          <p:nvPr/>
        </p:nvCxnSpPr>
        <p:spPr>
          <a:xfrm>
            <a:off x="1682551" y="2866534"/>
            <a:ext cx="4152127" cy="8841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25D0E92B-0160-E0B7-A8C0-246432E006BA}"/>
              </a:ext>
            </a:extLst>
          </p:cNvPr>
          <p:cNvCxnSpPr>
            <a:cxnSpLocks/>
            <a:stCxn id="6" idx="6"/>
            <a:endCxn id="47" idx="2"/>
          </p:cNvCxnSpPr>
          <p:nvPr/>
        </p:nvCxnSpPr>
        <p:spPr>
          <a:xfrm>
            <a:off x="1682551" y="2866534"/>
            <a:ext cx="4152127" cy="22131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3A7483F7-AC3A-B796-EC5C-7AC1E891B9FA}"/>
              </a:ext>
            </a:extLst>
          </p:cNvPr>
          <p:cNvCxnSpPr>
            <a:cxnSpLocks/>
            <a:stCxn id="7" idx="6"/>
            <a:endCxn id="13" idx="2"/>
          </p:cNvCxnSpPr>
          <p:nvPr/>
        </p:nvCxnSpPr>
        <p:spPr>
          <a:xfrm flipV="1">
            <a:off x="1682551" y="2453481"/>
            <a:ext cx="4152127" cy="14331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2BF86C04-1B07-5E8F-E7AA-0CD660164494}"/>
              </a:ext>
            </a:extLst>
          </p:cNvPr>
          <p:cNvCxnSpPr>
            <a:cxnSpLocks/>
            <a:stCxn id="7" idx="6"/>
            <a:endCxn id="37" idx="2"/>
          </p:cNvCxnSpPr>
          <p:nvPr/>
        </p:nvCxnSpPr>
        <p:spPr>
          <a:xfrm flipV="1">
            <a:off x="1682551" y="3750653"/>
            <a:ext cx="4152127" cy="1359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9EFD9981-5C3D-F9C7-E812-47ADA2046D5F}"/>
              </a:ext>
            </a:extLst>
          </p:cNvPr>
          <p:cNvCxnSpPr>
            <a:cxnSpLocks/>
            <a:stCxn id="7" idx="6"/>
            <a:endCxn id="47" idx="2"/>
          </p:cNvCxnSpPr>
          <p:nvPr/>
        </p:nvCxnSpPr>
        <p:spPr>
          <a:xfrm>
            <a:off x="1682551" y="3886608"/>
            <a:ext cx="4152127" cy="11931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E5ACBA81-C920-D107-F802-FCD07DAE22D5}"/>
              </a:ext>
            </a:extLst>
          </p:cNvPr>
          <p:cNvCxnSpPr>
            <a:cxnSpLocks/>
            <a:stCxn id="31" idx="6"/>
            <a:endCxn id="13" idx="2"/>
          </p:cNvCxnSpPr>
          <p:nvPr/>
        </p:nvCxnSpPr>
        <p:spPr>
          <a:xfrm flipV="1">
            <a:off x="1682551" y="2453481"/>
            <a:ext cx="4152127" cy="24532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7BEF26D8-CAB9-CAA9-53E9-CBEFBDAB71A7}"/>
              </a:ext>
            </a:extLst>
          </p:cNvPr>
          <p:cNvCxnSpPr>
            <a:cxnSpLocks/>
            <a:stCxn id="31" idx="6"/>
            <a:endCxn id="37" idx="2"/>
          </p:cNvCxnSpPr>
          <p:nvPr/>
        </p:nvCxnSpPr>
        <p:spPr>
          <a:xfrm flipV="1">
            <a:off x="1682551" y="3750653"/>
            <a:ext cx="4152127" cy="11560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95DC4F4A-C26C-4DAD-71BF-44B6BF781974}"/>
              </a:ext>
            </a:extLst>
          </p:cNvPr>
          <p:cNvCxnSpPr>
            <a:cxnSpLocks/>
            <a:stCxn id="31" idx="6"/>
            <a:endCxn id="47" idx="2"/>
          </p:cNvCxnSpPr>
          <p:nvPr/>
        </p:nvCxnSpPr>
        <p:spPr>
          <a:xfrm>
            <a:off x="1682551" y="4906682"/>
            <a:ext cx="4152127" cy="1730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FB70F17A-7A33-6524-76BA-C2B706F1256E}"/>
              </a:ext>
            </a:extLst>
          </p:cNvPr>
          <p:cNvCxnSpPr>
            <a:cxnSpLocks/>
            <a:stCxn id="8" idx="6"/>
            <a:endCxn id="13" idx="2"/>
          </p:cNvCxnSpPr>
          <p:nvPr/>
        </p:nvCxnSpPr>
        <p:spPr>
          <a:xfrm flipV="1">
            <a:off x="1682551" y="2453481"/>
            <a:ext cx="4152127" cy="34732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CB9210E1-4856-158C-19B2-56A8DC4D83F4}"/>
              </a:ext>
            </a:extLst>
          </p:cNvPr>
          <p:cNvCxnSpPr>
            <a:cxnSpLocks/>
            <a:stCxn id="8" idx="6"/>
            <a:endCxn id="37" idx="2"/>
          </p:cNvCxnSpPr>
          <p:nvPr/>
        </p:nvCxnSpPr>
        <p:spPr>
          <a:xfrm flipV="1">
            <a:off x="1682551" y="3750653"/>
            <a:ext cx="4152127" cy="21761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7538FE4D-10B9-BB03-7BF7-E1A7A6AF7F7E}"/>
              </a:ext>
            </a:extLst>
          </p:cNvPr>
          <p:cNvCxnSpPr>
            <a:cxnSpLocks/>
            <a:stCxn id="8" idx="6"/>
            <a:endCxn id="47" idx="2"/>
          </p:cNvCxnSpPr>
          <p:nvPr/>
        </p:nvCxnSpPr>
        <p:spPr>
          <a:xfrm flipV="1">
            <a:off x="1682551" y="5079723"/>
            <a:ext cx="4152127" cy="8470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2023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</TotalTime>
  <Words>226</Words>
  <Application>Microsoft Office PowerPoint</Application>
  <PresentationFormat>Widescreen</PresentationFormat>
  <Paragraphs>146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Sugiarto Cokrowibowo</dc:creator>
  <cp:lastModifiedBy>Sugiarto Cokrowibowo</cp:lastModifiedBy>
  <cp:revision>8</cp:revision>
  <dcterms:created xsi:type="dcterms:W3CDTF">2023-11-26T14:04:03Z</dcterms:created>
  <dcterms:modified xsi:type="dcterms:W3CDTF">2023-12-03T23:50:58Z</dcterms:modified>
</cp:coreProperties>
</file>