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3" r:id="rId6"/>
    <p:sldId id="272" r:id="rId7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9"/>
    </p:embeddedFont>
    <p:embeddedFont>
      <p:font typeface="Orbitron" panose="020B0604020202020204" charset="0"/>
      <p:regular r:id="rId10"/>
      <p:bold r:id="rId11"/>
    </p:embeddedFont>
    <p:embeddedFont>
      <p:font typeface="Palanquin Dark" panose="020B0604020202020204" charset="0"/>
      <p:regular r:id="rId12"/>
      <p:bold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Roboto Condensed Light" panose="02000000000000000000" pitchFamily="2" charset="0"/>
      <p:regular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99AF73-AD4D-40F0-8802-F9051AAA0807}">
  <a:tblStyle styleId="{F399AF73-AD4D-40F0-8802-F9051AAA08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1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c6ac5e8787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c6ac5e8787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6ac5e878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c6ac5e8787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0facb75130_0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10facb75130_0_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10facb75130_0_9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10facb75130_0_9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901322" y="-611430"/>
            <a:ext cx="4544211" cy="4516379"/>
            <a:chOff x="-1901322" y="-611430"/>
            <a:chExt cx="4544211" cy="4516379"/>
          </a:xfrm>
        </p:grpSpPr>
        <p:sp>
          <p:nvSpPr>
            <p:cNvPr id="10" name="Google Shape;10;p2"/>
            <p:cNvSpPr/>
            <p:nvPr/>
          </p:nvSpPr>
          <p:spPr>
            <a:xfrm>
              <a:off x="-1901322" y="1923004"/>
              <a:ext cx="2552990" cy="1507257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929521" y="-366300"/>
              <a:ext cx="3031815" cy="2004573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1841214" y="348501"/>
              <a:ext cx="801675" cy="397824"/>
              <a:chOff x="1622300" y="2291700"/>
              <a:chExt cx="118800" cy="5895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3" extrusionOk="0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-484614" y="-611430"/>
              <a:ext cx="3127481" cy="4516379"/>
              <a:chOff x="278245" y="-184325"/>
              <a:chExt cx="2358228" cy="3405504"/>
            </a:xfrm>
          </p:grpSpPr>
          <p:grpSp>
            <p:nvGrpSpPr>
              <p:cNvPr id="22" name="Google Shape;22;p2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23" name="Google Shape;23;p2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" name="Google Shape;28;p2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634700" y="-1073869"/>
            <a:ext cx="7542166" cy="7636641"/>
            <a:chOff x="5482300" y="-1150069"/>
            <a:chExt cx="7542166" cy="7636641"/>
          </a:xfrm>
        </p:grpSpPr>
        <p:sp>
          <p:nvSpPr>
            <p:cNvPr id="30" name="Google Shape;30;p2"/>
            <p:cNvSpPr/>
            <p:nvPr/>
          </p:nvSpPr>
          <p:spPr>
            <a:xfrm rot="10800000" flipH="1">
              <a:off x="6369828" y="-1150069"/>
              <a:ext cx="6654639" cy="7636641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31;p2"/>
            <p:cNvGrpSpPr/>
            <p:nvPr/>
          </p:nvGrpSpPr>
          <p:grpSpPr>
            <a:xfrm rot="10800000" flipH="1">
              <a:off x="6016263" y="1621720"/>
              <a:ext cx="2553081" cy="3705670"/>
              <a:chOff x="6769513" y="299393"/>
              <a:chExt cx="1308620" cy="189952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" name="Google Shape;38;p2"/>
            <p:cNvSpPr/>
            <p:nvPr/>
          </p:nvSpPr>
          <p:spPr>
            <a:xfrm rot="10800000" flipH="1">
              <a:off x="8322117" y="3604890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" name="Google Shape;39;p2"/>
            <p:cNvGrpSpPr/>
            <p:nvPr/>
          </p:nvGrpSpPr>
          <p:grpSpPr>
            <a:xfrm flipH="1">
              <a:off x="5482300" y="4423789"/>
              <a:ext cx="827314" cy="410158"/>
              <a:chOff x="5989375" y="1843575"/>
              <a:chExt cx="136525" cy="67675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48;p2"/>
            <p:cNvSpPr/>
            <p:nvPr/>
          </p:nvSpPr>
          <p:spPr>
            <a:xfrm rot="10800000" flipH="1">
              <a:off x="7424539" y="4645063"/>
              <a:ext cx="727773" cy="727773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96163" y="1263600"/>
            <a:ext cx="6551700" cy="2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96138" y="3416400"/>
            <a:ext cx="65517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4"/>
          <p:cNvGrpSpPr/>
          <p:nvPr/>
        </p:nvGrpSpPr>
        <p:grpSpPr>
          <a:xfrm>
            <a:off x="-859697" y="-661345"/>
            <a:ext cx="2552998" cy="2062932"/>
            <a:chOff x="-859697" y="-661345"/>
            <a:chExt cx="2552998" cy="2062932"/>
          </a:xfrm>
        </p:grpSpPr>
        <p:sp>
          <p:nvSpPr>
            <p:cNvPr id="103" name="Google Shape;103;p4"/>
            <p:cNvSpPr/>
            <p:nvPr/>
          </p:nvSpPr>
          <p:spPr>
            <a:xfrm>
              <a:off x="-859697" y="-661345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-107627" y="-466741"/>
              <a:ext cx="1226141" cy="1868328"/>
            </a:xfrm>
            <a:custGeom>
              <a:avLst/>
              <a:gdLst/>
              <a:ahLst/>
              <a:cxnLst/>
              <a:rect l="l" t="t" r="r" b="b"/>
              <a:pathLst>
                <a:path w="9728" h="14823" extrusionOk="0">
                  <a:moveTo>
                    <a:pt x="9640" y="0"/>
                  </a:moveTo>
                  <a:lnTo>
                    <a:pt x="4148" y="5492"/>
                  </a:lnTo>
                  <a:lnTo>
                    <a:pt x="4148" y="10588"/>
                  </a:lnTo>
                  <a:lnTo>
                    <a:pt x="1" y="14735"/>
                  </a:lnTo>
                  <a:lnTo>
                    <a:pt x="89" y="14823"/>
                  </a:lnTo>
                  <a:lnTo>
                    <a:pt x="4272" y="10640"/>
                  </a:lnTo>
                  <a:lnTo>
                    <a:pt x="4272" y="5544"/>
                  </a:lnTo>
                  <a:lnTo>
                    <a:pt x="9728" y="88"/>
                  </a:lnTo>
                  <a:lnTo>
                    <a:pt x="9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4"/>
          <p:cNvGrpSpPr/>
          <p:nvPr/>
        </p:nvGrpSpPr>
        <p:grpSpPr>
          <a:xfrm>
            <a:off x="7218415" y="1051567"/>
            <a:ext cx="3942356" cy="4639226"/>
            <a:chOff x="7276179" y="1051567"/>
            <a:chExt cx="3942356" cy="4639226"/>
          </a:xfrm>
        </p:grpSpPr>
        <p:sp>
          <p:nvSpPr>
            <p:cNvPr id="106" name="Google Shape;106;p4"/>
            <p:cNvSpPr/>
            <p:nvPr/>
          </p:nvSpPr>
          <p:spPr>
            <a:xfrm>
              <a:off x="7276179" y="3686213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" name="Google Shape;107;p4"/>
            <p:cNvGrpSpPr/>
            <p:nvPr/>
          </p:nvGrpSpPr>
          <p:grpSpPr>
            <a:xfrm>
              <a:off x="8615789" y="1051567"/>
              <a:ext cx="2602747" cy="3802366"/>
              <a:chOff x="278245" y="-112475"/>
              <a:chExt cx="2281910" cy="3333654"/>
            </a:xfrm>
          </p:grpSpPr>
          <p:grpSp>
            <p:nvGrpSpPr>
              <p:cNvPr id="108" name="Google Shape;108;p4"/>
              <p:cNvGrpSpPr/>
              <p:nvPr/>
            </p:nvGrpSpPr>
            <p:grpSpPr>
              <a:xfrm>
                <a:off x="278245" y="-112475"/>
                <a:ext cx="2281910" cy="3264909"/>
                <a:chOff x="1181475" y="2060725"/>
                <a:chExt cx="600250" cy="858825"/>
              </a:xfrm>
            </p:grpSpPr>
            <p:sp>
              <p:nvSpPr>
                <p:cNvPr id="109" name="Google Shape;109;p4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4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1" name="Google Shape;111;p4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720000" y="1098950"/>
            <a:ext cx="7704000" cy="35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200"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8"/>
          <p:cNvGrpSpPr/>
          <p:nvPr/>
        </p:nvGrpSpPr>
        <p:grpSpPr>
          <a:xfrm>
            <a:off x="-1897800" y="-564139"/>
            <a:ext cx="12137626" cy="7877286"/>
            <a:chOff x="-1897800" y="-564139"/>
            <a:chExt cx="12137626" cy="7877286"/>
          </a:xfrm>
        </p:grpSpPr>
        <p:sp>
          <p:nvSpPr>
            <p:cNvPr id="198" name="Google Shape;198;p8"/>
            <p:cNvSpPr/>
            <p:nvPr/>
          </p:nvSpPr>
          <p:spPr>
            <a:xfrm flipH="1">
              <a:off x="6899664" y="-444798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-1897800" y="1636082"/>
              <a:ext cx="6322101" cy="5677064"/>
            </a:xfrm>
            <a:custGeom>
              <a:avLst/>
              <a:gdLst/>
              <a:ahLst/>
              <a:cxnLst/>
              <a:rect l="l" t="t" r="r" b="b"/>
              <a:pathLst>
                <a:path w="71519" h="64222" extrusionOk="0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0" name="Google Shape;200;p8"/>
            <p:cNvGrpSpPr/>
            <p:nvPr/>
          </p:nvGrpSpPr>
          <p:grpSpPr>
            <a:xfrm>
              <a:off x="2033644" y="4281755"/>
              <a:ext cx="618213" cy="306426"/>
              <a:chOff x="5989375" y="1843575"/>
              <a:chExt cx="136525" cy="67675"/>
            </a:xfrm>
          </p:grpSpPr>
          <p:sp>
            <p:nvSpPr>
              <p:cNvPr id="201" name="Google Shape;201;p8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8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8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8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8"/>
            <p:cNvGrpSpPr/>
            <p:nvPr/>
          </p:nvGrpSpPr>
          <p:grpSpPr>
            <a:xfrm>
              <a:off x="726170" y="3312113"/>
              <a:ext cx="1228886" cy="2188720"/>
              <a:chOff x="8389396" y="1055350"/>
              <a:chExt cx="1228886" cy="2188720"/>
            </a:xfrm>
          </p:grpSpPr>
          <p:sp>
            <p:nvSpPr>
              <p:cNvPr id="210" name="Google Shape;210;p8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2" name="Google Shape;212;p8"/>
            <p:cNvSpPr/>
            <p:nvPr/>
          </p:nvSpPr>
          <p:spPr>
            <a:xfrm>
              <a:off x="6877775" y="3554813"/>
              <a:ext cx="3075605" cy="2033485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3" name="Google Shape;213;p8"/>
            <p:cNvGrpSpPr/>
            <p:nvPr/>
          </p:nvGrpSpPr>
          <p:grpSpPr>
            <a:xfrm rot="5400000" flipH="1">
              <a:off x="8547291" y="741426"/>
              <a:ext cx="1228900" cy="2156171"/>
              <a:chOff x="455034" y="-121633"/>
              <a:chExt cx="629947" cy="1105275"/>
            </a:xfrm>
          </p:grpSpPr>
          <p:sp>
            <p:nvSpPr>
              <p:cNvPr id="214" name="Google Shape;214;p8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8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6" name="Google Shape;216;p8"/>
            <p:cNvGrpSpPr/>
            <p:nvPr/>
          </p:nvGrpSpPr>
          <p:grpSpPr>
            <a:xfrm rot="5400000" flipH="1">
              <a:off x="8103897" y="2323328"/>
              <a:ext cx="471865" cy="38050"/>
              <a:chOff x="6298452" y="2390050"/>
              <a:chExt cx="140725" cy="11350"/>
            </a:xfrm>
          </p:grpSpPr>
          <p:sp>
            <p:nvSpPr>
              <p:cNvPr id="217" name="Google Shape;217;p8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454" extrusionOk="0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 rot="5400000">
              <a:off x="5977384" y="2664541"/>
              <a:ext cx="2375896" cy="3296652"/>
              <a:chOff x="2132995" y="960308"/>
              <a:chExt cx="496177" cy="688438"/>
            </a:xfrm>
          </p:grpSpPr>
          <p:sp>
            <p:nvSpPr>
              <p:cNvPr id="221" name="Google Shape;221;p8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avLst/>
                <a:gdLst/>
                <a:ahLst/>
                <a:cxnLst/>
                <a:rect l="l" t="t" r="r" b="b"/>
                <a:pathLst>
                  <a:path w="10363" h="14437" extrusionOk="0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87" extrusionOk="0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43" extrusionOk="0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40" extrusionOk="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1566" extrusionOk="0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" name="Google Shape;226;p8"/>
            <p:cNvGrpSpPr/>
            <p:nvPr/>
          </p:nvGrpSpPr>
          <p:grpSpPr>
            <a:xfrm>
              <a:off x="1592506" y="555320"/>
              <a:ext cx="457201" cy="78377"/>
              <a:chOff x="3029245" y="907035"/>
              <a:chExt cx="129011" cy="22560"/>
            </a:xfrm>
          </p:grpSpPr>
          <p:sp>
            <p:nvSpPr>
              <p:cNvPr id="227" name="Google Shape;227;p8"/>
              <p:cNvSpPr/>
              <p:nvPr/>
            </p:nvSpPr>
            <p:spPr>
              <a:xfrm>
                <a:off x="3126380" y="907035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extrusionOk="0">
                    <a:moveTo>
                      <a:pt x="408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8"/>
              <p:cNvSpPr/>
              <p:nvPr/>
            </p:nvSpPr>
            <p:spPr>
              <a:xfrm>
                <a:off x="3101902" y="907035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extrusionOk="0">
                    <a:moveTo>
                      <a:pt x="409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3077790" y="907035"/>
                <a:ext cx="31922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9" h="494" extrusionOk="0">
                    <a:moveTo>
                      <a:pt x="409" y="0"/>
                    </a:moveTo>
                    <a:lnTo>
                      <a:pt x="1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3053723" y="907035"/>
                <a:ext cx="31511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494" extrusionOk="0">
                    <a:moveTo>
                      <a:pt x="400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3029245" y="907035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extrusionOk="0">
                    <a:moveTo>
                      <a:pt x="409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2" name="Google Shape;232;p8"/>
            <p:cNvSpPr/>
            <p:nvPr/>
          </p:nvSpPr>
          <p:spPr>
            <a:xfrm>
              <a:off x="-1478400" y="2"/>
              <a:ext cx="3381525" cy="1996389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3" name="Google Shape;233;p8"/>
            <p:cNvGrpSpPr/>
            <p:nvPr/>
          </p:nvGrpSpPr>
          <p:grpSpPr>
            <a:xfrm flipH="1">
              <a:off x="465001" y="-564139"/>
              <a:ext cx="2374678" cy="2502550"/>
              <a:chOff x="2011428" y="602777"/>
              <a:chExt cx="774292" cy="815987"/>
            </a:xfrm>
          </p:grpSpPr>
          <p:sp>
            <p:nvSpPr>
              <p:cNvPr id="234" name="Google Shape;234;p8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391" extrusionOk="0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686" extrusionOk="0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01" extrusionOk="0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01" extrusionOk="0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avLst/>
                <a:gdLst/>
                <a:ahLst/>
                <a:cxnLst/>
                <a:rect l="l" t="t" r="r" b="b"/>
                <a:pathLst>
                  <a:path w="16156" h="16803" extrusionOk="0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8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288" extrusionOk="0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" name="Google Shape;240;p8"/>
            <p:cNvGrpSpPr/>
            <p:nvPr/>
          </p:nvGrpSpPr>
          <p:grpSpPr>
            <a:xfrm rot="5400000" flipH="1">
              <a:off x="7897809" y="-611671"/>
              <a:ext cx="1047647" cy="1867550"/>
              <a:chOff x="4549150" y="1401575"/>
              <a:chExt cx="1183114" cy="2109034"/>
            </a:xfrm>
          </p:grpSpPr>
          <p:sp>
            <p:nvSpPr>
              <p:cNvPr id="241" name="Google Shape;241;p8"/>
              <p:cNvSpPr/>
              <p:nvPr/>
            </p:nvSpPr>
            <p:spPr>
              <a:xfrm>
                <a:off x="4549150" y="3383011"/>
                <a:ext cx="148997" cy="127598"/>
              </a:xfrm>
              <a:custGeom>
                <a:avLst/>
                <a:gdLst/>
                <a:ahLst/>
                <a:cxnLst/>
                <a:rect l="l" t="t" r="r" b="b"/>
                <a:pathLst>
                  <a:path w="1309" h="1121" extrusionOk="0">
                    <a:moveTo>
                      <a:pt x="560" y="300"/>
                    </a:moveTo>
                    <a:cubicBezTo>
                      <a:pt x="796" y="300"/>
                      <a:pt x="912" y="584"/>
                      <a:pt x="748" y="748"/>
                    </a:cubicBezTo>
                    <a:cubicBezTo>
                      <a:pt x="693" y="803"/>
                      <a:pt x="627" y="827"/>
                      <a:pt x="562" y="827"/>
                    </a:cubicBezTo>
                    <a:cubicBezTo>
                      <a:pt x="426" y="827"/>
                      <a:pt x="296" y="721"/>
                      <a:pt x="296" y="564"/>
                    </a:cubicBezTo>
                    <a:cubicBezTo>
                      <a:pt x="296" y="416"/>
                      <a:pt x="416" y="300"/>
                      <a:pt x="560" y="300"/>
                    </a:cubicBezTo>
                    <a:close/>
                    <a:moveTo>
                      <a:pt x="564" y="1"/>
                    </a:moveTo>
                    <a:cubicBezTo>
                      <a:pt x="276" y="1"/>
                      <a:pt x="1" y="226"/>
                      <a:pt x="3" y="564"/>
                    </a:cubicBezTo>
                    <a:cubicBezTo>
                      <a:pt x="3" y="872"/>
                      <a:pt x="252" y="1120"/>
                      <a:pt x="560" y="1120"/>
                    </a:cubicBezTo>
                    <a:cubicBezTo>
                      <a:pt x="1060" y="1120"/>
                      <a:pt x="1308" y="520"/>
                      <a:pt x="956" y="168"/>
                    </a:cubicBezTo>
                    <a:cubicBezTo>
                      <a:pt x="842" y="52"/>
                      <a:pt x="701" y="1"/>
                      <a:pt x="5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8"/>
              <p:cNvSpPr/>
              <p:nvPr/>
            </p:nvSpPr>
            <p:spPr>
              <a:xfrm>
                <a:off x="4597087" y="1401575"/>
                <a:ext cx="1135177" cy="2004344"/>
              </a:xfrm>
              <a:custGeom>
                <a:avLst/>
                <a:gdLst/>
                <a:ahLst/>
                <a:cxnLst/>
                <a:rect l="l" t="t" r="r" b="b"/>
                <a:pathLst>
                  <a:path w="9973" h="17609" extrusionOk="0">
                    <a:moveTo>
                      <a:pt x="9724" y="0"/>
                    </a:moveTo>
                    <a:lnTo>
                      <a:pt x="9724" y="2938"/>
                    </a:lnTo>
                    <a:lnTo>
                      <a:pt x="1" y="12661"/>
                    </a:lnTo>
                    <a:lnTo>
                      <a:pt x="1" y="17608"/>
                    </a:lnTo>
                    <a:lnTo>
                      <a:pt x="249" y="17608"/>
                    </a:lnTo>
                    <a:lnTo>
                      <a:pt x="249" y="12765"/>
                    </a:lnTo>
                    <a:lnTo>
                      <a:pt x="9972" y="3042"/>
                    </a:lnTo>
                    <a:lnTo>
                      <a:pt x="99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8"/>
            <p:cNvGrpSpPr/>
            <p:nvPr/>
          </p:nvGrpSpPr>
          <p:grpSpPr>
            <a:xfrm>
              <a:off x="-1552690" y="-385842"/>
              <a:ext cx="2375896" cy="3296652"/>
              <a:chOff x="2132995" y="960308"/>
              <a:chExt cx="496177" cy="688438"/>
            </a:xfrm>
          </p:grpSpPr>
          <p:sp>
            <p:nvSpPr>
              <p:cNvPr id="244" name="Google Shape;244;p8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avLst/>
                <a:gdLst/>
                <a:ahLst/>
                <a:cxnLst/>
                <a:rect l="l" t="t" r="r" b="b"/>
                <a:pathLst>
                  <a:path w="10363" h="14437" extrusionOk="0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8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87" extrusionOk="0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8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43" extrusionOk="0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8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40" extrusionOk="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8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1566" extrusionOk="0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9" name="Google Shape;249;p8"/>
          <p:cNvSpPr txBox="1">
            <a:spLocks noGrp="1"/>
          </p:cNvSpPr>
          <p:nvPr>
            <p:ph type="title"/>
          </p:nvPr>
        </p:nvSpPr>
        <p:spPr>
          <a:xfrm>
            <a:off x="1269150" y="1483990"/>
            <a:ext cx="6605700" cy="22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7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>
            <a:spLocks noGrp="1"/>
          </p:cNvSpPr>
          <p:nvPr>
            <p:ph type="subTitle" idx="1"/>
          </p:nvPr>
        </p:nvSpPr>
        <p:spPr>
          <a:xfrm>
            <a:off x="713225" y="2347452"/>
            <a:ext cx="473250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52" name="Google Shape;252;p9"/>
          <p:cNvSpPr txBox="1">
            <a:spLocks noGrp="1"/>
          </p:cNvSpPr>
          <p:nvPr>
            <p:ph type="title"/>
          </p:nvPr>
        </p:nvSpPr>
        <p:spPr>
          <a:xfrm>
            <a:off x="713370" y="1697025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grpSp>
        <p:nvGrpSpPr>
          <p:cNvPr id="253" name="Google Shape;253;p9"/>
          <p:cNvGrpSpPr/>
          <p:nvPr/>
        </p:nvGrpSpPr>
        <p:grpSpPr>
          <a:xfrm>
            <a:off x="4590435" y="-1007875"/>
            <a:ext cx="6038600" cy="7441011"/>
            <a:chOff x="4590435" y="-1007875"/>
            <a:chExt cx="6038600" cy="7441011"/>
          </a:xfrm>
        </p:grpSpPr>
        <p:sp>
          <p:nvSpPr>
            <p:cNvPr id="254" name="Google Shape;254;p9"/>
            <p:cNvSpPr/>
            <p:nvPr/>
          </p:nvSpPr>
          <p:spPr>
            <a:xfrm>
              <a:off x="5025290" y="1403608"/>
              <a:ext cx="5603746" cy="5029527"/>
            </a:xfrm>
            <a:custGeom>
              <a:avLst/>
              <a:gdLst/>
              <a:ahLst/>
              <a:cxnLst/>
              <a:rect l="l" t="t" r="r" b="b"/>
              <a:pathLst>
                <a:path w="69259" h="62162" extrusionOk="0">
                  <a:moveTo>
                    <a:pt x="69093" y="1"/>
                  </a:moveTo>
                  <a:lnTo>
                    <a:pt x="42864" y="26229"/>
                  </a:lnTo>
                  <a:lnTo>
                    <a:pt x="36876" y="26229"/>
                  </a:lnTo>
                  <a:lnTo>
                    <a:pt x="31719" y="31386"/>
                  </a:lnTo>
                  <a:lnTo>
                    <a:pt x="29833" y="31386"/>
                  </a:lnTo>
                  <a:lnTo>
                    <a:pt x="26063" y="35101"/>
                  </a:lnTo>
                  <a:lnTo>
                    <a:pt x="26063" y="35933"/>
                  </a:lnTo>
                  <a:lnTo>
                    <a:pt x="1" y="61995"/>
                  </a:lnTo>
                  <a:lnTo>
                    <a:pt x="167" y="62162"/>
                  </a:lnTo>
                  <a:lnTo>
                    <a:pt x="22292" y="40037"/>
                  </a:lnTo>
                  <a:lnTo>
                    <a:pt x="28059" y="40037"/>
                  </a:lnTo>
                  <a:lnTo>
                    <a:pt x="34380" y="33771"/>
                  </a:lnTo>
                  <a:lnTo>
                    <a:pt x="37153" y="33771"/>
                  </a:lnTo>
                  <a:lnTo>
                    <a:pt x="40757" y="30166"/>
                  </a:lnTo>
                  <a:lnTo>
                    <a:pt x="40757" y="28669"/>
                  </a:lnTo>
                  <a:lnTo>
                    <a:pt x="69259" y="112"/>
                  </a:lnTo>
                  <a:lnTo>
                    <a:pt x="690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4590435" y="-831208"/>
              <a:ext cx="5930985" cy="6805915"/>
            </a:xfrm>
            <a:custGeom>
              <a:avLst/>
              <a:gdLst/>
              <a:ahLst/>
              <a:cxnLst/>
              <a:rect l="l" t="t" r="r" b="b"/>
              <a:pathLst>
                <a:path w="69537" h="79795" extrusionOk="0">
                  <a:moveTo>
                    <a:pt x="69370" y="0"/>
                  </a:moveTo>
                  <a:lnTo>
                    <a:pt x="44195" y="25175"/>
                  </a:lnTo>
                  <a:lnTo>
                    <a:pt x="35379" y="33992"/>
                  </a:lnTo>
                  <a:lnTo>
                    <a:pt x="27061" y="42309"/>
                  </a:lnTo>
                  <a:lnTo>
                    <a:pt x="27061" y="52568"/>
                  </a:lnTo>
                  <a:lnTo>
                    <a:pt x="1" y="79628"/>
                  </a:lnTo>
                  <a:lnTo>
                    <a:pt x="223" y="79794"/>
                  </a:lnTo>
                  <a:lnTo>
                    <a:pt x="27061" y="52956"/>
                  </a:lnTo>
                  <a:lnTo>
                    <a:pt x="31497" y="48575"/>
                  </a:lnTo>
                  <a:lnTo>
                    <a:pt x="31497" y="46801"/>
                  </a:lnTo>
                  <a:lnTo>
                    <a:pt x="35933" y="42309"/>
                  </a:lnTo>
                  <a:lnTo>
                    <a:pt x="49851" y="42309"/>
                  </a:lnTo>
                  <a:lnTo>
                    <a:pt x="52014" y="40147"/>
                  </a:lnTo>
                  <a:lnTo>
                    <a:pt x="45027" y="33382"/>
                  </a:lnTo>
                  <a:lnTo>
                    <a:pt x="45027" y="24731"/>
                  </a:lnTo>
                  <a:lnTo>
                    <a:pt x="69536" y="222"/>
                  </a:lnTo>
                  <a:lnTo>
                    <a:pt x="693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6" name="Google Shape;256;p9"/>
            <p:cNvGrpSpPr/>
            <p:nvPr/>
          </p:nvGrpSpPr>
          <p:grpSpPr>
            <a:xfrm>
              <a:off x="6851241" y="3872805"/>
              <a:ext cx="740238" cy="365351"/>
              <a:chOff x="7070753" y="3796525"/>
              <a:chExt cx="690971" cy="341036"/>
            </a:xfrm>
          </p:grpSpPr>
          <p:sp>
            <p:nvSpPr>
              <p:cNvPr id="257" name="Google Shape;257;p9"/>
              <p:cNvSpPr/>
              <p:nvPr/>
            </p:nvSpPr>
            <p:spPr>
              <a:xfrm>
                <a:off x="73668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109" y="0"/>
                    </a:moveTo>
                    <a:lnTo>
                      <a:pt x="0" y="1109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73668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66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0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9"/>
              <p:cNvSpPr/>
              <p:nvPr/>
            </p:nvSpPr>
            <p:spPr>
              <a:xfrm>
                <a:off x="76584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109" y="0"/>
                    </a:moveTo>
                    <a:lnTo>
                      <a:pt x="0" y="1109"/>
                    </a:lnTo>
                    <a:lnTo>
                      <a:pt x="222" y="1276"/>
                    </a:lnTo>
                    <a:lnTo>
                      <a:pt x="1276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9"/>
              <p:cNvSpPr/>
              <p:nvPr/>
            </p:nvSpPr>
            <p:spPr>
              <a:xfrm>
                <a:off x="76584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67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6" y="110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9"/>
              <p:cNvSpPr/>
              <p:nvPr/>
            </p:nvSpPr>
            <p:spPr>
              <a:xfrm>
                <a:off x="7070753" y="3796525"/>
                <a:ext cx="107772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76" extrusionOk="0">
                    <a:moveTo>
                      <a:pt x="1109" y="1"/>
                    </a:moveTo>
                    <a:lnTo>
                      <a:pt x="0" y="1110"/>
                    </a:lnTo>
                    <a:lnTo>
                      <a:pt x="222" y="1276"/>
                    </a:lnTo>
                    <a:lnTo>
                      <a:pt x="1331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9"/>
              <p:cNvSpPr/>
              <p:nvPr/>
            </p:nvSpPr>
            <p:spPr>
              <a:xfrm>
                <a:off x="7075203" y="3796525"/>
                <a:ext cx="103322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6" extrusionOk="0">
                    <a:moveTo>
                      <a:pt x="167" y="1"/>
                    </a:moveTo>
                    <a:lnTo>
                      <a:pt x="1" y="167"/>
                    </a:lnTo>
                    <a:lnTo>
                      <a:pt x="1110" y="1276"/>
                    </a:lnTo>
                    <a:lnTo>
                      <a:pt x="1276" y="1110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7366883" y="3796525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109" y="1"/>
                    </a:moveTo>
                    <a:lnTo>
                      <a:pt x="0" y="1110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7366883" y="3796525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66" y="1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10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9"/>
            <p:cNvGrpSpPr/>
            <p:nvPr/>
          </p:nvGrpSpPr>
          <p:grpSpPr>
            <a:xfrm>
              <a:off x="5052941" y="-1007875"/>
              <a:ext cx="3372034" cy="3579622"/>
              <a:chOff x="6474042" y="-61911"/>
              <a:chExt cx="4446247" cy="4719966"/>
            </a:xfrm>
          </p:grpSpPr>
          <p:sp>
            <p:nvSpPr>
              <p:cNvPr id="266" name="Google Shape;266;p9"/>
              <p:cNvSpPr/>
              <p:nvPr/>
            </p:nvSpPr>
            <p:spPr>
              <a:xfrm>
                <a:off x="10722788" y="3477982"/>
                <a:ext cx="89810" cy="632716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7820" extrusionOk="0">
                    <a:moveTo>
                      <a:pt x="1109" y="1"/>
                    </a:moveTo>
                    <a:lnTo>
                      <a:pt x="0" y="1110"/>
                    </a:lnTo>
                    <a:lnTo>
                      <a:pt x="0" y="3938"/>
                    </a:lnTo>
                    <a:lnTo>
                      <a:pt x="0" y="6710"/>
                    </a:lnTo>
                    <a:lnTo>
                      <a:pt x="1109" y="7819"/>
                    </a:lnTo>
                    <a:lnTo>
                      <a:pt x="1109" y="3938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7286054" y="750183"/>
                <a:ext cx="444277" cy="444196"/>
              </a:xfrm>
              <a:custGeom>
                <a:avLst/>
                <a:gdLst/>
                <a:ahLst/>
                <a:cxnLst/>
                <a:rect l="l" t="t" r="r" b="b"/>
                <a:pathLst>
                  <a:path w="5491" h="5490" extrusionOk="0">
                    <a:moveTo>
                      <a:pt x="1" y="0"/>
                    </a:moveTo>
                    <a:lnTo>
                      <a:pt x="2774" y="2773"/>
                    </a:lnTo>
                    <a:lnTo>
                      <a:pt x="5491" y="5490"/>
                    </a:lnTo>
                    <a:lnTo>
                      <a:pt x="5491" y="3937"/>
                    </a:lnTo>
                    <a:lnTo>
                      <a:pt x="3550" y="1941"/>
                    </a:lnTo>
                    <a:lnTo>
                      <a:pt x="15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6474042" y="-61911"/>
                <a:ext cx="183989" cy="184070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2275" extrusionOk="0">
                    <a:moveTo>
                      <a:pt x="1165" y="611"/>
                    </a:moveTo>
                    <a:cubicBezTo>
                      <a:pt x="1442" y="611"/>
                      <a:pt x="1664" y="832"/>
                      <a:pt x="1719" y="1165"/>
                    </a:cubicBezTo>
                    <a:cubicBezTo>
                      <a:pt x="1719" y="1442"/>
                      <a:pt x="1442" y="1664"/>
                      <a:pt x="1165" y="1664"/>
                    </a:cubicBezTo>
                    <a:cubicBezTo>
                      <a:pt x="832" y="1664"/>
                      <a:pt x="610" y="1442"/>
                      <a:pt x="610" y="1165"/>
                    </a:cubicBezTo>
                    <a:cubicBezTo>
                      <a:pt x="610" y="832"/>
                      <a:pt x="832" y="611"/>
                      <a:pt x="1165" y="611"/>
                    </a:cubicBezTo>
                    <a:close/>
                    <a:moveTo>
                      <a:pt x="1165" y="1"/>
                    </a:moveTo>
                    <a:cubicBezTo>
                      <a:pt x="499" y="1"/>
                      <a:pt x="0" y="500"/>
                      <a:pt x="0" y="1165"/>
                    </a:cubicBezTo>
                    <a:cubicBezTo>
                      <a:pt x="0" y="1775"/>
                      <a:pt x="499" y="2274"/>
                      <a:pt x="1165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10704825" y="4473337"/>
                <a:ext cx="215463" cy="184718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2283" extrusionOk="0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6590714" y="63742"/>
                <a:ext cx="4262258" cy="4432735"/>
              </a:xfrm>
              <a:custGeom>
                <a:avLst/>
                <a:gdLst/>
                <a:ahLst/>
                <a:cxnLst/>
                <a:rect l="l" t="t" r="r" b="b"/>
                <a:pathLst>
                  <a:path w="52679" h="54786" extrusionOk="0">
                    <a:moveTo>
                      <a:pt x="388" y="0"/>
                    </a:moveTo>
                    <a:lnTo>
                      <a:pt x="0" y="388"/>
                    </a:lnTo>
                    <a:lnTo>
                      <a:pt x="16857" y="17245"/>
                    </a:lnTo>
                    <a:lnTo>
                      <a:pt x="16913" y="17356"/>
                    </a:lnTo>
                    <a:lnTo>
                      <a:pt x="29445" y="17356"/>
                    </a:lnTo>
                    <a:lnTo>
                      <a:pt x="52069" y="39980"/>
                    </a:lnTo>
                    <a:lnTo>
                      <a:pt x="52069" y="54786"/>
                    </a:lnTo>
                    <a:lnTo>
                      <a:pt x="52678" y="54786"/>
                    </a:lnTo>
                    <a:lnTo>
                      <a:pt x="52678" y="39759"/>
                    </a:lnTo>
                    <a:lnTo>
                      <a:pt x="29777" y="16857"/>
                    </a:lnTo>
                    <a:lnTo>
                      <a:pt x="29666" y="16746"/>
                    </a:lnTo>
                    <a:lnTo>
                      <a:pt x="17190" y="16746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1" name="Google Shape;271;p9"/>
            <p:cNvSpPr/>
            <p:nvPr/>
          </p:nvSpPr>
          <p:spPr>
            <a:xfrm>
              <a:off x="7522237" y="-209327"/>
              <a:ext cx="1798786" cy="1791641"/>
            </a:xfrm>
            <a:custGeom>
              <a:avLst/>
              <a:gdLst/>
              <a:ahLst/>
              <a:cxnLst/>
              <a:rect l="l" t="t" r="r" b="b"/>
              <a:pathLst>
                <a:path w="14030" h="13974" extrusionOk="0">
                  <a:moveTo>
                    <a:pt x="1" y="0"/>
                  </a:moveTo>
                  <a:lnTo>
                    <a:pt x="1" y="278"/>
                  </a:lnTo>
                  <a:lnTo>
                    <a:pt x="6211" y="278"/>
                  </a:lnTo>
                  <a:lnTo>
                    <a:pt x="13753" y="7819"/>
                  </a:lnTo>
                  <a:lnTo>
                    <a:pt x="13753" y="13974"/>
                  </a:lnTo>
                  <a:lnTo>
                    <a:pt x="14030" y="13974"/>
                  </a:lnTo>
                  <a:lnTo>
                    <a:pt x="14030" y="7763"/>
                  </a:lnTo>
                  <a:lnTo>
                    <a:pt x="62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2" name="Google Shape;272;p9"/>
            <p:cNvGrpSpPr/>
            <p:nvPr/>
          </p:nvGrpSpPr>
          <p:grpSpPr>
            <a:xfrm>
              <a:off x="6066323" y="845916"/>
              <a:ext cx="3431384" cy="3617769"/>
              <a:chOff x="5563238" y="409147"/>
              <a:chExt cx="4473190" cy="4716163"/>
            </a:xfrm>
          </p:grpSpPr>
          <p:sp>
            <p:nvSpPr>
              <p:cNvPr id="273" name="Google Shape;273;p9"/>
              <p:cNvSpPr/>
              <p:nvPr/>
            </p:nvSpPr>
            <p:spPr>
              <a:xfrm>
                <a:off x="5670929" y="956503"/>
                <a:ext cx="89810" cy="632716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7820" extrusionOk="0">
                    <a:moveTo>
                      <a:pt x="1" y="1"/>
                    </a:moveTo>
                    <a:lnTo>
                      <a:pt x="1" y="3883"/>
                    </a:lnTo>
                    <a:lnTo>
                      <a:pt x="1" y="7820"/>
                    </a:lnTo>
                    <a:lnTo>
                      <a:pt x="1110" y="6711"/>
                    </a:lnTo>
                    <a:lnTo>
                      <a:pt x="1110" y="3883"/>
                    </a:lnTo>
                    <a:lnTo>
                      <a:pt x="1110" y="11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8748664" y="3872823"/>
                <a:ext cx="448808" cy="444196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5490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1997" y="3549"/>
                    </a:lnTo>
                    <a:lnTo>
                      <a:pt x="3938" y="5490"/>
                    </a:lnTo>
                    <a:lnTo>
                      <a:pt x="5546" y="5490"/>
                    </a:lnTo>
                    <a:lnTo>
                      <a:pt x="2774" y="27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9820965" y="4940593"/>
                <a:ext cx="215463" cy="184718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2283" extrusionOk="0">
                    <a:moveTo>
                      <a:pt x="1170" y="619"/>
                    </a:moveTo>
                    <a:cubicBezTo>
                      <a:pt x="1306" y="619"/>
                      <a:pt x="1445" y="668"/>
                      <a:pt x="1553" y="777"/>
                    </a:cubicBezTo>
                    <a:cubicBezTo>
                      <a:pt x="1886" y="1110"/>
                      <a:pt x="1609" y="1720"/>
                      <a:pt x="1165" y="1720"/>
                    </a:cubicBezTo>
                    <a:cubicBezTo>
                      <a:pt x="833" y="1664"/>
                      <a:pt x="611" y="1442"/>
                      <a:pt x="611" y="1165"/>
                    </a:cubicBezTo>
                    <a:cubicBezTo>
                      <a:pt x="611" y="829"/>
                      <a:pt x="887" y="619"/>
                      <a:pt x="1170" y="619"/>
                    </a:cubicBezTo>
                    <a:close/>
                    <a:moveTo>
                      <a:pt x="1165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837"/>
                      <a:pt x="553" y="2282"/>
                      <a:pt x="1134" y="2282"/>
                    </a:cubicBezTo>
                    <a:cubicBezTo>
                      <a:pt x="1417" y="2282"/>
                      <a:pt x="1706" y="2177"/>
                      <a:pt x="1942" y="1941"/>
                    </a:cubicBezTo>
                    <a:cubicBezTo>
                      <a:pt x="2662" y="1221"/>
                      <a:pt x="2163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5563238" y="409147"/>
                <a:ext cx="184070" cy="184070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2275" extrusionOk="0">
                    <a:moveTo>
                      <a:pt x="1110" y="611"/>
                    </a:moveTo>
                    <a:cubicBezTo>
                      <a:pt x="1443" y="611"/>
                      <a:pt x="1664" y="833"/>
                      <a:pt x="1664" y="1165"/>
                    </a:cubicBezTo>
                    <a:cubicBezTo>
                      <a:pt x="1664" y="1443"/>
                      <a:pt x="1443" y="1664"/>
                      <a:pt x="1110" y="1664"/>
                    </a:cubicBezTo>
                    <a:cubicBezTo>
                      <a:pt x="833" y="1664"/>
                      <a:pt x="611" y="1443"/>
                      <a:pt x="611" y="1165"/>
                    </a:cubicBezTo>
                    <a:cubicBezTo>
                      <a:pt x="611" y="833"/>
                      <a:pt x="833" y="611"/>
                      <a:pt x="1110" y="611"/>
                    </a:cubicBezTo>
                    <a:close/>
                    <a:moveTo>
                      <a:pt x="1110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775"/>
                      <a:pt x="500" y="2274"/>
                      <a:pt x="1110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5630555" y="570724"/>
                <a:ext cx="4262258" cy="4432735"/>
              </a:xfrm>
              <a:custGeom>
                <a:avLst/>
                <a:gdLst/>
                <a:ahLst/>
                <a:cxnLst/>
                <a:rect l="l" t="t" r="r" b="b"/>
                <a:pathLst>
                  <a:path w="52679" h="54786" extrusionOk="0">
                    <a:moveTo>
                      <a:pt x="1" y="0"/>
                    </a:moveTo>
                    <a:lnTo>
                      <a:pt x="1" y="15027"/>
                    </a:lnTo>
                    <a:lnTo>
                      <a:pt x="22902" y="37929"/>
                    </a:lnTo>
                    <a:lnTo>
                      <a:pt x="22957" y="38040"/>
                    </a:lnTo>
                    <a:lnTo>
                      <a:pt x="35489" y="38040"/>
                    </a:lnTo>
                    <a:lnTo>
                      <a:pt x="52235" y="54786"/>
                    </a:lnTo>
                    <a:lnTo>
                      <a:pt x="52679" y="54398"/>
                    </a:lnTo>
                    <a:lnTo>
                      <a:pt x="35822" y="37541"/>
                    </a:lnTo>
                    <a:lnTo>
                      <a:pt x="35711" y="37430"/>
                    </a:lnTo>
                    <a:lnTo>
                      <a:pt x="23235" y="37430"/>
                    </a:lnTo>
                    <a:lnTo>
                      <a:pt x="611" y="14806"/>
                    </a:lnTo>
                    <a:lnTo>
                      <a:pt x="6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6043358" y="2181400"/>
                <a:ext cx="1135167" cy="1130636"/>
              </a:xfrm>
              <a:custGeom>
                <a:avLst/>
                <a:gdLst/>
                <a:ahLst/>
                <a:cxnLst/>
                <a:rect l="l" t="t" r="r" b="b"/>
                <a:pathLst>
                  <a:path w="14030" h="13974" extrusionOk="0">
                    <a:moveTo>
                      <a:pt x="0" y="0"/>
                    </a:moveTo>
                    <a:lnTo>
                      <a:pt x="0" y="6211"/>
                    </a:lnTo>
                    <a:lnTo>
                      <a:pt x="7708" y="13974"/>
                    </a:lnTo>
                    <a:lnTo>
                      <a:pt x="14029" y="13974"/>
                    </a:lnTo>
                    <a:lnTo>
                      <a:pt x="14029" y="13697"/>
                    </a:lnTo>
                    <a:lnTo>
                      <a:pt x="7819" y="13697"/>
                    </a:lnTo>
                    <a:lnTo>
                      <a:pt x="222" y="6155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" name="Google Shape;279;p9"/>
            <p:cNvGrpSpPr/>
            <p:nvPr/>
          </p:nvGrpSpPr>
          <p:grpSpPr>
            <a:xfrm>
              <a:off x="7031838" y="1257845"/>
              <a:ext cx="287456" cy="287456"/>
              <a:chOff x="9708823" y="3047299"/>
              <a:chExt cx="188520" cy="188520"/>
            </a:xfrm>
          </p:grpSpPr>
          <p:sp>
            <p:nvSpPr>
              <p:cNvPr id="280" name="Google Shape;280;p9"/>
              <p:cNvSpPr/>
              <p:nvPr/>
            </p:nvSpPr>
            <p:spPr>
              <a:xfrm>
                <a:off x="9789572" y="3047299"/>
                <a:ext cx="31474" cy="18852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330" extrusionOk="0">
                    <a:moveTo>
                      <a:pt x="1" y="0"/>
                    </a:moveTo>
                    <a:lnTo>
                      <a:pt x="1" y="2329"/>
                    </a:lnTo>
                    <a:lnTo>
                      <a:pt x="389" y="2329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9708823" y="3128047"/>
                <a:ext cx="188520" cy="27024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334" extrusionOk="0">
                    <a:moveTo>
                      <a:pt x="1" y="0"/>
                    </a:moveTo>
                    <a:lnTo>
                      <a:pt x="1" y="333"/>
                    </a:lnTo>
                    <a:lnTo>
                      <a:pt x="2329" y="333"/>
                    </a:lnTo>
                    <a:lnTo>
                      <a:pt x="23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9"/>
            <p:cNvGrpSpPr/>
            <p:nvPr/>
          </p:nvGrpSpPr>
          <p:grpSpPr>
            <a:xfrm>
              <a:off x="8049231" y="4543486"/>
              <a:ext cx="744777" cy="130184"/>
              <a:chOff x="8829494" y="3047299"/>
              <a:chExt cx="744777" cy="130184"/>
            </a:xfrm>
          </p:grpSpPr>
          <p:sp>
            <p:nvSpPr>
              <p:cNvPr id="283" name="Google Shape;283;p9"/>
              <p:cNvSpPr/>
              <p:nvPr/>
            </p:nvSpPr>
            <p:spPr>
              <a:xfrm>
                <a:off x="9390281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9246746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9107662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9"/>
              <p:cNvSpPr/>
              <p:nvPr/>
            </p:nvSpPr>
            <p:spPr>
              <a:xfrm>
                <a:off x="8968578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9"/>
              <p:cNvSpPr/>
              <p:nvPr/>
            </p:nvSpPr>
            <p:spPr>
              <a:xfrm>
                <a:off x="8829494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9"/>
            <p:cNvGrpSpPr/>
            <p:nvPr/>
          </p:nvGrpSpPr>
          <p:grpSpPr>
            <a:xfrm>
              <a:off x="5025311" y="4581842"/>
              <a:ext cx="653177" cy="53475"/>
              <a:chOff x="8407710" y="3361310"/>
              <a:chExt cx="713464" cy="58417"/>
            </a:xfrm>
          </p:grpSpPr>
          <p:sp>
            <p:nvSpPr>
              <p:cNvPr id="289" name="Google Shape;289;p9"/>
              <p:cNvSpPr/>
              <p:nvPr/>
            </p:nvSpPr>
            <p:spPr>
              <a:xfrm>
                <a:off x="8766626" y="3361310"/>
                <a:ext cx="354548" cy="58417"/>
              </a:xfrm>
              <a:custGeom>
                <a:avLst/>
                <a:gdLst/>
                <a:ahLst/>
                <a:cxnLst/>
                <a:rect l="l" t="t" r="r" b="b"/>
                <a:pathLst>
                  <a:path w="4382" h="722" extrusionOk="0">
                    <a:moveTo>
                      <a:pt x="1" y="1"/>
                    </a:moveTo>
                    <a:lnTo>
                      <a:pt x="1" y="722"/>
                    </a:lnTo>
                    <a:lnTo>
                      <a:pt x="4381" y="722"/>
                    </a:lnTo>
                    <a:lnTo>
                      <a:pt x="43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9"/>
              <p:cNvSpPr/>
              <p:nvPr/>
            </p:nvSpPr>
            <p:spPr>
              <a:xfrm>
                <a:off x="8519851" y="3361310"/>
                <a:ext cx="175089" cy="58417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722" extrusionOk="0">
                    <a:moveTo>
                      <a:pt x="1" y="1"/>
                    </a:moveTo>
                    <a:lnTo>
                      <a:pt x="1" y="722"/>
                    </a:lnTo>
                    <a:lnTo>
                      <a:pt x="2164" y="722"/>
                    </a:lnTo>
                    <a:lnTo>
                      <a:pt x="21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9"/>
              <p:cNvSpPr/>
              <p:nvPr/>
            </p:nvSpPr>
            <p:spPr>
              <a:xfrm>
                <a:off x="8407710" y="3361310"/>
                <a:ext cx="58417" cy="58417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22" extrusionOk="0">
                    <a:moveTo>
                      <a:pt x="1" y="1"/>
                    </a:moveTo>
                    <a:lnTo>
                      <a:pt x="1" y="722"/>
                    </a:lnTo>
                    <a:lnTo>
                      <a:pt x="722" y="722"/>
                    </a:lnTo>
                    <a:lnTo>
                      <a:pt x="7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" name="Google Shape;292;p9"/>
            <p:cNvGrpSpPr/>
            <p:nvPr/>
          </p:nvGrpSpPr>
          <p:grpSpPr>
            <a:xfrm>
              <a:off x="7515400" y="2572981"/>
              <a:ext cx="2523342" cy="810715"/>
              <a:chOff x="7683442" y="2402007"/>
              <a:chExt cx="2595230" cy="833811"/>
            </a:xfrm>
          </p:grpSpPr>
          <p:sp>
            <p:nvSpPr>
              <p:cNvPr id="293" name="Google Shape;293;p9"/>
              <p:cNvSpPr/>
              <p:nvPr/>
            </p:nvSpPr>
            <p:spPr>
              <a:xfrm>
                <a:off x="7810998" y="2504392"/>
                <a:ext cx="2467674" cy="731426"/>
              </a:xfrm>
              <a:custGeom>
                <a:avLst/>
                <a:gdLst/>
                <a:ahLst/>
                <a:cxnLst/>
                <a:rect l="l" t="t" r="r" b="b"/>
                <a:pathLst>
                  <a:path w="30499" h="9040" extrusionOk="0">
                    <a:moveTo>
                      <a:pt x="278" y="1"/>
                    </a:moveTo>
                    <a:lnTo>
                      <a:pt x="1" y="278"/>
                    </a:lnTo>
                    <a:lnTo>
                      <a:pt x="3383" y="3660"/>
                    </a:lnTo>
                    <a:lnTo>
                      <a:pt x="24898" y="3660"/>
                    </a:lnTo>
                    <a:lnTo>
                      <a:pt x="30222" y="9039"/>
                    </a:lnTo>
                    <a:lnTo>
                      <a:pt x="30499" y="8762"/>
                    </a:lnTo>
                    <a:lnTo>
                      <a:pt x="25065" y="3272"/>
                    </a:lnTo>
                    <a:lnTo>
                      <a:pt x="3550" y="3272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9"/>
              <p:cNvSpPr/>
              <p:nvPr/>
            </p:nvSpPr>
            <p:spPr>
              <a:xfrm>
                <a:off x="7683442" y="2402007"/>
                <a:ext cx="163408" cy="140091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2283" extrusionOk="0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7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3"/>
          <p:cNvSpPr txBox="1">
            <a:spLocks noGrp="1"/>
          </p:cNvSpPr>
          <p:nvPr>
            <p:ph type="title" hasCustomPrompt="1"/>
          </p:nvPr>
        </p:nvSpPr>
        <p:spPr>
          <a:xfrm>
            <a:off x="2100875" y="1278011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8" name="Google Shape;358;p13"/>
          <p:cNvSpPr txBox="1">
            <a:spLocks noGrp="1"/>
          </p:cNvSpPr>
          <p:nvPr>
            <p:ph type="subTitle" idx="1"/>
          </p:nvPr>
        </p:nvSpPr>
        <p:spPr>
          <a:xfrm>
            <a:off x="1234025" y="1849391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2"/>
          </p:nvPr>
        </p:nvSpPr>
        <p:spPr>
          <a:xfrm>
            <a:off x="1234025" y="2249636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title" idx="3" hasCustomPrompt="1"/>
          </p:nvPr>
        </p:nvSpPr>
        <p:spPr>
          <a:xfrm>
            <a:off x="5958325" y="1278011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1" name="Google Shape;361;p13"/>
          <p:cNvSpPr txBox="1">
            <a:spLocks noGrp="1"/>
          </p:cNvSpPr>
          <p:nvPr>
            <p:ph type="subTitle" idx="4"/>
          </p:nvPr>
        </p:nvSpPr>
        <p:spPr>
          <a:xfrm>
            <a:off x="5091475" y="1849391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62" name="Google Shape;362;p13"/>
          <p:cNvSpPr txBox="1">
            <a:spLocks noGrp="1"/>
          </p:cNvSpPr>
          <p:nvPr>
            <p:ph type="subTitle" idx="5"/>
          </p:nvPr>
        </p:nvSpPr>
        <p:spPr>
          <a:xfrm>
            <a:off x="5091475" y="2249636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6" hasCustomPrompt="1"/>
          </p:nvPr>
        </p:nvSpPr>
        <p:spPr>
          <a:xfrm>
            <a:off x="2100875" y="3002952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>
            <a:spLocks noGrp="1"/>
          </p:cNvSpPr>
          <p:nvPr>
            <p:ph type="subTitle" idx="7"/>
          </p:nvPr>
        </p:nvSpPr>
        <p:spPr>
          <a:xfrm>
            <a:off x="1234025" y="3574317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8"/>
          </p:nvPr>
        </p:nvSpPr>
        <p:spPr>
          <a:xfrm>
            <a:off x="1234025" y="3974562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title" idx="13" hasCustomPrompt="1"/>
          </p:nvPr>
        </p:nvSpPr>
        <p:spPr>
          <a:xfrm>
            <a:off x="5958325" y="3002952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8" name="Google Shape;368;p13"/>
          <p:cNvSpPr txBox="1">
            <a:spLocks noGrp="1"/>
          </p:cNvSpPr>
          <p:nvPr>
            <p:ph type="subTitle" idx="14"/>
          </p:nvPr>
        </p:nvSpPr>
        <p:spPr>
          <a:xfrm>
            <a:off x="5091475" y="3574317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subTitle" idx="15"/>
          </p:nvPr>
        </p:nvSpPr>
        <p:spPr>
          <a:xfrm>
            <a:off x="5091475" y="3974562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370" name="Google Shape;370;p13"/>
          <p:cNvGrpSpPr/>
          <p:nvPr/>
        </p:nvGrpSpPr>
        <p:grpSpPr>
          <a:xfrm>
            <a:off x="-3389800" y="-360873"/>
            <a:ext cx="6322114" cy="7255046"/>
            <a:chOff x="-3389800" y="-360873"/>
            <a:chExt cx="6322114" cy="7255046"/>
          </a:xfrm>
        </p:grpSpPr>
        <p:sp>
          <p:nvSpPr>
            <p:cNvPr id="371" name="Google Shape;371;p13"/>
            <p:cNvSpPr/>
            <p:nvPr/>
          </p:nvSpPr>
          <p:spPr>
            <a:xfrm>
              <a:off x="-3389800" y="-360873"/>
              <a:ext cx="6322114" cy="7255046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2" name="Google Shape;372;p13"/>
            <p:cNvGrpSpPr/>
            <p:nvPr/>
          </p:nvGrpSpPr>
          <p:grpSpPr>
            <a:xfrm>
              <a:off x="-1419600" y="387590"/>
              <a:ext cx="2381713" cy="3328977"/>
              <a:chOff x="7655072" y="-407632"/>
              <a:chExt cx="2008529" cy="2807368"/>
            </a:xfrm>
          </p:grpSpPr>
          <p:sp>
            <p:nvSpPr>
              <p:cNvPr id="373" name="Google Shape;373;p13"/>
              <p:cNvSpPr/>
              <p:nvPr/>
            </p:nvSpPr>
            <p:spPr>
              <a:xfrm>
                <a:off x="7685059" y="-336851"/>
                <a:ext cx="1930325" cy="2689498"/>
              </a:xfrm>
              <a:custGeom>
                <a:avLst/>
                <a:gdLst/>
                <a:ahLst/>
                <a:cxnLst/>
                <a:rect l="l" t="t" r="r" b="b"/>
                <a:pathLst>
                  <a:path w="32508" h="45293" extrusionOk="0">
                    <a:moveTo>
                      <a:pt x="0" y="1"/>
                    </a:moveTo>
                    <a:lnTo>
                      <a:pt x="0" y="8351"/>
                    </a:lnTo>
                    <a:lnTo>
                      <a:pt x="15447" y="8351"/>
                    </a:lnTo>
                    <a:lnTo>
                      <a:pt x="24998" y="17901"/>
                    </a:lnTo>
                    <a:lnTo>
                      <a:pt x="24998" y="38040"/>
                    </a:lnTo>
                    <a:lnTo>
                      <a:pt x="32251" y="45293"/>
                    </a:lnTo>
                    <a:lnTo>
                      <a:pt x="32507" y="45037"/>
                    </a:lnTo>
                    <a:lnTo>
                      <a:pt x="25358" y="37888"/>
                    </a:lnTo>
                    <a:lnTo>
                      <a:pt x="25358" y="17749"/>
                    </a:lnTo>
                    <a:lnTo>
                      <a:pt x="15651" y="8043"/>
                    </a:lnTo>
                    <a:lnTo>
                      <a:pt x="15595" y="7986"/>
                    </a:lnTo>
                    <a:lnTo>
                      <a:pt x="365" y="7986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3"/>
              <p:cNvSpPr/>
              <p:nvPr/>
            </p:nvSpPr>
            <p:spPr>
              <a:xfrm>
                <a:off x="8734422" y="271200"/>
                <a:ext cx="332350" cy="332528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5600" extrusionOk="0">
                    <a:moveTo>
                      <a:pt x="1" y="0"/>
                    </a:moveTo>
                    <a:lnTo>
                      <a:pt x="1" y="1597"/>
                    </a:lnTo>
                    <a:lnTo>
                      <a:pt x="2002" y="3599"/>
                    </a:lnTo>
                    <a:lnTo>
                      <a:pt x="4004" y="5600"/>
                    </a:lnTo>
                    <a:lnTo>
                      <a:pt x="5597" y="5600"/>
                    </a:lnTo>
                    <a:lnTo>
                      <a:pt x="2799" y="2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>
                <a:off x="7655072" y="-407632"/>
                <a:ext cx="81588" cy="81529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3"/>
              <p:cNvSpPr/>
              <p:nvPr/>
            </p:nvSpPr>
            <p:spPr>
              <a:xfrm>
                <a:off x="9568236" y="2317969"/>
                <a:ext cx="95364" cy="81766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1377" extrusionOk="0">
                    <a:moveTo>
                      <a:pt x="917" y="364"/>
                    </a:moveTo>
                    <a:cubicBezTo>
                      <a:pt x="1097" y="364"/>
                      <a:pt x="1242" y="512"/>
                      <a:pt x="1242" y="688"/>
                    </a:cubicBezTo>
                    <a:cubicBezTo>
                      <a:pt x="1242" y="883"/>
                      <a:pt x="1082" y="1012"/>
                      <a:pt x="916" y="1012"/>
                    </a:cubicBezTo>
                    <a:cubicBezTo>
                      <a:pt x="837" y="1012"/>
                      <a:pt x="755" y="982"/>
                      <a:pt x="689" y="916"/>
                    </a:cubicBezTo>
                    <a:cubicBezTo>
                      <a:pt x="485" y="712"/>
                      <a:pt x="629" y="364"/>
                      <a:pt x="917" y="364"/>
                    </a:cubicBezTo>
                    <a:close/>
                    <a:moveTo>
                      <a:pt x="915" y="1"/>
                    </a:moveTo>
                    <a:cubicBezTo>
                      <a:pt x="746" y="1"/>
                      <a:pt x="573" y="63"/>
                      <a:pt x="433" y="203"/>
                    </a:cubicBezTo>
                    <a:cubicBezTo>
                      <a:pt x="1" y="636"/>
                      <a:pt x="309" y="1376"/>
                      <a:pt x="917" y="1376"/>
                    </a:cubicBezTo>
                    <a:cubicBezTo>
                      <a:pt x="1298" y="1372"/>
                      <a:pt x="1606" y="1068"/>
                      <a:pt x="1606" y="688"/>
                    </a:cubicBezTo>
                    <a:cubicBezTo>
                      <a:pt x="1606" y="274"/>
                      <a:pt x="1267" y="1"/>
                      <a:pt x="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3"/>
              <p:cNvSpPr/>
              <p:nvPr/>
            </p:nvSpPr>
            <p:spPr>
              <a:xfrm>
                <a:off x="7692897" y="-144282"/>
                <a:ext cx="497783" cy="292387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4924" extrusionOk="0">
                    <a:moveTo>
                      <a:pt x="100" y="0"/>
                    </a:moveTo>
                    <a:lnTo>
                      <a:pt x="0" y="104"/>
                    </a:lnTo>
                    <a:lnTo>
                      <a:pt x="2498" y="2598"/>
                    </a:lnTo>
                    <a:lnTo>
                      <a:pt x="5957" y="2598"/>
                    </a:lnTo>
                    <a:lnTo>
                      <a:pt x="8282" y="4924"/>
                    </a:lnTo>
                    <a:lnTo>
                      <a:pt x="8382" y="4820"/>
                    </a:lnTo>
                    <a:lnTo>
                      <a:pt x="6017" y="2454"/>
                    </a:lnTo>
                    <a:lnTo>
                      <a:pt x="2558" y="245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8" name="Google Shape;378;p13"/>
            <p:cNvGrpSpPr/>
            <p:nvPr/>
          </p:nvGrpSpPr>
          <p:grpSpPr>
            <a:xfrm>
              <a:off x="-201897" y="42827"/>
              <a:ext cx="1029648" cy="1806572"/>
              <a:chOff x="455034" y="-121633"/>
              <a:chExt cx="629947" cy="1105275"/>
            </a:xfrm>
          </p:grpSpPr>
          <p:sp>
            <p:nvSpPr>
              <p:cNvPr id="379" name="Google Shape;379;p13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1" name="Google Shape;381;p13"/>
            <p:cNvGrpSpPr/>
            <p:nvPr/>
          </p:nvGrpSpPr>
          <p:grpSpPr>
            <a:xfrm>
              <a:off x="889287" y="4589548"/>
              <a:ext cx="471865" cy="38050"/>
              <a:chOff x="6298452" y="2390050"/>
              <a:chExt cx="140725" cy="11350"/>
            </a:xfrm>
          </p:grpSpPr>
          <p:sp>
            <p:nvSpPr>
              <p:cNvPr id="382" name="Google Shape;382;p13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454" extrusionOk="0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5" name="Google Shape;385;p13"/>
          <p:cNvGrpSpPr/>
          <p:nvPr/>
        </p:nvGrpSpPr>
        <p:grpSpPr>
          <a:xfrm>
            <a:off x="6133478" y="-1088649"/>
            <a:ext cx="7166740" cy="6435526"/>
            <a:chOff x="6133478" y="-1088649"/>
            <a:chExt cx="7166740" cy="6435526"/>
          </a:xfrm>
        </p:grpSpPr>
        <p:sp>
          <p:nvSpPr>
            <p:cNvPr id="386" name="Google Shape;386;p13"/>
            <p:cNvSpPr/>
            <p:nvPr/>
          </p:nvSpPr>
          <p:spPr>
            <a:xfrm>
              <a:off x="6133478" y="-1088649"/>
              <a:ext cx="7166740" cy="6435526"/>
            </a:xfrm>
            <a:custGeom>
              <a:avLst/>
              <a:gdLst/>
              <a:ahLst/>
              <a:cxnLst/>
              <a:rect l="l" t="t" r="r" b="b"/>
              <a:pathLst>
                <a:path w="71519" h="64222" extrusionOk="0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7" name="Google Shape;387;p13"/>
            <p:cNvGrpSpPr/>
            <p:nvPr/>
          </p:nvGrpSpPr>
          <p:grpSpPr>
            <a:xfrm>
              <a:off x="8193009" y="539516"/>
              <a:ext cx="618213" cy="306426"/>
              <a:chOff x="5989375" y="1843575"/>
              <a:chExt cx="136525" cy="67675"/>
            </a:xfrm>
          </p:grpSpPr>
          <p:sp>
            <p:nvSpPr>
              <p:cNvPr id="388" name="Google Shape;388;p1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3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6" name="Google Shape;396;p13"/>
            <p:cNvGrpSpPr/>
            <p:nvPr/>
          </p:nvGrpSpPr>
          <p:grpSpPr>
            <a:xfrm>
              <a:off x="8389396" y="1055350"/>
              <a:ext cx="1228886" cy="2188720"/>
              <a:chOff x="8389396" y="1055350"/>
              <a:chExt cx="1228886" cy="2188720"/>
            </a:xfrm>
          </p:grpSpPr>
          <p:sp>
            <p:nvSpPr>
              <p:cNvPr id="397" name="Google Shape;397;p13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2_1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15"/>
          <p:cNvGrpSpPr/>
          <p:nvPr/>
        </p:nvGrpSpPr>
        <p:grpSpPr>
          <a:xfrm>
            <a:off x="-655997" y="3837819"/>
            <a:ext cx="4859943" cy="2698431"/>
            <a:chOff x="-788304" y="3837819"/>
            <a:chExt cx="4859943" cy="2698431"/>
          </a:xfrm>
        </p:grpSpPr>
        <p:sp>
          <p:nvSpPr>
            <p:cNvPr id="425" name="Google Shape;425;p15"/>
            <p:cNvSpPr/>
            <p:nvPr/>
          </p:nvSpPr>
          <p:spPr>
            <a:xfrm flipH="1">
              <a:off x="-788304" y="4174967"/>
              <a:ext cx="2494083" cy="1471900"/>
            </a:xfrm>
            <a:custGeom>
              <a:avLst/>
              <a:gdLst/>
              <a:ahLst/>
              <a:cxnLst/>
              <a:rect l="l" t="t" r="r" b="b"/>
              <a:pathLst>
                <a:path w="22289" h="13154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6" name="Google Shape;426;p15"/>
            <p:cNvGrpSpPr/>
            <p:nvPr/>
          </p:nvGrpSpPr>
          <p:grpSpPr>
            <a:xfrm flipH="1">
              <a:off x="1320304" y="4461358"/>
              <a:ext cx="647437" cy="321825"/>
              <a:chOff x="7990044" y="3252744"/>
              <a:chExt cx="516874" cy="256925"/>
            </a:xfrm>
          </p:grpSpPr>
          <p:sp>
            <p:nvSpPr>
              <p:cNvPr id="427" name="Google Shape;427;p15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5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5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5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5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extrusionOk="0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extrusionOk="0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5" name="Google Shape;435;p15"/>
            <p:cNvGrpSpPr/>
            <p:nvPr/>
          </p:nvGrpSpPr>
          <p:grpSpPr>
            <a:xfrm rot="5400000">
              <a:off x="813121" y="3277732"/>
              <a:ext cx="2698431" cy="3818605"/>
              <a:chOff x="7726148" y="777978"/>
              <a:chExt cx="2698431" cy="3818605"/>
            </a:xfrm>
          </p:grpSpPr>
          <p:sp>
            <p:nvSpPr>
              <p:cNvPr id="436" name="Google Shape;436;p15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523" extrusionOk="0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6189" extrusionOk="0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44485" extrusionOk="0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9" name="Google Shape;439;p15"/>
          <p:cNvGrpSpPr/>
          <p:nvPr/>
        </p:nvGrpSpPr>
        <p:grpSpPr>
          <a:xfrm flipH="1">
            <a:off x="5745066" y="-1801575"/>
            <a:ext cx="4054931" cy="3690696"/>
            <a:chOff x="-626842" y="-1801575"/>
            <a:chExt cx="4054931" cy="3690696"/>
          </a:xfrm>
        </p:grpSpPr>
        <p:sp>
          <p:nvSpPr>
            <p:cNvPr id="440" name="Google Shape;440;p15"/>
            <p:cNvSpPr/>
            <p:nvPr/>
          </p:nvSpPr>
          <p:spPr>
            <a:xfrm>
              <a:off x="-626842" y="-190870"/>
              <a:ext cx="2698418" cy="1592456"/>
            </a:xfrm>
            <a:custGeom>
              <a:avLst/>
              <a:gdLst/>
              <a:ahLst/>
              <a:cxnLst/>
              <a:rect l="l" t="t" r="r" b="b"/>
              <a:pathLst>
                <a:path w="22289" h="13154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1" name="Google Shape;441;p15"/>
            <p:cNvGrpSpPr/>
            <p:nvPr/>
          </p:nvGrpSpPr>
          <p:grpSpPr>
            <a:xfrm rot="10800000">
              <a:off x="388735" y="-1801575"/>
              <a:ext cx="3039353" cy="3203144"/>
              <a:chOff x="7797455" y="1505164"/>
              <a:chExt cx="3773251" cy="3976591"/>
            </a:xfrm>
          </p:grpSpPr>
          <p:sp>
            <p:nvSpPr>
              <p:cNvPr id="442" name="Google Shape;442;p15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4476" extrusionOk="0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1850" extrusionOk="0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1850" extrusionOk="0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avLst/>
                <a:gdLst/>
                <a:ahLst/>
                <a:cxnLst/>
                <a:rect l="l" t="t" r="r" b="b"/>
                <a:pathLst>
                  <a:path w="42795" h="44517" extrusionOk="0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6" name="Google Shape;446;p15"/>
            <p:cNvGrpSpPr/>
            <p:nvPr/>
          </p:nvGrpSpPr>
          <p:grpSpPr>
            <a:xfrm>
              <a:off x="331330" y="1630180"/>
              <a:ext cx="258605" cy="258941"/>
              <a:chOff x="8925357" y="2817675"/>
              <a:chExt cx="258605" cy="258941"/>
            </a:xfrm>
          </p:grpSpPr>
          <p:sp>
            <p:nvSpPr>
              <p:cNvPr id="447" name="Google Shape;447;p15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083" extrusionOk="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490" extrusionOk="0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9" name="Google Shape;449;p15"/>
          <p:cNvSpPr txBox="1">
            <a:spLocks noGrp="1"/>
          </p:cNvSpPr>
          <p:nvPr>
            <p:ph type="title" hasCustomPrompt="1"/>
          </p:nvPr>
        </p:nvSpPr>
        <p:spPr>
          <a:xfrm>
            <a:off x="1478734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0" name="Google Shape;450;p15"/>
          <p:cNvSpPr txBox="1">
            <a:spLocks noGrp="1"/>
          </p:cNvSpPr>
          <p:nvPr>
            <p:ph type="subTitle" idx="1"/>
          </p:nvPr>
        </p:nvSpPr>
        <p:spPr>
          <a:xfrm>
            <a:off x="777784" y="2601579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451" name="Google Shape;451;p15"/>
          <p:cNvSpPr txBox="1">
            <a:spLocks noGrp="1"/>
          </p:cNvSpPr>
          <p:nvPr>
            <p:ph type="subTitle" idx="2"/>
          </p:nvPr>
        </p:nvSpPr>
        <p:spPr>
          <a:xfrm>
            <a:off x="777784" y="2972979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15"/>
          <p:cNvSpPr txBox="1">
            <a:spLocks noGrp="1"/>
          </p:cNvSpPr>
          <p:nvPr>
            <p:ph type="title" idx="3" hasCustomPrompt="1"/>
          </p:nvPr>
        </p:nvSpPr>
        <p:spPr>
          <a:xfrm>
            <a:off x="4129048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3" name="Google Shape;453;p15"/>
          <p:cNvSpPr txBox="1">
            <a:spLocks noGrp="1"/>
          </p:cNvSpPr>
          <p:nvPr>
            <p:ph type="subTitle" idx="4"/>
          </p:nvPr>
        </p:nvSpPr>
        <p:spPr>
          <a:xfrm>
            <a:off x="3428103" y="2601579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454" name="Google Shape;454;p15"/>
          <p:cNvSpPr txBox="1">
            <a:spLocks noGrp="1"/>
          </p:cNvSpPr>
          <p:nvPr>
            <p:ph type="subTitle" idx="5"/>
          </p:nvPr>
        </p:nvSpPr>
        <p:spPr>
          <a:xfrm>
            <a:off x="3428103" y="2972979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15"/>
          <p:cNvSpPr txBox="1">
            <a:spLocks noGrp="1"/>
          </p:cNvSpPr>
          <p:nvPr>
            <p:ph type="title" idx="6" hasCustomPrompt="1"/>
          </p:nvPr>
        </p:nvSpPr>
        <p:spPr>
          <a:xfrm>
            <a:off x="6779363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6" name="Google Shape;456;p15"/>
          <p:cNvSpPr txBox="1">
            <a:spLocks noGrp="1"/>
          </p:cNvSpPr>
          <p:nvPr>
            <p:ph type="subTitle" idx="7"/>
          </p:nvPr>
        </p:nvSpPr>
        <p:spPr>
          <a:xfrm>
            <a:off x="6078416" y="2601579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457" name="Google Shape;457;p15"/>
          <p:cNvSpPr txBox="1">
            <a:spLocks noGrp="1"/>
          </p:cNvSpPr>
          <p:nvPr>
            <p:ph type="subTitle" idx="8"/>
          </p:nvPr>
        </p:nvSpPr>
        <p:spPr>
          <a:xfrm>
            <a:off x="6078416" y="2972979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15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oogle Shape;778;p25"/>
          <p:cNvGrpSpPr/>
          <p:nvPr/>
        </p:nvGrpSpPr>
        <p:grpSpPr>
          <a:xfrm>
            <a:off x="-1296571" y="-620648"/>
            <a:ext cx="3482238" cy="4516379"/>
            <a:chOff x="-1296571" y="-620648"/>
            <a:chExt cx="3482238" cy="4516379"/>
          </a:xfrm>
        </p:grpSpPr>
        <p:sp>
          <p:nvSpPr>
            <p:cNvPr id="779" name="Google Shape;779;p25"/>
            <p:cNvSpPr/>
            <p:nvPr/>
          </p:nvSpPr>
          <p:spPr>
            <a:xfrm>
              <a:off x="-1296571" y="0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0" name="Google Shape;780;p25"/>
            <p:cNvGrpSpPr/>
            <p:nvPr/>
          </p:nvGrpSpPr>
          <p:grpSpPr>
            <a:xfrm>
              <a:off x="-941814" y="-620648"/>
              <a:ext cx="3127481" cy="4516379"/>
              <a:chOff x="278245" y="-184325"/>
              <a:chExt cx="2358228" cy="3405504"/>
            </a:xfrm>
          </p:grpSpPr>
          <p:grpSp>
            <p:nvGrpSpPr>
              <p:cNvPr id="781" name="Google Shape;781;p25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782" name="Google Shape;782;p25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25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25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25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25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87" name="Google Shape;787;p25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88" name="Google Shape;788;p25"/>
          <p:cNvGrpSpPr/>
          <p:nvPr/>
        </p:nvGrpSpPr>
        <p:grpSpPr>
          <a:xfrm>
            <a:off x="5245253" y="-441860"/>
            <a:ext cx="6654696" cy="9380356"/>
            <a:chOff x="5245253" y="-441860"/>
            <a:chExt cx="6654696" cy="9380356"/>
          </a:xfrm>
        </p:grpSpPr>
        <p:sp>
          <p:nvSpPr>
            <p:cNvPr id="789" name="Google Shape;789;p25"/>
            <p:cNvSpPr/>
            <p:nvPr/>
          </p:nvSpPr>
          <p:spPr>
            <a:xfrm rot="10800000" flipH="1">
              <a:off x="5245253" y="1301790"/>
              <a:ext cx="6654696" cy="7636707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0" name="Google Shape;790;p25"/>
            <p:cNvGrpSpPr/>
            <p:nvPr/>
          </p:nvGrpSpPr>
          <p:grpSpPr>
            <a:xfrm flipH="1">
              <a:off x="8418770" y="-441860"/>
              <a:ext cx="2708843" cy="3931638"/>
              <a:chOff x="6769513" y="299393"/>
              <a:chExt cx="1308620" cy="1899525"/>
            </a:xfrm>
          </p:grpSpPr>
          <p:sp>
            <p:nvSpPr>
              <p:cNvPr id="791" name="Google Shape;791;p25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5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5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5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5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5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7" name="Google Shape;797;p25"/>
            <p:cNvSpPr/>
            <p:nvPr/>
          </p:nvSpPr>
          <p:spPr>
            <a:xfrm rot="10800000" flipH="1">
              <a:off x="8322117" y="3604890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5"/>
            <p:cNvSpPr/>
            <p:nvPr/>
          </p:nvSpPr>
          <p:spPr>
            <a:xfrm rot="10800000" flipH="1">
              <a:off x="8796218" y="3575323"/>
              <a:ext cx="727762" cy="727762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26"/>
          <p:cNvGrpSpPr/>
          <p:nvPr/>
        </p:nvGrpSpPr>
        <p:grpSpPr>
          <a:xfrm rot="10800000" flipH="1">
            <a:off x="8002875" y="-893617"/>
            <a:ext cx="1599393" cy="2188720"/>
            <a:chOff x="8051125" y="4018221"/>
            <a:chExt cx="1599393" cy="2188720"/>
          </a:xfrm>
        </p:grpSpPr>
        <p:sp>
          <p:nvSpPr>
            <p:cNvPr id="801" name="Google Shape;801;p26"/>
            <p:cNvSpPr/>
            <p:nvPr/>
          </p:nvSpPr>
          <p:spPr>
            <a:xfrm>
              <a:off x="8051125" y="4157250"/>
              <a:ext cx="1311339" cy="1311189"/>
            </a:xfrm>
            <a:custGeom>
              <a:avLst/>
              <a:gdLst/>
              <a:ahLst/>
              <a:cxnLst/>
              <a:rect l="l" t="t" r="r" b="b"/>
              <a:pathLst>
                <a:path w="8763" h="8762" extrusionOk="0">
                  <a:moveTo>
                    <a:pt x="8762" y="1"/>
                  </a:moveTo>
                  <a:lnTo>
                    <a:pt x="4382" y="4381"/>
                  </a:lnTo>
                  <a:lnTo>
                    <a:pt x="1" y="8762"/>
                  </a:lnTo>
                  <a:lnTo>
                    <a:pt x="2496" y="8762"/>
                  </a:lnTo>
                  <a:lnTo>
                    <a:pt x="5602" y="5657"/>
                  </a:lnTo>
                  <a:lnTo>
                    <a:pt x="8762" y="2496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2" name="Google Shape;802;p26"/>
            <p:cNvGrpSpPr/>
            <p:nvPr/>
          </p:nvGrpSpPr>
          <p:grpSpPr>
            <a:xfrm>
              <a:off x="8421632" y="4018221"/>
              <a:ext cx="1228886" cy="2188720"/>
              <a:chOff x="8389396" y="1055350"/>
              <a:chExt cx="1228886" cy="2188720"/>
            </a:xfrm>
          </p:grpSpPr>
          <p:sp>
            <p:nvSpPr>
              <p:cNvPr id="803" name="Google Shape;803;p26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6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5" name="Google Shape;805;p26"/>
          <p:cNvGrpSpPr/>
          <p:nvPr/>
        </p:nvGrpSpPr>
        <p:grpSpPr>
          <a:xfrm>
            <a:off x="-2361718" y="1128115"/>
            <a:ext cx="6322114" cy="7255046"/>
            <a:chOff x="-2361718" y="747115"/>
            <a:chExt cx="6322114" cy="7255046"/>
          </a:xfrm>
        </p:grpSpPr>
        <p:grpSp>
          <p:nvGrpSpPr>
            <p:cNvPr id="806" name="Google Shape;806;p26"/>
            <p:cNvGrpSpPr/>
            <p:nvPr/>
          </p:nvGrpSpPr>
          <p:grpSpPr>
            <a:xfrm rot="10800000">
              <a:off x="-2361718" y="747115"/>
              <a:ext cx="6322114" cy="7255046"/>
              <a:chOff x="-2504900" y="1005827"/>
              <a:chExt cx="6322114" cy="7255046"/>
            </a:xfrm>
          </p:grpSpPr>
          <p:sp>
            <p:nvSpPr>
              <p:cNvPr id="807" name="Google Shape;807;p26"/>
              <p:cNvSpPr/>
              <p:nvPr/>
            </p:nvSpPr>
            <p:spPr>
              <a:xfrm>
                <a:off x="-2504900" y="1005827"/>
                <a:ext cx="6322114" cy="7255046"/>
              </a:xfrm>
              <a:custGeom>
                <a:avLst/>
                <a:gdLst/>
                <a:ahLst/>
                <a:cxnLst/>
                <a:rect l="l" t="t" r="r" b="b"/>
                <a:pathLst>
                  <a:path w="71832" h="82432" extrusionOk="0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6"/>
              <p:cNvSpPr/>
              <p:nvPr/>
            </p:nvSpPr>
            <p:spPr>
              <a:xfrm>
                <a:off x="498666" y="3857823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9" name="Google Shape;809;p26"/>
            <p:cNvGrpSpPr/>
            <p:nvPr/>
          </p:nvGrpSpPr>
          <p:grpSpPr>
            <a:xfrm rot="-5400000" flipH="1">
              <a:off x="413271" y="3223016"/>
              <a:ext cx="618213" cy="306426"/>
              <a:chOff x="5989375" y="1843575"/>
              <a:chExt cx="136525" cy="67675"/>
            </a:xfrm>
          </p:grpSpPr>
          <p:sp>
            <p:nvSpPr>
              <p:cNvPr id="810" name="Google Shape;810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6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6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0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8" r:id="rId5"/>
    <p:sldLayoutId id="2147483659" r:id="rId6"/>
    <p:sldLayoutId id="2147483661" r:id="rId7"/>
    <p:sldLayoutId id="2147483671" r:id="rId8"/>
    <p:sldLayoutId id="214748367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0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0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0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0"/>
          <p:cNvSpPr txBox="1">
            <a:spLocks noGrp="1"/>
          </p:cNvSpPr>
          <p:nvPr>
            <p:ph type="ctrTitle"/>
          </p:nvPr>
        </p:nvSpPr>
        <p:spPr>
          <a:xfrm>
            <a:off x="1296163" y="1263600"/>
            <a:ext cx="6551700" cy="2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/>
              <a:t>Algoritma</a:t>
            </a:r>
            <a:r>
              <a:rPr lang="en-US" sz="4400" dirty="0"/>
              <a:t> BFS Pada Shortest Path Problem Grid 2D</a:t>
            </a:r>
            <a:endParaRPr sz="4400" dirty="0"/>
          </a:p>
        </p:txBody>
      </p:sp>
      <p:sp>
        <p:nvSpPr>
          <p:cNvPr id="832" name="Google Shape;832;p30"/>
          <p:cNvSpPr txBox="1">
            <a:spLocks noGrp="1"/>
          </p:cNvSpPr>
          <p:nvPr>
            <p:ph type="subTitle" idx="1"/>
          </p:nvPr>
        </p:nvSpPr>
        <p:spPr>
          <a:xfrm>
            <a:off x="1296150" y="3750697"/>
            <a:ext cx="65517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GABRELIA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D0222324</a:t>
            </a:r>
            <a:endParaRPr dirty="0"/>
          </a:p>
        </p:txBody>
      </p:sp>
      <p:grpSp>
        <p:nvGrpSpPr>
          <p:cNvPr id="833" name="Google Shape;833;p30"/>
          <p:cNvGrpSpPr/>
          <p:nvPr/>
        </p:nvGrpSpPr>
        <p:grpSpPr>
          <a:xfrm>
            <a:off x="888012" y="1440674"/>
            <a:ext cx="300359" cy="299855"/>
            <a:chOff x="1466575" y="2391250"/>
            <a:chExt cx="59575" cy="59475"/>
          </a:xfrm>
        </p:grpSpPr>
        <p:sp>
          <p:nvSpPr>
            <p:cNvPr id="834" name="Google Shape;834;p30"/>
            <p:cNvSpPr/>
            <p:nvPr/>
          </p:nvSpPr>
          <p:spPr>
            <a:xfrm>
              <a:off x="1491600" y="2391250"/>
              <a:ext cx="9425" cy="59475"/>
            </a:xfrm>
            <a:custGeom>
              <a:avLst/>
              <a:gdLst/>
              <a:ahLst/>
              <a:cxnLst/>
              <a:rect l="l" t="t" r="r" b="b"/>
              <a:pathLst>
                <a:path w="377" h="2379" extrusionOk="0">
                  <a:moveTo>
                    <a:pt x="0" y="1"/>
                  </a:moveTo>
                  <a:lnTo>
                    <a:pt x="0" y="2379"/>
                  </a:lnTo>
                  <a:lnTo>
                    <a:pt x="377" y="2379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1466575" y="2416275"/>
              <a:ext cx="59575" cy="9425"/>
            </a:xfrm>
            <a:custGeom>
              <a:avLst/>
              <a:gdLst/>
              <a:ahLst/>
              <a:cxnLst/>
              <a:rect l="l" t="t" r="r" b="b"/>
              <a:pathLst>
                <a:path w="2383" h="377" extrusionOk="0">
                  <a:moveTo>
                    <a:pt x="1" y="1"/>
                  </a:moveTo>
                  <a:lnTo>
                    <a:pt x="1" y="377"/>
                  </a:lnTo>
                  <a:lnTo>
                    <a:pt x="2382" y="377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Dasar </a:t>
            </a:r>
            <a:r>
              <a:rPr lang="en-US" dirty="0" err="1"/>
              <a:t>Teori</a:t>
            </a:r>
            <a:endParaRPr dirty="0"/>
          </a:p>
        </p:txBody>
      </p:sp>
      <p:sp>
        <p:nvSpPr>
          <p:cNvPr id="841" name="Google Shape;841;p31"/>
          <p:cNvSpPr txBox="1">
            <a:spLocks noGrp="1"/>
          </p:cNvSpPr>
          <p:nvPr>
            <p:ph type="body" idx="1"/>
          </p:nvPr>
        </p:nvSpPr>
        <p:spPr>
          <a:xfrm>
            <a:off x="720000" y="1098950"/>
            <a:ext cx="7704000" cy="35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b="0" i="0" dirty="0" err="1">
                <a:solidFill>
                  <a:schemeClr val="bg1"/>
                </a:solidFill>
                <a:effectLst/>
                <a:latin typeface="Söhne"/>
              </a:rPr>
              <a:t>Masalah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Söhne"/>
              </a:rPr>
              <a:t>jalur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Söhne"/>
              </a:rPr>
              <a:t>terpendek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Söhne"/>
              </a:rPr>
              <a:t> (shortest path problem)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Söhne"/>
              </a:rPr>
              <a:t>adalah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Söhne"/>
              </a:rPr>
              <a:t>masalah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Söhne"/>
              </a:rPr>
              <a:t>dalam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Söhne"/>
              </a:rPr>
              <a:t>teori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Söhne"/>
              </a:rPr>
              <a:t>graf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Söhne"/>
              </a:rPr>
              <a:t> yang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Söhne"/>
              </a:rPr>
              <a:t>melibatkan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Söhne"/>
              </a:rPr>
              <a:t>mencari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Söhne"/>
              </a:rPr>
              <a:t>jalur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Söhne"/>
              </a:rPr>
              <a:t>terpendek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Söhne"/>
              </a:rPr>
              <a:t>antara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Söhne"/>
              </a:rPr>
              <a:t> dua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Söhne"/>
              </a:rPr>
              <a:t>titik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Söhne"/>
              </a:rPr>
              <a:t>dalam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Söhne"/>
              </a:rPr>
              <a:t>graf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Söhne"/>
              </a:rPr>
              <a:t>, di mana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Söhne"/>
              </a:rPr>
              <a:t>setiap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Söhne"/>
              </a:rPr>
              <a:t>sisi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Söhne"/>
              </a:rPr>
              <a:t>atau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Söhne"/>
              </a:rPr>
              <a:t> edge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Söhne"/>
              </a:rPr>
              <a:t>memiliki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Söhne"/>
              </a:rPr>
              <a:t>bobot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Söhne"/>
              </a:rPr>
              <a:t>atau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Söhne"/>
              </a:rPr>
              <a:t> cost yang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Söhne"/>
              </a:rPr>
              <a:t>terkait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Söhne"/>
              </a:rPr>
              <a:t>.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Söhne"/>
              </a:rPr>
              <a:t>Tujuan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Söhne"/>
              </a:rPr>
              <a:t>utama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Söhne"/>
              </a:rPr>
              <a:t>dari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Söhne"/>
              </a:rPr>
              <a:t>masalah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Söhne"/>
              </a:rPr>
              <a:t>ini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Söhne"/>
              </a:rPr>
              <a:t>adalah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Söhne"/>
              </a:rPr>
              <a:t>mencari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Söhne"/>
              </a:rPr>
              <a:t>jalur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Söhne"/>
              </a:rPr>
              <a:t>dengan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Söhne"/>
              </a:rPr>
              <a:t> total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Söhne"/>
              </a:rPr>
              <a:t>bobot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Söhne"/>
              </a:rPr>
              <a:t> yang paling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Söhne"/>
              </a:rPr>
              <a:t>rendah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Söhne"/>
              </a:rPr>
              <a:t>atau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Söhne"/>
              </a:rPr>
              <a:t>jarak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Söhne"/>
              </a:rPr>
              <a:t> yang paling </a:t>
            </a:r>
            <a:r>
              <a:rPr lang="en-ID" sz="2800" b="0" i="0" dirty="0" err="1">
                <a:solidFill>
                  <a:schemeClr val="bg1"/>
                </a:solidFill>
                <a:effectLst/>
                <a:latin typeface="Söhne"/>
              </a:rPr>
              <a:t>pendek</a:t>
            </a:r>
            <a:r>
              <a:rPr lang="en-ID" sz="2800" b="0" i="0" dirty="0">
                <a:solidFill>
                  <a:schemeClr val="bg1"/>
                </a:solidFill>
                <a:effectLst/>
                <a:latin typeface="Söhne"/>
              </a:rPr>
              <a:t>.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2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Desain Algoritma BFS</a:t>
            </a:r>
            <a:endParaRPr dirty="0"/>
          </a:p>
        </p:txBody>
      </p:sp>
      <p:sp>
        <p:nvSpPr>
          <p:cNvPr id="847" name="Google Shape;847;p32"/>
          <p:cNvSpPr txBox="1">
            <a:spLocks noGrp="1"/>
          </p:cNvSpPr>
          <p:nvPr>
            <p:ph type="title"/>
          </p:nvPr>
        </p:nvSpPr>
        <p:spPr>
          <a:xfrm>
            <a:off x="2100875" y="1278011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01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848" name="Google Shape;848;p32"/>
          <p:cNvSpPr txBox="1">
            <a:spLocks noGrp="1"/>
          </p:cNvSpPr>
          <p:nvPr>
            <p:ph type="subTitle" idx="1"/>
          </p:nvPr>
        </p:nvSpPr>
        <p:spPr>
          <a:xfrm>
            <a:off x="1234025" y="1849391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b="0" i="0" dirty="0" err="1">
                <a:solidFill>
                  <a:schemeClr val="bg1"/>
                </a:solidFill>
                <a:effectLst/>
                <a:latin typeface="Söhne"/>
              </a:rPr>
              <a:t>Inisialisasi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850" name="Google Shape;850;p32"/>
          <p:cNvSpPr txBox="1">
            <a:spLocks noGrp="1"/>
          </p:cNvSpPr>
          <p:nvPr>
            <p:ph type="title" idx="3"/>
          </p:nvPr>
        </p:nvSpPr>
        <p:spPr>
          <a:xfrm>
            <a:off x="5958325" y="1278011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02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851" name="Google Shape;851;p32"/>
          <p:cNvSpPr txBox="1">
            <a:spLocks noGrp="1"/>
          </p:cNvSpPr>
          <p:nvPr>
            <p:ph type="subTitle" idx="4"/>
          </p:nvPr>
        </p:nvSpPr>
        <p:spPr>
          <a:xfrm>
            <a:off x="5091475" y="1849391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b="0" i="0" dirty="0" err="1">
                <a:solidFill>
                  <a:schemeClr val="bg1"/>
                </a:solidFill>
                <a:effectLst/>
                <a:latin typeface="Söhne"/>
              </a:rPr>
              <a:t>Iterasi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Söhne"/>
              </a:rPr>
              <a:t> BFS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853" name="Google Shape;853;p32"/>
          <p:cNvSpPr txBox="1">
            <a:spLocks noGrp="1"/>
          </p:cNvSpPr>
          <p:nvPr>
            <p:ph type="title" idx="6"/>
          </p:nvPr>
        </p:nvSpPr>
        <p:spPr>
          <a:xfrm>
            <a:off x="2100875" y="3002952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03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854" name="Google Shape;854;p32"/>
          <p:cNvSpPr txBox="1">
            <a:spLocks noGrp="1"/>
          </p:cNvSpPr>
          <p:nvPr>
            <p:ph type="subTitle" idx="7"/>
          </p:nvPr>
        </p:nvSpPr>
        <p:spPr>
          <a:xfrm>
            <a:off x="1234025" y="3574317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b="0" i="0" dirty="0" err="1">
                <a:solidFill>
                  <a:schemeClr val="bg1"/>
                </a:solidFill>
                <a:effectLst/>
                <a:latin typeface="Söhne"/>
              </a:rPr>
              <a:t>Menyimpan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Söhne"/>
              </a:rPr>
              <a:t> Jalur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856" name="Google Shape;856;p32"/>
          <p:cNvSpPr txBox="1">
            <a:spLocks noGrp="1"/>
          </p:cNvSpPr>
          <p:nvPr>
            <p:ph type="title" idx="13"/>
          </p:nvPr>
        </p:nvSpPr>
        <p:spPr>
          <a:xfrm>
            <a:off x="5958325" y="3002952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04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857" name="Google Shape;857;p32"/>
          <p:cNvSpPr txBox="1">
            <a:spLocks noGrp="1"/>
          </p:cNvSpPr>
          <p:nvPr>
            <p:ph type="subTitle" idx="14"/>
          </p:nvPr>
        </p:nvSpPr>
        <p:spPr>
          <a:xfrm>
            <a:off x="5091475" y="3574317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b="0" i="0" dirty="0">
                <a:solidFill>
                  <a:schemeClr val="bg1"/>
                </a:solidFill>
                <a:effectLst/>
                <a:latin typeface="Söhne"/>
              </a:rPr>
              <a:t>Output</a:t>
            </a:r>
            <a:endParaRPr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37CCC9-DC32-BACD-EF84-5D122971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95" y="239699"/>
            <a:ext cx="4732500" cy="741375"/>
          </a:xfrm>
        </p:spPr>
        <p:txBody>
          <a:bodyPr/>
          <a:lstStyle/>
          <a:p>
            <a:r>
              <a:rPr lang="en-US" sz="1600" dirty="0"/>
              <a:t>Cara</a:t>
            </a:r>
            <a:r>
              <a:rPr lang="en-US" dirty="0"/>
              <a:t> </a:t>
            </a:r>
            <a:r>
              <a:rPr lang="en-US" sz="1600" dirty="0" err="1"/>
              <a:t>menyelesaikan</a:t>
            </a:r>
            <a:r>
              <a:rPr lang="en-US" sz="1600" dirty="0"/>
              <a:t> </a:t>
            </a:r>
            <a:r>
              <a:rPr lang="en-US" sz="1600" dirty="0" err="1"/>
              <a:t>ShortestPath</a:t>
            </a:r>
            <a:r>
              <a:rPr lang="en-US" sz="1600" dirty="0"/>
              <a:t> Grid 2D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algoritma</a:t>
            </a:r>
            <a:r>
              <a:rPr lang="en-US" sz="1600" dirty="0"/>
              <a:t> BFS</a:t>
            </a:r>
            <a:endParaRPr lang="en-ID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E02DE28-0A11-A101-7194-E82B2CDDB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095" y="1094391"/>
            <a:ext cx="4732500" cy="3809410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Inisialisasi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grid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dengan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node-node yang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harus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dikunjungi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dan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tandai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titik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awal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sebagai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node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saat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ini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Inisialisasi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queue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kosong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dan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masukkan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node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saat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ini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ke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dalam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queue.</a:t>
            </a:r>
          </a:p>
          <a:p>
            <a:pPr algn="l">
              <a:buFont typeface="+mj-lt"/>
              <a:buAutoNum type="arabicPeriod"/>
            </a:pP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Buat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sebuah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array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atau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grid lain yang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memiliki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ukuran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yang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sama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dengan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grid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awal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untuk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menyimpan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jalur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atau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rute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terpendek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dari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titik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awal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ke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setiap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node.</a:t>
            </a:r>
          </a:p>
          <a:p>
            <a:pPr algn="l">
              <a:buFont typeface="+mj-lt"/>
              <a:buAutoNum type="arabicPeriod"/>
            </a:pP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Selama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queue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tidak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kosong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,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lakukan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langkah-langkah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berikut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Ambil node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pertama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dari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queue.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Periksa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tetangga-tetangga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yang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belum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dikunjungi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dari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node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saat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ini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Jika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tetangga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belum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dikunjungi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,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tandai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sebagai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dikunjungi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,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masukkan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ke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dalam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queue, dan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simpan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jalur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terpendek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dari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titik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awal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ke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tetangga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tersebut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di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dalam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array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jalur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Ulangi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langkah-langkah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di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atas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untuk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semua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tetangga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yang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belum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100" b="0" i="0" dirty="0" err="1">
                <a:solidFill>
                  <a:schemeClr val="bg1"/>
                </a:solidFill>
                <a:effectLst/>
                <a:latin typeface="Söhne"/>
              </a:rPr>
              <a:t>dikunjungi</a:t>
            </a:r>
            <a:r>
              <a:rPr lang="en-ID" sz="1100" b="0" i="0" dirty="0">
                <a:solidFill>
                  <a:schemeClr val="bg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sz="1050" b="0" i="0" dirty="0" err="1">
                <a:solidFill>
                  <a:schemeClr val="bg1"/>
                </a:solidFill>
                <a:effectLst/>
                <a:latin typeface="Söhne"/>
              </a:rPr>
              <a:t>Setelah</a:t>
            </a:r>
            <a:r>
              <a:rPr lang="en-ID" sz="105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050" b="0" i="0" dirty="0" err="1">
                <a:solidFill>
                  <a:schemeClr val="bg1"/>
                </a:solidFill>
                <a:effectLst/>
                <a:latin typeface="Söhne"/>
              </a:rPr>
              <a:t>selesai</a:t>
            </a:r>
            <a:r>
              <a:rPr lang="en-ID" sz="1050" b="0" i="0" dirty="0">
                <a:solidFill>
                  <a:schemeClr val="bg1"/>
                </a:solidFill>
                <a:effectLst/>
                <a:latin typeface="Söhne"/>
              </a:rPr>
              <a:t>, Anda </a:t>
            </a:r>
            <a:r>
              <a:rPr lang="en-ID" sz="1050" b="0" i="0" dirty="0" err="1">
                <a:solidFill>
                  <a:schemeClr val="bg1"/>
                </a:solidFill>
                <a:effectLst/>
                <a:latin typeface="Söhne"/>
              </a:rPr>
              <a:t>akan</a:t>
            </a:r>
            <a:r>
              <a:rPr lang="en-ID" sz="105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050" b="0" i="0" dirty="0" err="1">
                <a:solidFill>
                  <a:schemeClr val="bg1"/>
                </a:solidFill>
                <a:effectLst/>
                <a:latin typeface="Söhne"/>
              </a:rPr>
              <a:t>memiliki</a:t>
            </a:r>
            <a:r>
              <a:rPr lang="en-ID" sz="1050" b="0" i="0" dirty="0">
                <a:solidFill>
                  <a:schemeClr val="bg1"/>
                </a:solidFill>
                <a:effectLst/>
                <a:latin typeface="Söhne"/>
              </a:rPr>
              <a:t> array </a:t>
            </a:r>
            <a:r>
              <a:rPr lang="en-ID" sz="1050" b="0" i="0" dirty="0" err="1">
                <a:solidFill>
                  <a:schemeClr val="bg1"/>
                </a:solidFill>
                <a:effectLst/>
                <a:latin typeface="Söhne"/>
              </a:rPr>
              <a:t>jalur</a:t>
            </a:r>
            <a:r>
              <a:rPr lang="en-ID" sz="1050" b="0" i="0" dirty="0">
                <a:solidFill>
                  <a:schemeClr val="bg1"/>
                </a:solidFill>
                <a:effectLst/>
                <a:latin typeface="Söhne"/>
              </a:rPr>
              <a:t> yang </a:t>
            </a:r>
            <a:r>
              <a:rPr lang="en-ID" sz="1050" b="0" i="0" dirty="0" err="1">
                <a:solidFill>
                  <a:schemeClr val="bg1"/>
                </a:solidFill>
                <a:effectLst/>
                <a:latin typeface="Söhne"/>
              </a:rPr>
              <a:t>berisi</a:t>
            </a:r>
            <a:r>
              <a:rPr lang="en-ID" sz="105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050" b="0" i="0" dirty="0" err="1">
                <a:solidFill>
                  <a:schemeClr val="bg1"/>
                </a:solidFill>
                <a:effectLst/>
                <a:latin typeface="Söhne"/>
              </a:rPr>
              <a:t>jalur</a:t>
            </a:r>
            <a:r>
              <a:rPr lang="en-ID" sz="105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050" b="0" i="0" dirty="0" err="1">
                <a:solidFill>
                  <a:schemeClr val="bg1"/>
                </a:solidFill>
                <a:effectLst/>
                <a:latin typeface="Söhne"/>
              </a:rPr>
              <a:t>terpendek</a:t>
            </a:r>
            <a:r>
              <a:rPr lang="en-ID" sz="105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050" b="0" i="0" dirty="0" err="1">
                <a:solidFill>
                  <a:schemeClr val="bg1"/>
                </a:solidFill>
                <a:effectLst/>
                <a:latin typeface="Söhne"/>
              </a:rPr>
              <a:t>dari</a:t>
            </a:r>
            <a:r>
              <a:rPr lang="en-ID" sz="105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050" b="0" i="0" dirty="0" err="1">
                <a:solidFill>
                  <a:schemeClr val="bg1"/>
                </a:solidFill>
                <a:effectLst/>
                <a:latin typeface="Söhne"/>
              </a:rPr>
              <a:t>titik</a:t>
            </a:r>
            <a:r>
              <a:rPr lang="en-ID" sz="105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050" b="0" i="0" dirty="0" err="1">
                <a:solidFill>
                  <a:schemeClr val="bg1"/>
                </a:solidFill>
                <a:effectLst/>
                <a:latin typeface="Söhne"/>
              </a:rPr>
              <a:t>awal</a:t>
            </a:r>
            <a:r>
              <a:rPr lang="en-ID" sz="105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050" b="0" i="0" dirty="0" err="1">
                <a:solidFill>
                  <a:schemeClr val="bg1"/>
                </a:solidFill>
                <a:effectLst/>
                <a:latin typeface="Söhne"/>
              </a:rPr>
              <a:t>ke</a:t>
            </a:r>
            <a:r>
              <a:rPr lang="en-ID" sz="105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050" b="0" i="0" dirty="0" err="1">
                <a:solidFill>
                  <a:schemeClr val="bg1"/>
                </a:solidFill>
                <a:effectLst/>
                <a:latin typeface="Söhne"/>
              </a:rPr>
              <a:t>setiap</a:t>
            </a:r>
            <a:r>
              <a:rPr lang="en-ID" sz="1050" b="0" i="0" dirty="0">
                <a:solidFill>
                  <a:schemeClr val="bg1"/>
                </a:solidFill>
                <a:effectLst/>
                <a:latin typeface="Söhne"/>
              </a:rPr>
              <a:t> node.</a:t>
            </a:r>
          </a:p>
          <a:p>
            <a:pPr algn="l">
              <a:buFont typeface="+mj-lt"/>
              <a:buAutoNum type="arabicPeriod"/>
            </a:pPr>
            <a:r>
              <a:rPr lang="en-ID" sz="1050" b="0" i="0" dirty="0" err="1">
                <a:solidFill>
                  <a:schemeClr val="bg1"/>
                </a:solidFill>
                <a:effectLst/>
                <a:latin typeface="Söhne"/>
              </a:rPr>
              <a:t>Untuk</a:t>
            </a:r>
            <a:r>
              <a:rPr lang="en-ID" sz="105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050" b="0" i="0" dirty="0" err="1">
                <a:solidFill>
                  <a:schemeClr val="bg1"/>
                </a:solidFill>
                <a:effectLst/>
                <a:latin typeface="Söhne"/>
              </a:rPr>
              <a:t>merekonstruksi</a:t>
            </a:r>
            <a:r>
              <a:rPr lang="en-ID" sz="105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050" b="0" i="0" dirty="0" err="1">
                <a:solidFill>
                  <a:schemeClr val="bg1"/>
                </a:solidFill>
                <a:effectLst/>
                <a:latin typeface="Söhne"/>
              </a:rPr>
              <a:t>jalur</a:t>
            </a:r>
            <a:r>
              <a:rPr lang="en-ID" sz="105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050" b="0" i="0" dirty="0" err="1">
                <a:solidFill>
                  <a:schemeClr val="bg1"/>
                </a:solidFill>
                <a:effectLst/>
                <a:latin typeface="Söhne"/>
              </a:rPr>
              <a:t>terpendek</a:t>
            </a:r>
            <a:r>
              <a:rPr lang="en-ID" sz="105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050" b="0" i="0" dirty="0" err="1">
                <a:solidFill>
                  <a:schemeClr val="bg1"/>
                </a:solidFill>
                <a:effectLst/>
                <a:latin typeface="Söhne"/>
              </a:rPr>
              <a:t>dari</a:t>
            </a:r>
            <a:r>
              <a:rPr lang="en-ID" sz="105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050" b="0" i="0" dirty="0" err="1">
                <a:solidFill>
                  <a:schemeClr val="bg1"/>
                </a:solidFill>
                <a:effectLst/>
                <a:latin typeface="Söhne"/>
              </a:rPr>
              <a:t>titik</a:t>
            </a:r>
            <a:r>
              <a:rPr lang="en-ID" sz="105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050" b="0" i="0" dirty="0" err="1">
                <a:solidFill>
                  <a:schemeClr val="bg1"/>
                </a:solidFill>
                <a:effectLst/>
                <a:latin typeface="Söhne"/>
              </a:rPr>
              <a:t>awal</a:t>
            </a:r>
            <a:r>
              <a:rPr lang="en-ID" sz="105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050" b="0" i="0" dirty="0" err="1">
                <a:solidFill>
                  <a:schemeClr val="bg1"/>
                </a:solidFill>
                <a:effectLst/>
                <a:latin typeface="Söhne"/>
              </a:rPr>
              <a:t>ke</a:t>
            </a:r>
            <a:r>
              <a:rPr lang="en-ID" sz="105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050" b="0" i="0" dirty="0" err="1">
                <a:solidFill>
                  <a:schemeClr val="bg1"/>
                </a:solidFill>
                <a:effectLst/>
                <a:latin typeface="Söhne"/>
              </a:rPr>
              <a:t>titik</a:t>
            </a:r>
            <a:r>
              <a:rPr lang="en-ID" sz="105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050" b="0" i="0" dirty="0" err="1">
                <a:solidFill>
                  <a:schemeClr val="bg1"/>
                </a:solidFill>
                <a:effectLst/>
                <a:latin typeface="Söhne"/>
              </a:rPr>
              <a:t>akhir</a:t>
            </a:r>
            <a:r>
              <a:rPr lang="en-ID" sz="1050" b="0" i="0" dirty="0">
                <a:solidFill>
                  <a:schemeClr val="bg1"/>
                </a:solidFill>
                <a:effectLst/>
                <a:latin typeface="Söhne"/>
              </a:rPr>
              <a:t>, </a:t>
            </a:r>
            <a:r>
              <a:rPr lang="en-ID" sz="1050" b="0" i="0" dirty="0" err="1">
                <a:solidFill>
                  <a:schemeClr val="bg1"/>
                </a:solidFill>
                <a:effectLst/>
                <a:latin typeface="Söhne"/>
              </a:rPr>
              <a:t>ikuti</a:t>
            </a:r>
            <a:r>
              <a:rPr lang="en-ID" sz="105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050" b="0" i="0" dirty="0" err="1">
                <a:solidFill>
                  <a:schemeClr val="bg1"/>
                </a:solidFill>
                <a:effectLst/>
                <a:latin typeface="Söhne"/>
              </a:rPr>
              <a:t>jalur</a:t>
            </a:r>
            <a:r>
              <a:rPr lang="en-ID" sz="105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050" b="0" i="0" dirty="0" err="1">
                <a:solidFill>
                  <a:schemeClr val="bg1"/>
                </a:solidFill>
                <a:effectLst/>
                <a:latin typeface="Söhne"/>
              </a:rPr>
              <a:t>dalam</a:t>
            </a:r>
            <a:r>
              <a:rPr lang="en-ID" sz="1050" b="0" i="0" dirty="0">
                <a:solidFill>
                  <a:schemeClr val="bg1"/>
                </a:solidFill>
                <a:effectLst/>
                <a:latin typeface="Söhne"/>
              </a:rPr>
              <a:t> array </a:t>
            </a:r>
            <a:r>
              <a:rPr lang="en-ID" sz="1050" b="0" i="0" dirty="0" err="1">
                <a:solidFill>
                  <a:schemeClr val="bg1"/>
                </a:solidFill>
                <a:effectLst/>
                <a:latin typeface="Söhne"/>
              </a:rPr>
              <a:t>jalur</a:t>
            </a:r>
            <a:r>
              <a:rPr lang="en-ID" sz="105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050" b="0" i="0" dirty="0" err="1">
                <a:solidFill>
                  <a:schemeClr val="bg1"/>
                </a:solidFill>
                <a:effectLst/>
                <a:latin typeface="Söhne"/>
              </a:rPr>
              <a:t>dari</a:t>
            </a:r>
            <a:r>
              <a:rPr lang="en-ID" sz="105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050" b="0" i="0" dirty="0" err="1">
                <a:solidFill>
                  <a:schemeClr val="bg1"/>
                </a:solidFill>
                <a:effectLst/>
                <a:latin typeface="Söhne"/>
              </a:rPr>
              <a:t>titik</a:t>
            </a:r>
            <a:r>
              <a:rPr lang="en-ID" sz="105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050" b="0" i="0" dirty="0" err="1">
                <a:solidFill>
                  <a:schemeClr val="bg1"/>
                </a:solidFill>
                <a:effectLst/>
                <a:latin typeface="Söhne"/>
              </a:rPr>
              <a:t>akhir</a:t>
            </a:r>
            <a:r>
              <a:rPr lang="en-ID" sz="105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050" b="0" i="0" dirty="0" err="1">
                <a:solidFill>
                  <a:schemeClr val="bg1"/>
                </a:solidFill>
                <a:effectLst/>
                <a:latin typeface="Söhne"/>
              </a:rPr>
              <a:t>hingga</a:t>
            </a:r>
            <a:r>
              <a:rPr lang="en-ID" sz="105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050" b="0" i="0" dirty="0" err="1">
                <a:solidFill>
                  <a:schemeClr val="bg1"/>
                </a:solidFill>
                <a:effectLst/>
                <a:latin typeface="Söhne"/>
              </a:rPr>
              <a:t>mencapai</a:t>
            </a:r>
            <a:r>
              <a:rPr lang="en-ID" sz="105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050" b="0" i="0" dirty="0" err="1">
                <a:solidFill>
                  <a:schemeClr val="bg1"/>
                </a:solidFill>
                <a:effectLst/>
                <a:latin typeface="Söhne"/>
              </a:rPr>
              <a:t>titik</a:t>
            </a:r>
            <a:r>
              <a:rPr lang="en-ID" sz="105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050" b="0" i="0" dirty="0" err="1">
                <a:solidFill>
                  <a:schemeClr val="bg1"/>
                </a:solidFill>
                <a:effectLst/>
                <a:latin typeface="Söhne"/>
              </a:rPr>
              <a:t>awal</a:t>
            </a:r>
            <a:r>
              <a:rPr lang="en-ID" sz="1050" b="0" i="0" dirty="0">
                <a:solidFill>
                  <a:schemeClr val="bg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sz="1050" b="0" i="0" dirty="0" err="1">
                <a:solidFill>
                  <a:schemeClr val="bg1"/>
                </a:solidFill>
                <a:effectLst/>
                <a:latin typeface="Söhne"/>
              </a:rPr>
              <a:t>Hasilnya</a:t>
            </a:r>
            <a:r>
              <a:rPr lang="en-ID" sz="105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050" b="0" i="0" dirty="0" err="1">
                <a:solidFill>
                  <a:schemeClr val="bg1"/>
                </a:solidFill>
                <a:effectLst/>
                <a:latin typeface="Söhne"/>
              </a:rPr>
              <a:t>adalah</a:t>
            </a:r>
            <a:r>
              <a:rPr lang="en-ID" sz="105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050" b="0" i="0" dirty="0" err="1">
                <a:solidFill>
                  <a:schemeClr val="bg1"/>
                </a:solidFill>
                <a:effectLst/>
                <a:latin typeface="Söhne"/>
              </a:rPr>
              <a:t>jalur</a:t>
            </a:r>
            <a:r>
              <a:rPr lang="en-ID" sz="105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050" b="0" i="0" dirty="0" err="1">
                <a:solidFill>
                  <a:schemeClr val="bg1"/>
                </a:solidFill>
                <a:effectLst/>
                <a:latin typeface="Söhne"/>
              </a:rPr>
              <a:t>terpendek</a:t>
            </a:r>
            <a:r>
              <a:rPr lang="en-ID" sz="105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050" b="0" i="0" dirty="0" err="1">
                <a:solidFill>
                  <a:schemeClr val="bg1"/>
                </a:solidFill>
                <a:effectLst/>
                <a:latin typeface="Söhne"/>
              </a:rPr>
              <a:t>dari</a:t>
            </a:r>
            <a:r>
              <a:rPr lang="en-ID" sz="105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050" b="0" i="0" dirty="0" err="1">
                <a:solidFill>
                  <a:schemeClr val="bg1"/>
                </a:solidFill>
                <a:effectLst/>
                <a:latin typeface="Söhne"/>
              </a:rPr>
              <a:t>titik</a:t>
            </a:r>
            <a:r>
              <a:rPr lang="en-ID" sz="105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050" b="0" i="0" dirty="0" err="1">
                <a:solidFill>
                  <a:schemeClr val="bg1"/>
                </a:solidFill>
                <a:effectLst/>
                <a:latin typeface="Söhne"/>
              </a:rPr>
              <a:t>awal</a:t>
            </a:r>
            <a:r>
              <a:rPr lang="en-ID" sz="105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050" b="0" i="0" dirty="0" err="1">
                <a:solidFill>
                  <a:schemeClr val="bg1"/>
                </a:solidFill>
                <a:effectLst/>
                <a:latin typeface="Söhne"/>
              </a:rPr>
              <a:t>ke</a:t>
            </a:r>
            <a:r>
              <a:rPr lang="en-ID" sz="105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050" b="0" i="0" dirty="0" err="1">
                <a:solidFill>
                  <a:schemeClr val="bg1"/>
                </a:solidFill>
                <a:effectLst/>
                <a:latin typeface="Söhne"/>
              </a:rPr>
              <a:t>titik</a:t>
            </a:r>
            <a:r>
              <a:rPr lang="en-ID" sz="105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050" b="0" i="0" dirty="0" err="1">
                <a:solidFill>
                  <a:schemeClr val="bg1"/>
                </a:solidFill>
                <a:effectLst/>
                <a:latin typeface="Söhne"/>
              </a:rPr>
              <a:t>akhir</a:t>
            </a:r>
            <a:r>
              <a:rPr lang="en-ID" sz="1050" b="0" i="0" dirty="0">
                <a:solidFill>
                  <a:schemeClr val="bg1"/>
                </a:solidFill>
                <a:effectLst/>
                <a:latin typeface="Söhne"/>
              </a:rPr>
              <a:t> di grid 2 </a:t>
            </a:r>
            <a:r>
              <a:rPr lang="en-ID" sz="1050" b="0" i="0" dirty="0" err="1">
                <a:solidFill>
                  <a:schemeClr val="bg1"/>
                </a:solidFill>
                <a:effectLst/>
                <a:latin typeface="Söhne"/>
              </a:rPr>
              <a:t>dimensi</a:t>
            </a:r>
            <a:r>
              <a:rPr lang="en-ID" sz="1050" b="0" i="0" dirty="0">
                <a:solidFill>
                  <a:schemeClr val="bg1"/>
                </a:solidFill>
                <a:effectLst/>
                <a:latin typeface="Söhne"/>
              </a:rPr>
              <a:t>.</a:t>
            </a:r>
          </a:p>
          <a:p>
            <a:pPr marL="457200" lvl="1" indent="0" algn="l"/>
            <a:endParaRPr lang="en-ID" sz="1100" b="0" i="0" dirty="0">
              <a:solidFill>
                <a:schemeClr val="bg1"/>
              </a:solidFill>
              <a:effectLst/>
              <a:latin typeface="Söhne"/>
            </a:endParaRPr>
          </a:p>
          <a:p>
            <a:endParaRPr lang="en-ID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7"/>
          <p:cNvSpPr txBox="1">
            <a:spLocks noGrp="1"/>
          </p:cNvSpPr>
          <p:nvPr>
            <p:ph type="subTitle" idx="1"/>
          </p:nvPr>
        </p:nvSpPr>
        <p:spPr>
          <a:xfrm>
            <a:off x="777784" y="2601579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 err="1"/>
              <a:t>ArrayList</a:t>
            </a:r>
            <a:r>
              <a:rPr lang="en-ID" sz="1800" dirty="0"/>
              <a:t>&lt;</a:t>
            </a:r>
            <a:r>
              <a:rPr lang="en-ID" sz="1800" dirty="0" err="1"/>
              <a:t>Titik</a:t>
            </a:r>
            <a:r>
              <a:rPr lang="en-ID" dirty="0"/>
              <a:t>&gt;</a:t>
            </a:r>
          </a:p>
        </p:txBody>
      </p:sp>
      <p:sp>
        <p:nvSpPr>
          <p:cNvPr id="937" name="Google Shape;937;p37"/>
          <p:cNvSpPr txBox="1">
            <a:spLocks noGrp="1"/>
          </p:cNvSpPr>
          <p:nvPr>
            <p:ph type="subTitle" idx="4"/>
          </p:nvPr>
        </p:nvSpPr>
        <p:spPr>
          <a:xfrm>
            <a:off x="3362111" y="1884907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/>
              <a:t>Queue&lt;</a:t>
            </a:r>
            <a:r>
              <a:rPr lang="en-ID" sz="2000" dirty="0" err="1"/>
              <a:t>Titik</a:t>
            </a:r>
            <a:r>
              <a:rPr lang="en-ID" sz="2000" dirty="0"/>
              <a:t>&gt;</a:t>
            </a:r>
            <a:endParaRPr sz="2000" dirty="0"/>
          </a:p>
        </p:txBody>
      </p:sp>
      <p:sp>
        <p:nvSpPr>
          <p:cNvPr id="938" name="Google Shape;938;p37"/>
          <p:cNvSpPr txBox="1">
            <a:spLocks noGrp="1"/>
          </p:cNvSpPr>
          <p:nvPr>
            <p:ph type="subTitle" idx="2"/>
          </p:nvPr>
        </p:nvSpPr>
        <p:spPr>
          <a:xfrm>
            <a:off x="777784" y="3142998"/>
            <a:ext cx="2287800" cy="1251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Digunakan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untuk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menyimpan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kumpulan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titik-titik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dalam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grid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atau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dalam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rangka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pemodelan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struktur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data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graf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.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939" name="Google Shape;939;p37"/>
          <p:cNvSpPr txBox="1">
            <a:spLocks noGrp="1"/>
          </p:cNvSpPr>
          <p:nvPr>
            <p:ph type="subTitle" idx="7"/>
          </p:nvPr>
        </p:nvSpPr>
        <p:spPr>
          <a:xfrm>
            <a:off x="6078416" y="2601579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Array 2D grid</a:t>
            </a:r>
            <a:endParaRPr sz="2000" dirty="0"/>
          </a:p>
        </p:txBody>
      </p:sp>
      <p:sp>
        <p:nvSpPr>
          <p:cNvPr id="940" name="Google Shape;940;p37"/>
          <p:cNvSpPr txBox="1">
            <a:spLocks noGrp="1"/>
          </p:cNvSpPr>
          <p:nvPr>
            <p:ph type="title"/>
          </p:nvPr>
        </p:nvSpPr>
        <p:spPr>
          <a:xfrm>
            <a:off x="1478734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41" name="Google Shape;941;p37"/>
          <p:cNvSpPr txBox="1">
            <a:spLocks noGrp="1"/>
          </p:cNvSpPr>
          <p:nvPr>
            <p:ph type="title" idx="3"/>
          </p:nvPr>
        </p:nvSpPr>
        <p:spPr>
          <a:xfrm>
            <a:off x="4063061" y="1360456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942" name="Google Shape;942;p37"/>
          <p:cNvSpPr txBox="1">
            <a:spLocks noGrp="1"/>
          </p:cNvSpPr>
          <p:nvPr>
            <p:ph type="title" idx="6"/>
          </p:nvPr>
        </p:nvSpPr>
        <p:spPr>
          <a:xfrm>
            <a:off x="6779363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43" name="Google Shape;943;p37"/>
          <p:cNvSpPr txBox="1">
            <a:spLocks noGrp="1"/>
          </p:cNvSpPr>
          <p:nvPr>
            <p:ph type="subTitle" idx="5"/>
          </p:nvPr>
        </p:nvSpPr>
        <p:spPr>
          <a:xfrm>
            <a:off x="3456992" y="2256307"/>
            <a:ext cx="2287800" cy="27493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 err="1">
                <a:solidFill>
                  <a:schemeClr val="bg1"/>
                </a:solidFill>
                <a:latin typeface="Söhne"/>
              </a:rPr>
              <a:t>D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igunakan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untuk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mengimplementasikan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algoritma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atau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pemrosesan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membutuhkan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pengolahan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data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secara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berurutan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seperti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algoritma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BFS (Breadth-First Search)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untuk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mencari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jalur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terpendek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dalam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graf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atau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grid.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944" name="Google Shape;944;p37"/>
          <p:cNvSpPr txBox="1">
            <a:spLocks noGrp="1"/>
          </p:cNvSpPr>
          <p:nvPr>
            <p:ph type="subTitle" idx="8"/>
          </p:nvPr>
        </p:nvSpPr>
        <p:spPr>
          <a:xfrm>
            <a:off x="6136200" y="3235378"/>
            <a:ext cx="2287800" cy="12512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Digunakan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untuk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menyimpan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data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dalam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bentuk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matriks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2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dimensi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dengan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menggunakan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struktur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 data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Söhne"/>
              </a:rPr>
              <a:t>ArrayList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Söhne"/>
              </a:rPr>
              <a:t>. 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945" name="Google Shape;945;p37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Struktur Data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46"/>
          <p:cNvSpPr txBox="1">
            <a:spLocks noGrp="1"/>
          </p:cNvSpPr>
          <p:nvPr>
            <p:ph type="title"/>
          </p:nvPr>
        </p:nvSpPr>
        <p:spPr>
          <a:xfrm>
            <a:off x="1269150" y="1483990"/>
            <a:ext cx="6605700" cy="22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THANKS:)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 Evolution of Invention in Canada Thesis by Slidesgo">
  <a:themeElements>
    <a:clrScheme name="Simple Light">
      <a:dk1>
        <a:srgbClr val="E3EEED"/>
      </a:dk1>
      <a:lt1>
        <a:srgbClr val="383536"/>
      </a:lt1>
      <a:dk2>
        <a:srgbClr val="FC2E12"/>
      </a:dk2>
      <a:lt2>
        <a:srgbClr val="C1D6CE"/>
      </a:lt2>
      <a:accent1>
        <a:srgbClr val="64818C"/>
      </a:accent1>
      <a:accent2>
        <a:srgbClr val="DD4815"/>
      </a:accent2>
      <a:accent3>
        <a:srgbClr val="24A364"/>
      </a:accent3>
      <a:accent4>
        <a:srgbClr val="FFFFFF"/>
      </a:accent4>
      <a:accent5>
        <a:srgbClr val="FFFFFF"/>
      </a:accent5>
      <a:accent6>
        <a:srgbClr val="FFFFFF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345</Words>
  <Application>Microsoft Office PowerPoint</Application>
  <PresentationFormat>On-screen Show (16:9)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Orbitron</vt:lpstr>
      <vt:lpstr>Roboto</vt:lpstr>
      <vt:lpstr>Roboto Condensed Light</vt:lpstr>
      <vt:lpstr>Söhne</vt:lpstr>
      <vt:lpstr>Fredoka One</vt:lpstr>
      <vt:lpstr>Palanquin Dark</vt:lpstr>
      <vt:lpstr>The Evolution of Invention in Canada Thesis by Slidesgo</vt:lpstr>
      <vt:lpstr>Algoritma BFS Pada Shortest Path Problem Grid 2D</vt:lpstr>
      <vt:lpstr>Dasar Teori</vt:lpstr>
      <vt:lpstr>Desain Algoritma BFS</vt:lpstr>
      <vt:lpstr>Cara menyelesaikan ShortestPath Grid 2D menggunakan algoritma BFS</vt:lpstr>
      <vt:lpstr>01</vt:lpstr>
      <vt:lpstr>THANKS:)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BFS Pada Shortest Path Problem</dc:title>
  <cp:lastModifiedBy>Dita Yustianisa</cp:lastModifiedBy>
  <cp:revision>4</cp:revision>
  <dcterms:modified xsi:type="dcterms:W3CDTF">2023-06-19T02:46:40Z</dcterms:modified>
</cp:coreProperties>
</file>