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8" r:id="rId3"/>
    <p:sldId id="259" r:id="rId4"/>
    <p:sldId id="258" r:id="rId5"/>
    <p:sldId id="257" r:id="rId6"/>
    <p:sldId id="289" r:id="rId7"/>
    <p:sldId id="290" r:id="rId8"/>
    <p:sldId id="270" r:id="rId9"/>
    <p:sldId id="260" r:id="rId10"/>
    <p:sldId id="291" r:id="rId11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3"/>
      <p:bold r:id="rId14"/>
      <p:italic r:id="rId15"/>
      <p:boldItalic r:id="rId16"/>
    </p:embeddedFont>
    <p:embeddedFont>
      <p:font typeface="Fira Sans Extra Condensed SemiBold" panose="020B0604020202020204" charset="0"/>
      <p:regular r:id="rId17"/>
      <p:bold r:id="rId18"/>
      <p:italic r:id="rId19"/>
      <p:boldItalic r:id="rId20"/>
    </p:embeddedFont>
    <p:embeddedFont>
      <p:font typeface="Fira Sans Medium" panose="020B0603050000020004" pitchFamily="3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Verdana" panose="020B060403050404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3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-576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7:30:00.33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1 328 24575,'6'-1'0,"0"0"0,1 0 0,-1-1 0,0 0 0,0 0 0,0-1 0,0 0 0,-1 0 0,1 0 0,-1 0 0,7-6 0,25-13 0,-26 17 0,0-1 0,-1-1 0,0 0 0,0 0 0,0-1 0,12-12 0,-5 5 0,1 0 0,24-14 0,-22 15 0,0 0 0,18-18 0,-35 30 0,0-1 0,0 0 0,0 0 0,0-1 0,-1 1 0,1-1 0,-1 1 0,0-1 0,0 0 0,0 0 0,1-5 0,-2 7 12,1 0-1,-1 0 0,0-1 1,1 1-1,0 0 0,-1 0 0,1 0 1,0 1-1,0-1 0,3-2 1,-3 2-161,1 1 0,-1-1 0,0 0 0,0 0 0,-1 0 0,1 0 0,0 0 0,-1 0 0,3-4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7:32:37.6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5 24575,'1'-2'0,"0"5"0,0 12 0,0-15 0,-1 1 0,0 0 0,0-1 0,0 1 0,0 0 0,0-1 0,0 1 0,0 0 0,0-1 0,0 1 0,0 0 0,0 0 0,0-1 0,0 1 0,-1-1 0,1 1 0,0 0 0,-1-1 0,1 1 0,0 0 0,-1-1 0,1 1 0,-1-1 0,1 1 0,0-1 0,-1 1 0,1-1 0,-1 1 0,0-1 0,1 0 0,-1 1 0,1-1 0,-1 0 0,0 1 0,1-1 0,-1 0 0,0 0 0,1 0 0,-1 0 0,0 1 0,1-1 0,-1 0 0,0 0 0,1 0 0,-1 0 0,-1-1 0,2 1 4,-1 0 0,0-1-1,1 1 1,-1-1-1,1 1 1,-1 0 0,1-1-1,-1 1 1,1-1 0,-1 1-1,1-1 1,0 0-1,-1 1 1,1-1 0,0 1-1,-1-1 1,1 0 0,0 1-1,0-1 1,0 0-1,0 1 1,-1-1 0,1 0-1,0 1 1,0-1 0,0 0-1,0 1 1,1-1-1,-1 0 1,0 0 0,0 1-1,1-2 1,-1 1-87,0-1 1,0 1-1,1 0 1,-1 0-1,1 0 1,-1 0-1,1-1 1,-1 1-1,1 0 1,0 0-1,-1 0 1,1 0-1,0 0 1,0 0-1,0 1 1,0-1-1,2-1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7:33:05.4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81 24575,'0'0'0,"0"1"0,0-1 0,1 1 0,-1 0 0,0-1 0,0 1 0,0-1 0,0 1 0,0-1 0,0 1 0,0 0 0,0-1 0,0 1 0,0-1 0,-1 1 0,1-1 0,0 1 0,0-1 0,0 1 0,-1-1 0,1 1 0,0-1 0,-1 1 0,1-1 0,0 1 0,-1-1 0,1 1 0,-1-1 0,1 0 0,0 1 0,-1-1 0,1 0 0,-1 1 0,1-1 0,-1 0 0,0 0 0,1 1 0,-1-1 0,1 0 0,-1 0 0,1 0 0,-1 0 0,1 0 0,-1 0 0,0 0 0,1 0 0,-1 0 0,1 0 0,-1 0 0,1 0 0,-2-1 0,1 1 0,0-1 0,0 0 0,0 1 0,0-1 0,0 0 0,0 0 0,0 0 0,0 0 0,0 0 0,1 0 0,-1 0 0,0 0 0,1 0 0,-1-1 0,1 1 0,-1 0 0,1 0 0,-1 0 0,1-1 0,0 1 0,-1 0 0,1-1 0,0-1 0,0-1 0,0 0 0,0-1 0,1 1 0,-1 0 0,1 0 0,0 0 0,0 0 0,3-6 0,-3 8 0,0 0 0,1 1 0,-1-1 0,1 0 0,-1 1 0,1 0 0,-1-1 0,1 1 0,0 0 0,0 0 0,0-1 0,-1 2 0,1-1 0,0 0 0,0 0 0,1 1 0,2-2 0,33-3 0,-38 5 0,1 0 0,-1 0 0,1 0 0,-1 0 0,1 1 0,-1-1 0,1 0 0,-1 0 0,1 0 0,-1 0 0,1 0 0,-1 1 0,1-1 0,-1 0 0,1 0 0,-1 1 0,1-1 0,-1 0 0,0 1 0,1-1 0,-1 1 0,0-1 0,1 0 0,-1 1 0,0 0 0,0 0 0,0 0 0,0 0 0,0 0 0,0 0 0,0 0 0,-1 0 0,1 0 0,0 0 0,-1 0 0,1-1 0,0 1 0,-1 0 0,1 0 0,-1 0 0,0-1 0,1 1 0,-1 0 0,-1 0 0,-54 56 0,56-56 0,0-1 0,-1 0 0,1 0 0,0 1 0,-1-1 0,1 1 0,0-1 0,-1 0 0,1 1 0,0-1 0,0 0 0,0 1 0,-1-1 0,1 1 0,0-1 0,0 1 0,0-1 0,0 1 0,0-1 0,0 0 0,0 1 0,0-1 0,0 1 0,0-1 0,0 1 0,0-1 0,0 1 0,0-1 0,0 1 0,1-1 0,-1 0 0,0 1 0,0-1 0,0 1 0,1-1 0,-1 0 0,0 1 0,1-1 0,-1 0 0,0 1 0,1-1 0,-1 0 0,0 1 0,1-1 0,-1 0 0,1 1 0,0-1 0,0 0 0,-1 0 0,1 1 0,0-1 0,0 0 0,0 0 0,-1 0 0,1 0 0,0 0 0,0 0 0,0 0 0,0 0 0,-1 0 0,1-1 0,0 1 0,0 0 0,-1 0 0,1-1 0,0 1 0,0 0 0,-1-1 0,1 1 0,0-1 0,-1 1 0,1-1 0,0 1 0,0-2 0,9-8 0,-8 8 0,1-1 0,-1 1 0,0 0 0,0-1 0,0 0 0,0 1 0,2-6 0,-4 8 0,0-1 0,0 1 0,0 0 0,0-1 0,0 1 0,0 0 0,0 0 0,0-1 0,0 1 0,0 0 0,0 0 0,0-1 0,0 1 0,0 0 0,0-1 0,-1 1 0,1 0 0,0 0 0,0-1 0,0 1 0,0 0 0,-1 0 0,1 0 0,0-1 0,0 1 0,0 0 0,-1 0 0,1 0 0,0 0 0,0-1 0,-1 1 0,1 0 0,-21-3 0,3 3-120,15-3 199,22-8 88,-16 10-353,1-1 0,-1 1-1,1-1 1,-1 0-1,0 0 1,0 0-1,5-5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7:33:56.17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2 24575,'2'0'0,"4"-1"0,0 1 0,0 0 0,1 0 0,-1 0 0,0 1 0,0 0 0,0 0 0,0 1 0,0-1 0,-1 1 0,1 0 0,0 1 0,-1 0 0,0 0 0,7 4 0,17 10 0,-25-15 0,1 0 0,-1 0 0,0 0 0,-1 0 0,1 1 0,0 0 0,-1 0 0,4 4 0,41 28 0,-26-19 0,-18-14 0,-1 1 0,1-1 0,-1 1 0,1 0 0,-1 0 0,0 0 0,0 0 0,0 0 0,3 7 0,25 27 0,-25-31 0,0 0 0,-1 1 0,0 0 0,6 9 0,15 15 0,-22-28 0,0 1 0,-1-1 0,0 1 0,1 0 0,-1 0 0,-1 0 0,6 9 0,-7-9-105,1 0 0,0 0 0,1 0 0,-1 0 0,1 0 0,0-1 0,0 1 0,0-1 0,0 0 0,0 0 0,1 0 0,4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7:34:49.9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22 24575,'-2'0'0,"1"1"0,0 0 0,-1-1 0,1 1 0,0 0 0,0 0 0,0 0 0,-1 0 0,1 0 0,0 1 0,0-1 0,1 0 0,-1 0 0,0 1 0,0-1 0,0 0 0,1 1 0,-1-1 0,1 1 0,-1-1 0,1 1 0,0-1 0,-1 2 0,-8 41 0,9-42 0,0 28 0,0-29 0,0-1 0,0 0 0,0 1 0,0-1 0,0 1 0,0-1 0,0 1 0,0-1 0,0 1 0,1-1 0,-1 1 0,0-1 0,0 0 0,0 1 0,1-1 0,-1 1 0,0-1 0,1 0 0,-1 1 0,0-1 0,1 0 0,-1 1 0,0-1 0,1 0 0,-1 0 0,0 1 0,1-1 0,-1 0 0,1 0 0,-1 0 0,1 0 0,-1 1 0,1-1 0,-1 0 0,0 0 0,1 0 0,-1 0 0,1 0 0,-1 0 0,1 0 0,-1 0 0,1 0 0,-1-1 0,1 1 0,-1 0 0,1 0 0,-1 0 0,0 0 0,1-1 0,-1 1 0,1 0 0,-1 0 0,0-1 0,1 1 0,-1 0 0,0-1 0,1 1 0,-1 0 0,1-1 0,1-2 0,0 0 0,0 0 0,0-1 0,0 1 0,0 0 0,0-1 0,-1 1 0,0-1 0,2-6 0,6-14 0,-8 23 0,-1 0 0,1-1 0,0 1 0,-1-1 0,1 1 0,-1 0 0,1-1 0,-1 1 0,0-1 0,0 1 0,1-1 0,-1-2 0,0 4 0,-1-1 0,1 1 0,0 0 0,0-1 0,0 1 0,0-1 0,-1 1 0,1 0 0,0-1 0,0 1 0,0 0 0,-1-1 0,1 1 0,0 0 0,-1-1 0,1 1 0,0 0 0,-1 0 0,1-1 0,0 1 0,-1 0 0,1 0 0,-1 0 0,1-1 0,0 1 0,-1 0 0,1 0 0,-1 0 0,-1 0 0,-1 0 0,1 0 0,0 1 0,-1-1 0,1 0 0,0 1 0,0 0 0,0-1 0,0 1 0,0 0 0,0 0 0,0 0 0,0 1 0,-4 2 0,5-1 0,-1 1 0,0 0 0,1 0 0,0 0 0,0 0 0,0 0 0,0 0 0,1 1 0,0-1 0,-1 0 0,1 0 0,1 0 0,-1 0 0,1 0 0,1 6 0,-1-9 0,-1-1 0,1 1 0,0-1 0,-1 1 0,1-1 0,0 0 0,-1 1 0,1-1 0,0 0 0,0 0 0,-1 1 0,1-1 0,0 0 0,0 0 0,-1 0 0,1 0 0,0 0 0,0 0 0,0 0 0,-1 0 0,1-1 0,0 1 0,0 0 0,-1 0 0,1-1 0,0 1 0,-1 0 0,1-1 0,0 1 0,-1-1 0,1 1 0,0-1 0,-1 1 0,1-1 0,-1 1 0,1-1 0,-1 1 0,1-2 0,19-29 0,-19 28 0,0 0 0,0-1 0,0 1 0,-1 0 0,1-1 0,-1 1 0,0-5 0,0 7 0,0 1 0,0-1 0,0 1 0,0-1 0,0 1 0,0-1 0,0 1 0,0-1 0,0 1 0,0-1 0,0 1 0,-1 0 0,1-1 0,0 1 0,0-1 0,0 1 0,-1-1 0,1 1 0,0 0 0,-1-1 0,1 1 0,0 0 0,-1-1 0,1 1 0,0 0 0,-1-1 0,1 1 0,0 0 0,-1 0 0,1 0 0,-1-1 0,1 1 0,-1 0 0,1 0 0,-1 0 0,1 0 0,-1 0 0,1 0 0,-1 0 0,1 0 0,0 0 0,-1 0 0,1 0 0,-1 0 0,1 0 0,-1 0 0,1 0 0,-1 0 0,1 1 0,-1-1 0,1 0 0,0 0 0,-1 1 0,1-1 0,-1 0 0,1 0 0,0 1 0,-1-1 0,1 0 0,0 1 0,-1-1 0,1 1 0,0-1 0,-2 2 0,0 0 0,0 0 0,0 0 0,0 0 0,1 0 0,-1 0 0,1 0 0,-1 0 0,1 1 0,0-1 0,0 0 0,0 1 0,0-1 0,0 1 0,1 0 0,-1-1 0,1 1 0,0-1 0,-1 1 0,1 0 0,1 4 0,-4 23 0,-5-16 0,4-26 0,2-25 0,2 34 0,0 0 0,0 0 0,1 1 0,0-1 0,-1 0 0,1 1 0,0-1 0,0 1 0,0-1 0,0 1 0,1-1 0,-1 1 0,1 0 0,0 0 0,-1 0 0,1-1 0,0 2 0,0-1 0,4-3 0,15-18 0,-17 13 3,-3 9-68,-1 0 0,0 0-1,0 0 1,1 0 0,-1 0 0,0 1 0,1-1 0,-1 0 0,1 0 0,-1 1-1,1-1 1,-1 0 0,1 0 0,-1 1 0,1-1 0,0 1 0,-1-1-1,1 1 1,0-1 0,1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7:34:52.5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83 24575,'-1'-1'0,"0"0"0,1 1 0,-1-1 0,1 0 0,-1 1 0,1-1 0,-1 0 0,1 0 0,0 0 0,-1 1 0,1-1 0,0 0 0,-1 0 0,1 0 0,0 0 0,0 0 0,0 1 0,0-1 0,0 0 0,0 0 0,0 0 0,0 0 0,1-1 0,1-23 0,-2 24 0,1-1 0,-1 1 0,0 0 0,1-1 0,-1 1 0,1 0 0,-1 0 0,1-1 0,-1 1 0,1 0 0,0 0 0,0 0 0,-1 0 0,1 0 0,0 0 0,0 0 0,0 0 0,0 0 0,0 0 0,0 1 0,1-1 0,-1 0 0,0 1 0,0-1 0,1 1 0,-1-1 0,0 1 0,2-1 0,5-1 0,1-2 0,-9 4 0,0 0 0,1-1 0,-1 1 0,1 0 0,-1 0 0,1-1 0,-1 1 0,1 0 0,-1 0 0,0 0 0,1 0 0,-1 0 0,1 0 0,0-1 0,-1 1 0,1 0 0,-1 0 0,1 1 0,-1-1 0,1 0 0,-1 0 0,1 0 0,-1 0 0,1 1 0,1 21 0,-2-7 0,0-9 0,0 1 0,0-1 0,-1 0 0,-2 11 0,3-15 0,-1 0 0,1 0 0,-1-1 0,0 1 0,0 0 0,0-1 0,0 1 0,0-1 0,0 1 0,-1-1 0,1 0 0,0 1 0,-1-1 0,1 0 0,-1 0 0,1 0 0,-1 0 0,1 0 0,-1 0 0,-2 0 0,3 0 0,-1-1 0,1 1 0,0-1 0,0 1 0,0-1 0,0 0 0,0 0 0,-1 1 0,1-1 0,0 0 0,0 0 0,0 0 0,0 0 0,-1 0 0,1-1 0,0 1 0,0 0 0,-2-1 0,3 0 0,0 1 0,0-1 0,0 0 0,0 0 0,0 0 0,0 1 0,0-1 0,0 0 0,0 0 0,0 0 0,0 1 0,0-1 0,1 0 0,-1 0 0,0 1 0,1-1 0,-1 0 0,0 1 0,1-1 0,-1 0 0,1 1 0,-1-1 0,1 0 0,-1 1 0,1-1 0,0 1 0,-1-1 0,1 1 0,1-1 0,25-21 0,-23 19 0,1 0 0,-1 0 0,0 0 0,0-1 0,0 0 0,4-5 0,1-8 0,-9 17 0,0-1 0,0 1 0,0 0 0,0 0 0,0 0 0,0-1 0,0 1 0,0 0 0,0 0 0,0 0 0,0 0 0,-1-1 0,1 1 0,0 0 0,0 0 0,0 0 0,0 0 0,0-1 0,0 1 0,0 0 0,-1 0 0,1 0 0,0 0 0,0 0 0,0 0 0,0-1 0,-1 1 0,1 0 0,0 0 0,0 0 0,0 0 0,0 0 0,-1 0 0,1 0 0,0 0 0,0 0 0,0 0 0,-1 0 0,1 0 0,0 0 0,0 0 0,-1 0 0,-2 1 0,-1 0 0,1 0 0,-1 0 0,1 0 0,0 1 0,0-1 0,-6 4 0,-6 6 0,12-8 0,0 0 0,-1-1 0,1 1 0,-1-1 0,1 0 0,-1 0 0,0-1 0,-4 2 0,7-3 0,1 0 0,0-1 0,0 1 0,0-1 0,-1 0 0,1 1 0,0-1 0,0 1 0,0-1 0,0 1 0,0-1 0,0 1 0,0-1 0,0 1 0,0-1 0,0 0 0,0 1 0,0-1 0,0 1 0,1-1 0,-1 1 0,0-1 0,0 1 0,0-1 0,1 1 0,-1-1 0,0 1 0,1-1 0,-1 1 0,0 0 0,1-1 0,11-19 0,-3 7-1365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7:34:54.6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49 24575,'8'-32'0,"1"17"0,-9 15 0,0 0 0,1 0 0,-1 0 0,0-1 0,1 1 0,-1 0 0,0 0 0,1 0 0,-1 0 0,0 0 0,1 0 0,-1 0 0,0 0 0,1-1 0,-1 1 0,0 0 0,1 0 0,-1 1 0,0-1 0,1 0 0,-1 0 0,0 0 0,1 0 0,-1 0 0,0 0 0,1 0 0,-1 1 0,0-1 0,1 0 0,-1 0 0,0 0 0,0 1 0,1-1 0,-1 0 0,0 0 0,1 1 0,0 0 0,0 0 0,0 0 0,0 0 0,1 1 0,-1-1 0,0 0 0,-1 1 0,1-1 0,0 1 0,0-1 0,-1 1 0,1-1 0,-1 1 0,1-1 0,-1 1 0,1 0 0,-1-1 0,0 1 0,0 0 0,0-1 0,0 1 0,0 0 0,0-1 0,-1 1 0,1 0 0,0-1 0,-1 1 0,1-1 0,-1 1 0,0-1 0,1 1 0,-1-1 0,0 1 0,0-1 0,0 0 0,-1 2 0,-22 15 0,12-14 0,11-4 0,1 0 0,0 0 0,0 0 0,-1-1 0,1 1 0,0 0 0,0 0 0,0 0 0,0-1 0,-1 1 0,1 0 0,0 0 0,0 0 0,0-1 0,0 1 0,0 0 0,0-1 0,0 1 0,0 0 0,-1 0 0,1-1 0,0 1 0,0 0 0,0 0 0,0-1 0,0 1 0,1 0 0,-1 0 0,0-1 0,0 1 0,0 0 0,0-1 0,0 1 0,0 0 0,0 0 0,0 0 0,1-1 0,-1 1 0,0 0 0,0 0 0,1-1 0,22-24-1365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7:35:16.6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 24575,'-11'26'0,"11"-24"0,1 1 0,-1 0 0,1-1 0,0 1 0,0-1 0,0 1 0,0-1 0,0 1 0,1-1 0,-1 1 0,1-1 0,1 2 0,-2-3 0,0 1 0,0-1 0,0 0 0,0 0 0,0 0 0,0 1 0,0-1 0,1-1 0,-1 1 0,0 0 0,1 0 0,-1 0 0,0-1 0,1 1 0,-1 0 0,1-1 0,-1 0 0,1 1 0,-1-1 0,1 0 0,-1 0 0,4 0 0,-5 0 0,1-1 0,0 1 0,-1-1 0,1 0 0,-1 1 0,1-1 0,-1 0 0,1 1 0,-1-1 0,0 0 0,1 0 0,-1 0 0,0 1 0,1-1 0,-1 0 0,0 0 0,0 0 0,0 0 0,0 1 0,0-1 0,0 0 0,0-1 0,-1-28 0,0 22 0,1 7 0,1 0 0,-1 0 0,0 0 0,0 1 0,0-1 0,0 0 0,-1 0 0,1 1 0,0-1 0,0 0 0,0 0 0,-1 1 0,1-1 0,0 0 0,-1 0 0,1 1 0,0-1 0,-1 0 0,1 1 0,-1-1 0,1 1 0,-1-1 0,1 1 0,-1-1 0,0 1 0,0-1 0,0 1 0,0-1 0,1 1 0,-1 0 0,0 0 0,1 0 0,-1 0 0,0 0 0,1 1 0,-1-1 0,0 0 0,0 0 0,1 0 0,-1 0 0,1 1 0,-1-1 0,0 0 0,1 1 0,-1-1 0,1 1 0,-1-1 0,0 1 0,0 0 0,0-1 0,1 1 0,-1 0 0,0 0 0,0 0 0,1 0 0,-1 0 0,1 0 0,-1 0 0,1 0 0,-1 0 0,1 0 0,-1 0 0,1 0 0,0 0 0,0 0 0,-1 0 0,1 0 0,0 0 0,0 1 0,0-1 0,0 0 0,1 0 0,-1 0 0,0 0 0,0 0 0,1 0 0,-1 0 0,0 0 0,1 0 0,-1 0 0,1 0 0,-1 0 0,1 0 0,0 0 0,-1 0 0,1 0 0,0 0 0,0-1 0,0 1 0,1 1 0,17 9-1365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7:35:22.9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24575,'0'12'-117,"0"-4"167,0 0 0,0 0 1,1-1-1,1 10 0,-1-15-118,-1 0 0,1 0 0,-1 0-1,1 0 1,0-1 0,0 1 0,0 0 0,0 0 0,0-1 0,0 1 0,1-1-1,-1 1 1,0-1 0,1 0 0,-1 1 0,1-1 0,-1 0 0,1 0-1,0 0 1,0 0 0,3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7:35:25.6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24575,'1'0'0,"1"0"0,-1 1 0,1-1 0,-1 0 0,0 1 0,1 0 0,-1-1 0,1 1 0,-1 0 0,0-1 0,0 1 0,1 0 0,-1 0 0,0 0 0,0 0 0,0 0 0,0 0 0,0 1 0,0-1 0,1 2 0,16 33 0,-11-19 0,-4-11 0,-9-10 0,-7-14 0,4-1-1365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7:35:26.3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24575,'0'1'0,"0"1"0,0 1 0,0 1 0,3-1 0,-1 1 0,0 1 0,-1 0 0,1-1 0,0 0 0,1-1 0,-1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7:32:07.4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24575,'1'4'0,"0"0"0,1 0 0,0 0 0,0-1 0,0 1 0,0-1 0,3 4 0,5 9 0,-9-14 0,0 1 0,0 0 0,1-1 0,-1 1 0,1-1 0,-1 0 0,1 1 0,0-1 0,0 0 0,0 0 0,0 0 0,1 0 0,-1 0 0,0-1 0,5 3 0,-7-4-20,0 0 0,0 0 0,0 0 0,0 0 0,0 0 0,0 0 0,0 0 0,-1 0 0,1 0-1,0 0 1,0 0 0,0 0 0,0 0 0,0 0 0,0 0 0,0 0 0,0 0 0,0-1 0,0 1 0,0 0 0,0 0 0,0 0-1,0 0 1,0 0 0,0 0 0,0 0 0,0 0 0,0 0 0,0 0 0,0 0 0,0 0 0,0 0 0,0-1 0,0 1 0,0 0-1,0 0 1,0 0 0,0 0 0,0 0 0,0 0 0,0 0 0,0 0 0,0 0 0,0 0 0,0 0 0,0 0 0,0 0 0,0 0-1,0 0 1,0-1 0,0 1 0,0 0 0,0 0 0,0 0 0,0 0 0,1 0 0,-1 0 0,0 0 0,0 0 0,0 0 0,0 0-1,0 0 1,0 0 0,0 0 0,0 0 0,0 0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7:35:26.9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 24575,'0'-1'0,"0"-1"0,0-1 0,0-1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7:35:27.5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24575,'0'1'0,"1"0"0,0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7:35:28.0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7:35:28.4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7:35:28.7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7:35:29.4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24575,'0'1'0,"0"1"0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7:35:29.7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7:35:30.1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24575,'0'1'0,"0"1"0,0 1 0,0 1 0,0 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7:35:33.3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7:35:33.8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7:32:09.7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24575,'3'0'0,"0"1"0,0-1 0,0 1 0,0 0 0,0 0 0,0 0 0,0 1 0,0-1 0,0 1 0,-1-1 0,1 1 0,-1 0 0,1 0 0,-1 0 0,1 1 0,1 2 0,15 11 0,-18-14 0,1 0 0,-1 0 0,0 0 0,0 0 0,0 0 0,0 0 0,0 1 0,0-1 0,-1 0 0,1 1 0,-1-1 0,1 1 0,-1-1 0,0 5 0,0-7 0,0 1 0,0 0 0,0-1 0,0 1 0,0 0 0,0-1 0,0 1 0,0 0 0,0-1 0,-1 1 0,1 0 0,0-1 0,0 1 0,-1-1 0,1 1 0,0-1 0,-1 1 0,1 0 0,-1-1 0,1 1 0,-2 0 0,2-1 0,-1 0 0,0 0 0,0 0 0,0 0 0,1 0 0,-1 0 0,0 0 0,0-1 0,0 1 0,1 0 0,-1 0 0,0-1 0,0 1 0,1-1 0,-1 1 0,0 0 0,0-1 0,1 1 0,-1-1 0,1 0 0,-1 1 0,0-1 0,0-1 0,0 1-59,0 0 0,0 0-1,0 0 1,1 0-1,-1 0 1,0-1 0,0 1-1,1 0 1,-1-1 0,1 1-1,-1 0 1,1-1 0,0 1-1,0-1 1,-1 1-1,1 0 1,0-1 0,0 1-1,0-1 1,0 1 0,1-1-1,-1-1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7:35:34.9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0 24575,'-1'0'0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7:35:35.4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7:35:35.9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7:35:36.3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7:35:36.6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7:35:37.0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24575,'1'0'0</inkml:trace>
  <inkml:trace contextRef="#ctx0" brushRef="#br0" timeOffset="1">5 1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7:35:37.3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7:35:37.6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7:35:40.5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1 24575,'1'3'0,"-1"0"0,1 0 0,0 0 0,0 0 0,0 1 0,0-1 0,1-1 0,-1 1 0,1 0 0,0 0 0,0 0 0,2 2 0,-2-3 0,0 0 0,0 1 0,0-1 0,-1 1 0,1-1 0,-1 1 0,0 0 0,0-1 0,0 1 0,0 0 0,0 0 0,0 4 0,-3-8 0,-8-6 0,-1 1 0,1-2 0,-12-10 0,20 14-1365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7:36:54.549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0 190 24575,'3'0'0,"-1"0"0,1 0 0,-1 0 0,0 0 0,1-1 0,-1 1 0,1-1 0,-1 0 0,0 0 0,0 0 0,1 0 0,-1 0 0,0 0 0,0 0 0,0-1 0,0 1 0,0-1 0,-1 1 0,1-1 0,0 0 0,-1 0 0,1 0 0,-1 0 0,0 0 0,0 0 0,1 0 0,0-3 0,0 0 0,5 0 0,0-1 0,0 1 0,0 0 0,0 0 0,1 1 0,0 0 0,8-3 0,-2 2 0,-3 0 0,0 1 0,0 0 0,1 0 0,-1 1 0,17-2 0,-24 5 0,0-1 0,1 0 0,-1-1 0,0 1 0,0-1 0,0 0 0,0 0 0,0 0 0,-1 0 0,1-1 0,6-5 0,-7 5 0,1 0 0,-1 0 0,1 1 0,0-1 0,0 1 0,0 0 0,0 0 0,1 0 0,-1 1 0,8-2 0,-5 1-195,-1 0 0,0 0 0,0-1 0,0 0 0,-1 0 0,12-8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7:32:11.8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45 24575,'59'13'0,"-58"-14"0,0 0 0,-1 0 0,1 0 0,-1 0 0,1 0 0,-1 0 0,1 0 0,-1 0 0,0-1 0,1 1 0,-1 0 0,0 0 0,0 0 0,0 0 0,0 0 0,0-1 0,0 1 0,0-2 0,-2-24 0,-1 19-1365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7:37:13.1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1 24575,'0'2'0,"1"1"0,-1-1 0,0 0 0,1 0 0,0 1 0,-1-1 0,1 0 0,0 0 0,0 0 0,1 0 0,-1 0 0,0 0 0,1 0 0,-1 0 0,3 2 0,32 26 0,-8-8 0,-23-17 0,1 0 0,0-1 0,1 0 0,10 6 0,16 11 0,-15-12 0,-15-8 0,-1 0 0,0 0 0,0 0 0,0 0 0,0 0 0,0 0 0,0 1 0,-1-1 0,1 1 0,2 1 0,18 11 0,-3-5 0,-9-1 0,0-2 0,0 1 0,20 8 0,21 2-1365,-46-16-5461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7:37:53.033"/>
    </inkml:context>
    <inkml:brush xml:id="br0">
      <inkml:brushProperty name="width" value="0.025" units="cm"/>
      <inkml:brushProperty name="height" value="0.025" units="cm"/>
      <inkml:brushProperty name="color" value="#ECF123"/>
    </inkml:brush>
  </inkml:definitions>
  <inkml:trace contextRef="#ctx0" brushRef="#br0">1 20 24575,'0'-1'0,"0"0"0,3 0 0,0 0 0,1 0 0,0 0 0,0-1 0,0 1 0,1 0 0,-1 0 0,0-1 0,0 1 0,0 0 0,0-1 0,-1 1 0,1-1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7:37:54.313"/>
    </inkml:context>
    <inkml:brush xml:id="br0">
      <inkml:brushProperty name="width" value="0.025" units="cm"/>
      <inkml:brushProperty name="height" value="0.025" units="cm"/>
      <inkml:brushProperty name="color" value="#ECF123"/>
    </inkml:brush>
  </inkml:definitions>
  <inkml:trace contextRef="#ctx0" brushRef="#br0">1 30 24575,'0'0'0,"2"-1"0,-1-1 0,0-2 0,-1 0 0,2 0 0,-1 0 0,1 1 0,0-1 0,0 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7:37:55.510"/>
    </inkml:context>
    <inkml:brush xml:id="br0">
      <inkml:brushProperty name="width" value="0.025" units="cm"/>
      <inkml:brushProperty name="height" value="0.025" units="cm"/>
      <inkml:brushProperty name="color" value="#ECF123"/>
    </inkml:brush>
  </inkml:definitions>
  <inkml:trace contextRef="#ctx0" brushRef="#br0">13 47 24575,'0'-1'0,"0"-1"0,0-2 0,0-2 0,0 0 0,-1 1 0,-1 0 0,1 1 0,0 0 0,-1 0 0,-1 1 0,0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7:32:14.5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 24575,'2'1'0,"-1"1"0,0 0 0,1 0 0,-1 0 0,0 1 0,0-1 0,-1 0 0,1 0 0,0 0 0,-1 1 0,1-1 0,-1 0 0,0 5 0,2 3 0,3-1 0,-1-10 0,4-21 0,-2-35 0,-6 58 0,0-1 0,0 1 0,0 0 0,0 0 0,0-1 0,0 1 0,-1 0 0,1-1 0,0 1 0,0 0 0,-1-1 0,1 1 0,-1-1 0,1 1 0,0 0 0,-1-1 0,1 1 0,-1-1 0,1 1 0,-1-1 0,0 0 0,1 1 0,-1-1 0,1 1 0,-1-1 0,0 0 0,1 0 0,-1 1 0,0-1 0,1 0 0,-1 0 0,0 0 0,0 0 0,1 0 0,-1 0 0,0 0 0,1 0 0,-1 0 0,0 0 0,0 0 0,1 0 0,-1 0 0,0-1 0,1 1 0,-1 0 0,0 0 0,1-1 0,-1 1 0,1-1 0,-1 1 0,0 0 0,1-1 0,-1 1 0,1-1 0,-1 1 0,1-1 0,0 0 0,-1 0 0,4 18 0,4 16 0,-7-32 0,1 0 0,-1 0 0,1 0 0,-1-1 0,1 1 0,-1 0 0,1 0 0,-1-1 0,1 1 0,0 0 0,-1-1 0,1 1 0,0 0 0,0-1 0,0 1 0,-1-1 0,1 1 0,0-1 0,0 0 0,0 1 0,0-1 0,0 0 0,0 0 0,0 0 0,0 1 0,0-1 0,0 0 0,0 0 0,0 0 0,0-1 0,0 1 5,0-1 0,0 0 0,0 0 0,0 1 0,0-1 0,-1 0 0,1 0 0,0 0 0,-1 0 0,1 0 0,0 0 0,-1 0 0,0 0 0,1 0 0,-1 0 0,1 0 0,-1 0 0,0 0 0,0 0 0,0 0 0,0-1 0,0 1 0,0-2 0,-1-28-1490,0 26-5341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7:32:48.4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 49 24575,'-19'7'0,"17"-6"0,0 0 0,0 1 0,1-1 0,-1-1 0,0 1 0,0 0 0,0 0 0,-1-1 0,-2 1 0,4-1 0,0 1 0,0-1 0,0 0 0,0 0 0,0 0 0,0 0 0,0 0 0,0 0 0,0 0 0,0 0 0,0-1 0,0 1 0,0 0 0,0 0 0,0-1 0,0 1 0,0-1 0,-1 0 0,12-9 0,0 2 0,-6 4-97,18-20 326,-22 24-237,1 0-1,-1-1 0,0 1 0,0 0 0,0-1 0,0 1 0,0 0 0,0-1 0,0 1 1,0 0-1,0-1 0,0 1 0,0-1 0,0 1 0,0 0 0,0-1 0,0 1 0,0 0 1,0-1-1,0 1 0,0 0 0,0-1 0,-1 1 0,1 0 0,0-1 0,0 1 0,0 0 0,-1 0 1,1-1-1,-19-4-1222,14 4-5595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7:33:01.3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72 24575,'1'-8'0,"1"0"0,1 0 0,-1 1 0,1-1 0,1 1 0,-1 0 0,6-8 0,-8 15 0,-1-1 0,0 1 0,0 0 0,0 0 0,0 0 0,0-1 0,0 1 0,1 0 0,-1 0 0,0 0 0,0-1 0,0 1 0,1 0 0,-1 0 0,0 0 0,0 0 0,0 0 0,1 0 0,-1-1 0,0 1 0,0 0 0,1 0 0,-1 0 0,0 0 0,0 0 0,1 0 0,-1 0 0,0 0 0,0 0 0,1 0 0,-1 0 0,0 0 0,0 0 0,1 0 0,-1 0 0,0 1 0,0-1 0,0 0 0,1 0 0,-1 0 0,0 0 0,0 0 0,1 1 0,5 12 0,-1 17 0,-6-25-170,-1-1-1,1 1 0,-1-1 1,1 0-1,-1 1 0,0-1 1,-5 6-1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7:32:35.7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1 24575,'-2'0'0,"1"0"0,0 1 0,-1-1 0,1 0 0,-1 1 0,1 0 0,0-1 0,0 1 0,-1 0 0,1 0 0,0 0 0,0-1 0,0 1 0,0 0 0,0 1 0,0-1 0,0 0 0,0 0 0,0 0 0,1 1 0,-1-1 0,0 0 0,1 0 0,-1 1 0,1-1 0,0 1 0,-1-1 0,1 0 0,0 1 0,0-1 0,0 1 0,0-1 0,0 1 0,0-1 0,0 1 0,0-1 0,1 0 0,-1 1 0,0-1 0,1 1 0,-1-1 0,1 0 0,0 1 0,-1-1 0,1 0 0,0 0 0,1 2 0,0-5 0,0 1 0,-1-1 0,0 0 0,1 1 0,-1-1 0,0 0 0,0 0 0,0 0 0,0 0 0,0 0 0,1-4 0,3-6 0,-5 12 0,0-1 0,0 1 0,0 0 0,0 0 0,1 0 0,-1 0 0,0 0 0,0 0 0,0-1 0,0 1 0,0 0 0,0 0 0,0 0 0,0 0 0,0 0 0,0 0 0,0 0 0,0-1 0,1 1 0,-1 0 0,0 0 0,0 0 0,0 0 0,0 0 0,0 0 0,0 0 0,0 0 0,1 0 0,-1 0 0,0 0 0,0 0 0,0 0 0,0 0 0,0 0 0,1 0 0,-1 0 0,0 0 0,0 0 0,0 0 0,0 0 0,0 0 0,0 0 0,1 0 0,-1 0 0,0 0 0,0 0 0,0 0 0,0 0 0,0 0 0,0 0 0,0 0 0,1 1 0,-1-1 0,0 0 0,0 0 0,3 11 0,-2-9 0,-1 0 0,0 0 0,0 0 0,0 0 0,0 0 0,0 0 0,0 0 0,-1 0 0,1 0 0,-1 0 0,-1 3 0,-2-8-1365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7:32:36.0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26 24575,'0'56'0,"-2"-75"0,2 14 0,-1 0 0,1 0 0,0 0 0,1 1 0,-1-1 0,1 0 0,0 0 0,2-6 0,-3 10 0,0 0 0,0 1 0,0-1 0,0 1 0,0-1 0,0 0 0,1 1 0,-1-1 0,0 1 0,0-1 0,1 1 0,-1-1 0,0 1 0,1-1 0,-1 1 0,1 0 0,-1-1 0,0 1 0,1-1 0,-1 1 0,1 0 0,-1-1 0,2 1 0,3 9 0,0 23 0,-5-29-124,-1 1 0,0 0 0,1-1 0,-1 1 0,0-1 0,-1 1-1,1-1 1,-1 1 0,1-1 0,-4 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9026751953_0_1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9026751953_0_1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961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g92929026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7" name="Google Shape;2217;g92929026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026751953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026751953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1ed6c2d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1ed6c2d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5674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4107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g929290261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8" name="Google Shape;2318;g929290261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9026751953_0_1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9026751953_0_1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12.png"/><Relationship Id="rId42" Type="http://schemas.openxmlformats.org/officeDocument/2006/relationships/customXml" Target="../ink/ink20.xml"/><Relationship Id="rId47" Type="http://schemas.openxmlformats.org/officeDocument/2006/relationships/image" Target="../media/image25.png"/><Relationship Id="rId63" Type="http://schemas.openxmlformats.org/officeDocument/2006/relationships/customXml" Target="../ink/ink36.xml"/><Relationship Id="rId68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7.xml"/><Relationship Id="rId29" Type="http://schemas.openxmlformats.org/officeDocument/2006/relationships/image" Target="../media/image16.png"/><Relationship Id="rId11" Type="http://schemas.openxmlformats.org/officeDocument/2006/relationships/image" Target="../media/image7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0.png"/><Relationship Id="rId40" Type="http://schemas.openxmlformats.org/officeDocument/2006/relationships/customXml" Target="../ink/ink19.xml"/><Relationship Id="rId45" Type="http://schemas.openxmlformats.org/officeDocument/2006/relationships/image" Target="../media/image24.png"/><Relationship Id="rId53" Type="http://schemas.openxmlformats.org/officeDocument/2006/relationships/customXml" Target="../ink/ink28.xml"/><Relationship Id="rId58" Type="http://schemas.openxmlformats.org/officeDocument/2006/relationships/customXml" Target="../ink/ink32.xml"/><Relationship Id="rId66" Type="http://schemas.openxmlformats.org/officeDocument/2006/relationships/image" Target="../media/image28.png"/><Relationship Id="rId74" Type="http://schemas.openxmlformats.org/officeDocument/2006/relationships/image" Target="../media/image32.png"/><Relationship Id="rId5" Type="http://schemas.openxmlformats.org/officeDocument/2006/relationships/image" Target="../media/image4.png"/><Relationship Id="rId61" Type="http://schemas.openxmlformats.org/officeDocument/2006/relationships/customXml" Target="../ink/ink35.xml"/><Relationship Id="rId19" Type="http://schemas.openxmlformats.org/officeDocument/2006/relationships/image" Target="../media/image11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5.png"/><Relationship Id="rId30" Type="http://schemas.openxmlformats.org/officeDocument/2006/relationships/customXml" Target="../ink/ink14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23.xml"/><Relationship Id="rId56" Type="http://schemas.openxmlformats.org/officeDocument/2006/relationships/image" Target="../media/image26.png"/><Relationship Id="rId64" Type="http://schemas.openxmlformats.org/officeDocument/2006/relationships/customXml" Target="../ink/ink37.xml"/><Relationship Id="rId69" Type="http://schemas.openxmlformats.org/officeDocument/2006/relationships/customXml" Target="../ink/ink40.xml"/><Relationship Id="rId8" Type="http://schemas.openxmlformats.org/officeDocument/2006/relationships/customXml" Target="../ink/ink3.xml"/><Relationship Id="rId51" Type="http://schemas.openxmlformats.org/officeDocument/2006/relationships/customXml" Target="../ink/ink26.xml"/><Relationship Id="rId72" Type="http://schemas.openxmlformats.org/officeDocument/2006/relationships/image" Target="../media/image31.png"/><Relationship Id="rId3" Type="http://schemas.openxmlformats.org/officeDocument/2006/relationships/image" Target="../media/image3.jpg"/><Relationship Id="rId12" Type="http://schemas.openxmlformats.org/officeDocument/2006/relationships/customXml" Target="../ink/ink5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customXml" Target="../ink/ink33.xml"/><Relationship Id="rId67" Type="http://schemas.openxmlformats.org/officeDocument/2006/relationships/customXml" Target="../ink/ink39.xml"/><Relationship Id="rId20" Type="http://schemas.openxmlformats.org/officeDocument/2006/relationships/customXml" Target="../ink/ink9.xml"/><Relationship Id="rId41" Type="http://schemas.openxmlformats.org/officeDocument/2006/relationships/image" Target="../media/image22.png"/><Relationship Id="rId54" Type="http://schemas.openxmlformats.org/officeDocument/2006/relationships/customXml" Target="../ink/ink29.xml"/><Relationship Id="rId62" Type="http://schemas.openxmlformats.org/officeDocument/2006/relationships/image" Target="../media/image27.png"/><Relationship Id="rId70" Type="http://schemas.openxmlformats.org/officeDocument/2006/relationships/image" Target="../media/image30.png"/><Relationship Id="rId75" Type="http://schemas.openxmlformats.org/officeDocument/2006/relationships/customXml" Target="../ink/ink43.xml"/><Relationship Id="rId1" Type="http://schemas.openxmlformats.org/officeDocument/2006/relationships/slideLayout" Target="../slideLayouts/slideLayout11.xml"/><Relationship Id="rId6" Type="http://schemas.openxmlformats.org/officeDocument/2006/relationships/customXml" Target="../ink/ink2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customXml" Target="../ink/ink24.xml"/><Relationship Id="rId57" Type="http://schemas.openxmlformats.org/officeDocument/2006/relationships/customXml" Target="../ink/ink31.xml"/><Relationship Id="rId10" Type="http://schemas.openxmlformats.org/officeDocument/2006/relationships/customXml" Target="../ink/ink4.xml"/><Relationship Id="rId31" Type="http://schemas.openxmlformats.org/officeDocument/2006/relationships/image" Target="../media/image17.png"/><Relationship Id="rId44" Type="http://schemas.openxmlformats.org/officeDocument/2006/relationships/customXml" Target="../ink/ink21.xml"/><Relationship Id="rId52" Type="http://schemas.openxmlformats.org/officeDocument/2006/relationships/customXml" Target="../ink/ink27.xml"/><Relationship Id="rId60" Type="http://schemas.openxmlformats.org/officeDocument/2006/relationships/customXml" Target="../ink/ink34.xml"/><Relationship Id="rId65" Type="http://schemas.openxmlformats.org/officeDocument/2006/relationships/customXml" Target="../ink/ink38.xml"/><Relationship Id="rId73" Type="http://schemas.openxmlformats.org/officeDocument/2006/relationships/customXml" Target="../ink/ink42.xml"/><Relationship Id="rId4" Type="http://schemas.openxmlformats.org/officeDocument/2006/relationships/customXml" Target="../ink/ink1.xml"/><Relationship Id="rId9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customXml" Target="../ink/ink8.xml"/><Relationship Id="rId39" Type="http://schemas.openxmlformats.org/officeDocument/2006/relationships/image" Target="../media/image21.png"/><Relationship Id="rId34" Type="http://schemas.openxmlformats.org/officeDocument/2006/relationships/customXml" Target="../ink/ink16.xml"/><Relationship Id="rId50" Type="http://schemas.openxmlformats.org/officeDocument/2006/relationships/customXml" Target="../ink/ink25.xml"/><Relationship Id="rId55" Type="http://schemas.openxmlformats.org/officeDocument/2006/relationships/customXml" Target="../ink/ink30.xml"/><Relationship Id="rId76" Type="http://schemas.openxmlformats.org/officeDocument/2006/relationships/image" Target="../media/image33.png"/><Relationship Id="rId7" Type="http://schemas.openxmlformats.org/officeDocument/2006/relationships/image" Target="../media/image5.png"/><Relationship Id="rId71" Type="http://schemas.openxmlformats.org/officeDocument/2006/relationships/customXml" Target="../ink/ink4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4800704" y="1188786"/>
            <a:ext cx="4207415" cy="2966160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688558" y="1340867"/>
            <a:ext cx="6373592" cy="926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Minimum Spanning Tree</a:t>
            </a:r>
            <a:endParaRPr sz="5000" dirty="0">
              <a:solidFill>
                <a:srgbClr val="00002A"/>
              </a:solidFill>
              <a:highlight>
                <a:srgbClr val="FFFFFF"/>
              </a:highlight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C11FE2B-520F-BFB0-631C-B3B6F7B6AF6B}"/>
              </a:ext>
            </a:extLst>
          </p:cNvPr>
          <p:cNvGrpSpPr/>
          <p:nvPr/>
        </p:nvGrpSpPr>
        <p:grpSpPr>
          <a:xfrm>
            <a:off x="726390" y="2001282"/>
            <a:ext cx="4453458" cy="607412"/>
            <a:chOff x="851792" y="2559471"/>
            <a:chExt cx="4453458" cy="607412"/>
          </a:xfrm>
        </p:grpSpPr>
        <p:sp>
          <p:nvSpPr>
            <p:cNvPr id="165" name="Google Shape;165;p13"/>
            <p:cNvSpPr txBox="1"/>
            <p:nvPr/>
          </p:nvSpPr>
          <p:spPr>
            <a:xfrm>
              <a:off x="851792" y="2559471"/>
              <a:ext cx="4453458" cy="607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rgbClr val="F2A365"/>
                  </a:solidFill>
                  <a:latin typeface="Roboto"/>
                  <a:ea typeface="Roboto"/>
                  <a:cs typeface="Roboto"/>
                  <a:sym typeface="Roboto"/>
                </a:rPr>
                <a:t>Ant Col     ny Optimization</a:t>
              </a:r>
              <a:endParaRPr sz="3200" dirty="0">
                <a:solidFill>
                  <a:srgbClr val="F2A36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1F7EC16-5DD3-4A8B-AA9F-950697F31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5780" y="2624624"/>
              <a:ext cx="521306" cy="499698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96D19AF-B8E8-D56E-D780-01F9B7CAE79B}"/>
              </a:ext>
            </a:extLst>
          </p:cNvPr>
          <p:cNvSpPr txBox="1"/>
          <p:nvPr/>
        </p:nvSpPr>
        <p:spPr>
          <a:xfrm>
            <a:off x="724909" y="2536229"/>
            <a:ext cx="2089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By Muhammad Yasir</a:t>
            </a:r>
            <a:endParaRPr lang="en-ID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17"/>
          <p:cNvSpPr txBox="1"/>
          <p:nvPr/>
        </p:nvSpPr>
        <p:spPr>
          <a:xfrm>
            <a:off x="2957520" y="2223079"/>
            <a:ext cx="3228960" cy="69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Fira Sans Medium"/>
                <a:ea typeface="Fira Sans Medium"/>
                <a:cs typeface="Fira Sans Medium"/>
                <a:sym typeface="Fira Sans Medium"/>
              </a:rPr>
              <a:t>THANKS</a:t>
            </a:r>
            <a:endParaRPr sz="60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A833BF7-8276-8457-E701-9D9A25A704C8}"/>
              </a:ext>
            </a:extLst>
          </p:cNvPr>
          <p:cNvGrpSpPr/>
          <p:nvPr/>
        </p:nvGrpSpPr>
        <p:grpSpPr>
          <a:xfrm rot="16200000">
            <a:off x="8078080" y="3176660"/>
            <a:ext cx="1760152" cy="1979593"/>
            <a:chOff x="-145043" y="3705250"/>
            <a:chExt cx="1760152" cy="1979593"/>
          </a:xfrm>
          <a:solidFill>
            <a:schemeClr val="accent1"/>
          </a:solidFill>
        </p:grpSpPr>
        <p:sp>
          <p:nvSpPr>
            <p:cNvPr id="3" name="Google Shape;2261;p25">
              <a:extLst>
                <a:ext uri="{FF2B5EF4-FFF2-40B4-BE49-F238E27FC236}">
                  <a16:creationId xmlns:a16="http://schemas.microsoft.com/office/drawing/2014/main" id="{E7AA1A56-1EFB-CD19-E4C6-EF1AB69F9D7E}"/>
                </a:ext>
              </a:extLst>
            </p:cNvPr>
            <p:cNvSpPr/>
            <p:nvPr/>
          </p:nvSpPr>
          <p:spPr>
            <a:xfrm>
              <a:off x="917769" y="3990438"/>
              <a:ext cx="697340" cy="1694405"/>
            </a:xfrm>
            <a:custGeom>
              <a:avLst/>
              <a:gdLst/>
              <a:ahLst/>
              <a:cxnLst/>
              <a:rect l="l" t="t" r="r" b="b"/>
              <a:pathLst>
                <a:path w="23943" h="58177" extrusionOk="0">
                  <a:moveTo>
                    <a:pt x="23056" y="1"/>
                  </a:moveTo>
                  <a:cubicBezTo>
                    <a:pt x="22549" y="1"/>
                    <a:pt x="22137" y="381"/>
                    <a:pt x="22137" y="888"/>
                  </a:cubicBezTo>
                  <a:cubicBezTo>
                    <a:pt x="22137" y="1014"/>
                    <a:pt x="22169" y="1109"/>
                    <a:pt x="22201" y="1204"/>
                  </a:cubicBezTo>
                  <a:lnTo>
                    <a:pt x="792" y="15012"/>
                  </a:lnTo>
                  <a:cubicBezTo>
                    <a:pt x="761" y="15044"/>
                    <a:pt x="697" y="15107"/>
                    <a:pt x="697" y="15170"/>
                  </a:cubicBezTo>
                  <a:lnTo>
                    <a:pt x="697" y="56403"/>
                  </a:lnTo>
                  <a:cubicBezTo>
                    <a:pt x="317" y="56467"/>
                    <a:pt x="1" y="56847"/>
                    <a:pt x="1" y="57258"/>
                  </a:cubicBezTo>
                  <a:cubicBezTo>
                    <a:pt x="1" y="57765"/>
                    <a:pt x="412" y="58177"/>
                    <a:pt x="887" y="58177"/>
                  </a:cubicBezTo>
                  <a:cubicBezTo>
                    <a:pt x="1394" y="58177"/>
                    <a:pt x="1806" y="57765"/>
                    <a:pt x="1806" y="57258"/>
                  </a:cubicBezTo>
                  <a:cubicBezTo>
                    <a:pt x="1806" y="56847"/>
                    <a:pt x="1489" y="56467"/>
                    <a:pt x="1077" y="56403"/>
                  </a:cubicBezTo>
                  <a:lnTo>
                    <a:pt x="1077" y="15265"/>
                  </a:lnTo>
                  <a:lnTo>
                    <a:pt x="22391" y="1521"/>
                  </a:lnTo>
                  <a:cubicBezTo>
                    <a:pt x="22581" y="1679"/>
                    <a:pt x="22802" y="1774"/>
                    <a:pt x="23024" y="1774"/>
                  </a:cubicBezTo>
                  <a:cubicBezTo>
                    <a:pt x="23531" y="1774"/>
                    <a:pt x="23943" y="1394"/>
                    <a:pt x="23943" y="888"/>
                  </a:cubicBezTo>
                  <a:cubicBezTo>
                    <a:pt x="23943" y="381"/>
                    <a:pt x="23531" y="1"/>
                    <a:pt x="230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2258;p25">
              <a:extLst>
                <a:ext uri="{FF2B5EF4-FFF2-40B4-BE49-F238E27FC236}">
                  <a16:creationId xmlns:a16="http://schemas.microsoft.com/office/drawing/2014/main" id="{C4281604-212A-EC35-EEA3-E28F07A7DCD4}"/>
                </a:ext>
              </a:extLst>
            </p:cNvPr>
            <p:cNvSpPr/>
            <p:nvPr/>
          </p:nvSpPr>
          <p:spPr>
            <a:xfrm>
              <a:off x="1131299" y="3990438"/>
              <a:ext cx="270280" cy="344986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8393" y="0"/>
                  </a:moveTo>
                  <a:cubicBezTo>
                    <a:pt x="7887" y="0"/>
                    <a:pt x="7506" y="380"/>
                    <a:pt x="7506" y="887"/>
                  </a:cubicBezTo>
                  <a:cubicBezTo>
                    <a:pt x="7506" y="1014"/>
                    <a:pt x="7538" y="1140"/>
                    <a:pt x="7570" y="1267"/>
                  </a:cubicBezTo>
                  <a:lnTo>
                    <a:pt x="824" y="6397"/>
                  </a:lnTo>
                  <a:cubicBezTo>
                    <a:pt x="793" y="6429"/>
                    <a:pt x="761" y="6493"/>
                    <a:pt x="761" y="6556"/>
                  </a:cubicBezTo>
                  <a:lnTo>
                    <a:pt x="729" y="10071"/>
                  </a:lnTo>
                  <a:cubicBezTo>
                    <a:pt x="318" y="10166"/>
                    <a:pt x="1" y="10514"/>
                    <a:pt x="1" y="10958"/>
                  </a:cubicBezTo>
                  <a:cubicBezTo>
                    <a:pt x="1" y="11465"/>
                    <a:pt x="413" y="11845"/>
                    <a:pt x="919" y="11845"/>
                  </a:cubicBezTo>
                  <a:cubicBezTo>
                    <a:pt x="1394" y="11845"/>
                    <a:pt x="1806" y="11465"/>
                    <a:pt x="1806" y="10958"/>
                  </a:cubicBezTo>
                  <a:cubicBezTo>
                    <a:pt x="1806" y="10546"/>
                    <a:pt x="1489" y="10166"/>
                    <a:pt x="1109" y="10103"/>
                  </a:cubicBezTo>
                  <a:lnTo>
                    <a:pt x="1141" y="6651"/>
                  </a:lnTo>
                  <a:lnTo>
                    <a:pt x="7823" y="1552"/>
                  </a:lnTo>
                  <a:cubicBezTo>
                    <a:pt x="7982" y="1711"/>
                    <a:pt x="8172" y="1774"/>
                    <a:pt x="8393" y="1774"/>
                  </a:cubicBezTo>
                  <a:cubicBezTo>
                    <a:pt x="8900" y="1774"/>
                    <a:pt x="9280" y="1394"/>
                    <a:pt x="9280" y="887"/>
                  </a:cubicBezTo>
                  <a:cubicBezTo>
                    <a:pt x="9280" y="380"/>
                    <a:pt x="8868" y="0"/>
                    <a:pt x="83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248;p25">
              <a:extLst>
                <a:ext uri="{FF2B5EF4-FFF2-40B4-BE49-F238E27FC236}">
                  <a16:creationId xmlns:a16="http://schemas.microsoft.com/office/drawing/2014/main" id="{31206E7C-65A2-5030-AB4C-0E084F935054}"/>
                </a:ext>
              </a:extLst>
            </p:cNvPr>
            <p:cNvSpPr/>
            <p:nvPr/>
          </p:nvSpPr>
          <p:spPr>
            <a:xfrm>
              <a:off x="769255" y="4481659"/>
              <a:ext cx="51668" cy="1046898"/>
            </a:xfrm>
            <a:custGeom>
              <a:avLst/>
              <a:gdLst/>
              <a:ahLst/>
              <a:cxnLst/>
              <a:rect l="l" t="t" r="r" b="b"/>
              <a:pathLst>
                <a:path w="1774" h="35945" extrusionOk="0">
                  <a:moveTo>
                    <a:pt x="887" y="0"/>
                  </a:moveTo>
                  <a:cubicBezTo>
                    <a:pt x="380" y="0"/>
                    <a:pt x="0" y="412"/>
                    <a:pt x="0" y="887"/>
                  </a:cubicBezTo>
                  <a:cubicBezTo>
                    <a:pt x="0" y="1331"/>
                    <a:pt x="285" y="1679"/>
                    <a:pt x="697" y="1774"/>
                  </a:cubicBezTo>
                  <a:lnTo>
                    <a:pt x="697" y="34171"/>
                  </a:lnTo>
                  <a:cubicBezTo>
                    <a:pt x="285" y="34266"/>
                    <a:pt x="0" y="34615"/>
                    <a:pt x="0" y="35058"/>
                  </a:cubicBezTo>
                  <a:cubicBezTo>
                    <a:pt x="0" y="35565"/>
                    <a:pt x="380" y="35945"/>
                    <a:pt x="887" y="35945"/>
                  </a:cubicBezTo>
                  <a:cubicBezTo>
                    <a:pt x="1394" y="35945"/>
                    <a:pt x="1774" y="35565"/>
                    <a:pt x="1774" y="35058"/>
                  </a:cubicBezTo>
                  <a:cubicBezTo>
                    <a:pt x="1774" y="34615"/>
                    <a:pt x="1489" y="34266"/>
                    <a:pt x="1077" y="34171"/>
                  </a:cubicBezTo>
                  <a:lnTo>
                    <a:pt x="1077" y="1774"/>
                  </a:lnTo>
                  <a:cubicBezTo>
                    <a:pt x="1489" y="1679"/>
                    <a:pt x="1774" y="1331"/>
                    <a:pt x="1774" y="887"/>
                  </a:cubicBezTo>
                  <a:cubicBezTo>
                    <a:pt x="1774" y="412"/>
                    <a:pt x="1394" y="0"/>
                    <a:pt x="8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2242;p25">
              <a:extLst>
                <a:ext uri="{FF2B5EF4-FFF2-40B4-BE49-F238E27FC236}">
                  <a16:creationId xmlns:a16="http://schemas.microsoft.com/office/drawing/2014/main" id="{810A393E-8932-B076-BD21-F3920EFE47E5}"/>
                </a:ext>
              </a:extLst>
            </p:cNvPr>
            <p:cNvSpPr/>
            <p:nvPr/>
          </p:nvSpPr>
          <p:spPr>
            <a:xfrm rot="7033303">
              <a:off x="-27029" y="3868562"/>
              <a:ext cx="270280" cy="344986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919" y="0"/>
                  </a:moveTo>
                  <a:cubicBezTo>
                    <a:pt x="413" y="0"/>
                    <a:pt x="1" y="380"/>
                    <a:pt x="1" y="887"/>
                  </a:cubicBezTo>
                  <a:cubicBezTo>
                    <a:pt x="1" y="1394"/>
                    <a:pt x="413" y="1774"/>
                    <a:pt x="919" y="1774"/>
                  </a:cubicBezTo>
                  <a:cubicBezTo>
                    <a:pt x="1141" y="1774"/>
                    <a:pt x="1331" y="1711"/>
                    <a:pt x="1489" y="1552"/>
                  </a:cubicBezTo>
                  <a:lnTo>
                    <a:pt x="8172" y="6651"/>
                  </a:lnTo>
                  <a:lnTo>
                    <a:pt x="8203" y="10103"/>
                  </a:lnTo>
                  <a:cubicBezTo>
                    <a:pt x="7792" y="10166"/>
                    <a:pt x="7507" y="10546"/>
                    <a:pt x="7507" y="10958"/>
                  </a:cubicBezTo>
                  <a:cubicBezTo>
                    <a:pt x="7507" y="11465"/>
                    <a:pt x="7887" y="11845"/>
                    <a:pt x="8393" y="11845"/>
                  </a:cubicBezTo>
                  <a:cubicBezTo>
                    <a:pt x="8900" y="11845"/>
                    <a:pt x="9280" y="11465"/>
                    <a:pt x="9280" y="10958"/>
                  </a:cubicBezTo>
                  <a:cubicBezTo>
                    <a:pt x="9280" y="10514"/>
                    <a:pt x="8963" y="10166"/>
                    <a:pt x="8583" y="10071"/>
                  </a:cubicBezTo>
                  <a:lnTo>
                    <a:pt x="8552" y="6556"/>
                  </a:lnTo>
                  <a:cubicBezTo>
                    <a:pt x="8552" y="6493"/>
                    <a:pt x="8520" y="6429"/>
                    <a:pt x="8457" y="6397"/>
                  </a:cubicBezTo>
                  <a:lnTo>
                    <a:pt x="1711" y="1267"/>
                  </a:lnTo>
                  <a:cubicBezTo>
                    <a:pt x="1774" y="1140"/>
                    <a:pt x="1806" y="1014"/>
                    <a:pt x="1806" y="887"/>
                  </a:cubicBezTo>
                  <a:cubicBezTo>
                    <a:pt x="1806" y="380"/>
                    <a:pt x="1394" y="0"/>
                    <a:pt x="9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2239;p25">
              <a:extLst>
                <a:ext uri="{FF2B5EF4-FFF2-40B4-BE49-F238E27FC236}">
                  <a16:creationId xmlns:a16="http://schemas.microsoft.com/office/drawing/2014/main" id="{CE03A1EA-813C-7099-B36C-CA081BC23F39}"/>
                </a:ext>
              </a:extLst>
            </p:cNvPr>
            <p:cNvSpPr/>
            <p:nvPr/>
          </p:nvSpPr>
          <p:spPr>
            <a:xfrm>
              <a:off x="-145043" y="3705250"/>
              <a:ext cx="697311" cy="1691638"/>
            </a:xfrm>
            <a:custGeom>
              <a:avLst/>
              <a:gdLst/>
              <a:ahLst/>
              <a:cxnLst/>
              <a:rect l="l" t="t" r="r" b="b"/>
              <a:pathLst>
                <a:path w="23942" h="58082" extrusionOk="0">
                  <a:moveTo>
                    <a:pt x="887" y="1"/>
                  </a:moveTo>
                  <a:cubicBezTo>
                    <a:pt x="380" y="1"/>
                    <a:pt x="0" y="381"/>
                    <a:pt x="0" y="888"/>
                  </a:cubicBezTo>
                  <a:cubicBezTo>
                    <a:pt x="0" y="1394"/>
                    <a:pt x="380" y="1774"/>
                    <a:pt x="887" y="1774"/>
                  </a:cubicBezTo>
                  <a:cubicBezTo>
                    <a:pt x="1140" y="1774"/>
                    <a:pt x="1362" y="1679"/>
                    <a:pt x="1520" y="1489"/>
                  </a:cubicBezTo>
                  <a:lnTo>
                    <a:pt x="22865" y="15265"/>
                  </a:lnTo>
                  <a:lnTo>
                    <a:pt x="22865" y="56308"/>
                  </a:lnTo>
                  <a:cubicBezTo>
                    <a:pt x="22485" y="56403"/>
                    <a:pt x="22168" y="56752"/>
                    <a:pt x="22168" y="57195"/>
                  </a:cubicBezTo>
                  <a:cubicBezTo>
                    <a:pt x="22168" y="57702"/>
                    <a:pt x="22580" y="58082"/>
                    <a:pt x="23055" y="58082"/>
                  </a:cubicBezTo>
                  <a:cubicBezTo>
                    <a:pt x="23562" y="58082"/>
                    <a:pt x="23942" y="57702"/>
                    <a:pt x="23942" y="57195"/>
                  </a:cubicBezTo>
                  <a:cubicBezTo>
                    <a:pt x="23942" y="56752"/>
                    <a:pt x="23657" y="56403"/>
                    <a:pt x="23245" y="56308"/>
                  </a:cubicBezTo>
                  <a:lnTo>
                    <a:pt x="23245" y="15170"/>
                  </a:lnTo>
                  <a:cubicBezTo>
                    <a:pt x="23245" y="15107"/>
                    <a:pt x="23214" y="15044"/>
                    <a:pt x="23150" y="15012"/>
                  </a:cubicBezTo>
                  <a:lnTo>
                    <a:pt x="1710" y="1173"/>
                  </a:lnTo>
                  <a:cubicBezTo>
                    <a:pt x="1742" y="1078"/>
                    <a:pt x="1774" y="983"/>
                    <a:pt x="1774" y="888"/>
                  </a:cubicBezTo>
                  <a:cubicBezTo>
                    <a:pt x="1774" y="381"/>
                    <a:pt x="1394" y="1"/>
                    <a:pt x="8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922B00B-BEAB-A623-EA1A-FE9002E19575}"/>
              </a:ext>
            </a:extLst>
          </p:cNvPr>
          <p:cNvGrpSpPr/>
          <p:nvPr/>
        </p:nvGrpSpPr>
        <p:grpSpPr>
          <a:xfrm>
            <a:off x="-409235" y="3099053"/>
            <a:ext cx="2093063" cy="3227477"/>
            <a:chOff x="-265035" y="2304966"/>
            <a:chExt cx="2093063" cy="3227477"/>
          </a:xfrm>
        </p:grpSpPr>
        <p:sp>
          <p:nvSpPr>
            <p:cNvPr id="9" name="Google Shape;2261;p25">
              <a:extLst>
                <a:ext uri="{FF2B5EF4-FFF2-40B4-BE49-F238E27FC236}">
                  <a16:creationId xmlns:a16="http://schemas.microsoft.com/office/drawing/2014/main" id="{A17FA0E9-0511-7992-FCAF-1FA017CBC586}"/>
                </a:ext>
              </a:extLst>
            </p:cNvPr>
            <p:cNvSpPr/>
            <p:nvPr/>
          </p:nvSpPr>
          <p:spPr>
            <a:xfrm>
              <a:off x="765369" y="3838038"/>
              <a:ext cx="697340" cy="1694405"/>
            </a:xfrm>
            <a:custGeom>
              <a:avLst/>
              <a:gdLst/>
              <a:ahLst/>
              <a:cxnLst/>
              <a:rect l="l" t="t" r="r" b="b"/>
              <a:pathLst>
                <a:path w="23943" h="58177" extrusionOk="0">
                  <a:moveTo>
                    <a:pt x="23056" y="1"/>
                  </a:moveTo>
                  <a:cubicBezTo>
                    <a:pt x="22549" y="1"/>
                    <a:pt x="22137" y="381"/>
                    <a:pt x="22137" y="888"/>
                  </a:cubicBezTo>
                  <a:cubicBezTo>
                    <a:pt x="22137" y="1014"/>
                    <a:pt x="22169" y="1109"/>
                    <a:pt x="22201" y="1204"/>
                  </a:cubicBezTo>
                  <a:lnTo>
                    <a:pt x="792" y="15012"/>
                  </a:lnTo>
                  <a:cubicBezTo>
                    <a:pt x="761" y="15044"/>
                    <a:pt x="697" y="15107"/>
                    <a:pt x="697" y="15170"/>
                  </a:cubicBezTo>
                  <a:lnTo>
                    <a:pt x="697" y="56403"/>
                  </a:lnTo>
                  <a:cubicBezTo>
                    <a:pt x="317" y="56467"/>
                    <a:pt x="1" y="56847"/>
                    <a:pt x="1" y="57258"/>
                  </a:cubicBezTo>
                  <a:cubicBezTo>
                    <a:pt x="1" y="57765"/>
                    <a:pt x="412" y="58177"/>
                    <a:pt x="887" y="58177"/>
                  </a:cubicBezTo>
                  <a:cubicBezTo>
                    <a:pt x="1394" y="58177"/>
                    <a:pt x="1806" y="57765"/>
                    <a:pt x="1806" y="57258"/>
                  </a:cubicBezTo>
                  <a:cubicBezTo>
                    <a:pt x="1806" y="56847"/>
                    <a:pt x="1489" y="56467"/>
                    <a:pt x="1077" y="56403"/>
                  </a:cubicBezTo>
                  <a:lnTo>
                    <a:pt x="1077" y="15265"/>
                  </a:lnTo>
                  <a:lnTo>
                    <a:pt x="22391" y="1521"/>
                  </a:lnTo>
                  <a:cubicBezTo>
                    <a:pt x="22581" y="1679"/>
                    <a:pt x="22802" y="1774"/>
                    <a:pt x="23024" y="1774"/>
                  </a:cubicBezTo>
                  <a:cubicBezTo>
                    <a:pt x="23531" y="1774"/>
                    <a:pt x="23943" y="1394"/>
                    <a:pt x="23943" y="888"/>
                  </a:cubicBezTo>
                  <a:cubicBezTo>
                    <a:pt x="23943" y="381"/>
                    <a:pt x="23531" y="1"/>
                    <a:pt x="23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2258;p25">
              <a:extLst>
                <a:ext uri="{FF2B5EF4-FFF2-40B4-BE49-F238E27FC236}">
                  <a16:creationId xmlns:a16="http://schemas.microsoft.com/office/drawing/2014/main" id="{3A861575-3EB8-38DD-D724-998B9C043D53}"/>
                </a:ext>
              </a:extLst>
            </p:cNvPr>
            <p:cNvSpPr/>
            <p:nvPr/>
          </p:nvSpPr>
          <p:spPr>
            <a:xfrm>
              <a:off x="978899" y="3838038"/>
              <a:ext cx="270280" cy="344986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8393" y="0"/>
                  </a:moveTo>
                  <a:cubicBezTo>
                    <a:pt x="7887" y="0"/>
                    <a:pt x="7506" y="380"/>
                    <a:pt x="7506" y="887"/>
                  </a:cubicBezTo>
                  <a:cubicBezTo>
                    <a:pt x="7506" y="1014"/>
                    <a:pt x="7538" y="1140"/>
                    <a:pt x="7570" y="1267"/>
                  </a:cubicBezTo>
                  <a:lnTo>
                    <a:pt x="824" y="6397"/>
                  </a:lnTo>
                  <a:cubicBezTo>
                    <a:pt x="793" y="6429"/>
                    <a:pt x="761" y="6493"/>
                    <a:pt x="761" y="6556"/>
                  </a:cubicBezTo>
                  <a:lnTo>
                    <a:pt x="729" y="10071"/>
                  </a:lnTo>
                  <a:cubicBezTo>
                    <a:pt x="318" y="10166"/>
                    <a:pt x="1" y="10514"/>
                    <a:pt x="1" y="10958"/>
                  </a:cubicBezTo>
                  <a:cubicBezTo>
                    <a:pt x="1" y="11465"/>
                    <a:pt x="413" y="11845"/>
                    <a:pt x="919" y="11845"/>
                  </a:cubicBezTo>
                  <a:cubicBezTo>
                    <a:pt x="1394" y="11845"/>
                    <a:pt x="1806" y="11465"/>
                    <a:pt x="1806" y="10958"/>
                  </a:cubicBezTo>
                  <a:cubicBezTo>
                    <a:pt x="1806" y="10546"/>
                    <a:pt x="1489" y="10166"/>
                    <a:pt x="1109" y="10103"/>
                  </a:cubicBezTo>
                  <a:lnTo>
                    <a:pt x="1141" y="6651"/>
                  </a:lnTo>
                  <a:lnTo>
                    <a:pt x="7823" y="1552"/>
                  </a:lnTo>
                  <a:cubicBezTo>
                    <a:pt x="7982" y="1711"/>
                    <a:pt x="8172" y="1774"/>
                    <a:pt x="8393" y="1774"/>
                  </a:cubicBezTo>
                  <a:cubicBezTo>
                    <a:pt x="8900" y="1774"/>
                    <a:pt x="9280" y="1394"/>
                    <a:pt x="9280" y="887"/>
                  </a:cubicBezTo>
                  <a:cubicBezTo>
                    <a:pt x="9280" y="380"/>
                    <a:pt x="8868" y="0"/>
                    <a:pt x="8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48;p25">
              <a:extLst>
                <a:ext uri="{FF2B5EF4-FFF2-40B4-BE49-F238E27FC236}">
                  <a16:creationId xmlns:a16="http://schemas.microsoft.com/office/drawing/2014/main" id="{A2DE2426-3566-E658-2096-4CCF1B73A670}"/>
                </a:ext>
              </a:extLst>
            </p:cNvPr>
            <p:cNvSpPr/>
            <p:nvPr/>
          </p:nvSpPr>
          <p:spPr>
            <a:xfrm>
              <a:off x="616855" y="4329259"/>
              <a:ext cx="51668" cy="1046898"/>
            </a:xfrm>
            <a:custGeom>
              <a:avLst/>
              <a:gdLst/>
              <a:ahLst/>
              <a:cxnLst/>
              <a:rect l="l" t="t" r="r" b="b"/>
              <a:pathLst>
                <a:path w="1774" h="35945" extrusionOk="0">
                  <a:moveTo>
                    <a:pt x="887" y="0"/>
                  </a:moveTo>
                  <a:cubicBezTo>
                    <a:pt x="380" y="0"/>
                    <a:pt x="0" y="412"/>
                    <a:pt x="0" y="887"/>
                  </a:cubicBezTo>
                  <a:cubicBezTo>
                    <a:pt x="0" y="1331"/>
                    <a:pt x="285" y="1679"/>
                    <a:pt x="697" y="1774"/>
                  </a:cubicBezTo>
                  <a:lnTo>
                    <a:pt x="697" y="34171"/>
                  </a:lnTo>
                  <a:cubicBezTo>
                    <a:pt x="285" y="34266"/>
                    <a:pt x="0" y="34615"/>
                    <a:pt x="0" y="35058"/>
                  </a:cubicBezTo>
                  <a:cubicBezTo>
                    <a:pt x="0" y="35565"/>
                    <a:pt x="380" y="35945"/>
                    <a:pt x="887" y="35945"/>
                  </a:cubicBezTo>
                  <a:cubicBezTo>
                    <a:pt x="1394" y="35945"/>
                    <a:pt x="1774" y="35565"/>
                    <a:pt x="1774" y="35058"/>
                  </a:cubicBezTo>
                  <a:cubicBezTo>
                    <a:pt x="1774" y="34615"/>
                    <a:pt x="1489" y="34266"/>
                    <a:pt x="1077" y="34171"/>
                  </a:cubicBezTo>
                  <a:lnTo>
                    <a:pt x="1077" y="1774"/>
                  </a:lnTo>
                  <a:cubicBezTo>
                    <a:pt x="1489" y="1679"/>
                    <a:pt x="1774" y="1331"/>
                    <a:pt x="1774" y="887"/>
                  </a:cubicBezTo>
                  <a:cubicBezTo>
                    <a:pt x="1774" y="412"/>
                    <a:pt x="1394" y="0"/>
                    <a:pt x="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2242;p25">
              <a:extLst>
                <a:ext uri="{FF2B5EF4-FFF2-40B4-BE49-F238E27FC236}">
                  <a16:creationId xmlns:a16="http://schemas.microsoft.com/office/drawing/2014/main" id="{8A9173D8-7B2E-61D7-D46B-1B0E3100A88F}"/>
                </a:ext>
              </a:extLst>
            </p:cNvPr>
            <p:cNvSpPr/>
            <p:nvPr/>
          </p:nvSpPr>
          <p:spPr>
            <a:xfrm rot="7033303">
              <a:off x="1214593" y="3838036"/>
              <a:ext cx="270280" cy="344986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919" y="0"/>
                  </a:moveTo>
                  <a:cubicBezTo>
                    <a:pt x="413" y="0"/>
                    <a:pt x="1" y="380"/>
                    <a:pt x="1" y="887"/>
                  </a:cubicBezTo>
                  <a:cubicBezTo>
                    <a:pt x="1" y="1394"/>
                    <a:pt x="413" y="1774"/>
                    <a:pt x="919" y="1774"/>
                  </a:cubicBezTo>
                  <a:cubicBezTo>
                    <a:pt x="1141" y="1774"/>
                    <a:pt x="1331" y="1711"/>
                    <a:pt x="1489" y="1552"/>
                  </a:cubicBezTo>
                  <a:lnTo>
                    <a:pt x="8172" y="6651"/>
                  </a:lnTo>
                  <a:lnTo>
                    <a:pt x="8203" y="10103"/>
                  </a:lnTo>
                  <a:cubicBezTo>
                    <a:pt x="7792" y="10166"/>
                    <a:pt x="7507" y="10546"/>
                    <a:pt x="7507" y="10958"/>
                  </a:cubicBezTo>
                  <a:cubicBezTo>
                    <a:pt x="7507" y="11465"/>
                    <a:pt x="7887" y="11845"/>
                    <a:pt x="8393" y="11845"/>
                  </a:cubicBezTo>
                  <a:cubicBezTo>
                    <a:pt x="8900" y="11845"/>
                    <a:pt x="9280" y="11465"/>
                    <a:pt x="9280" y="10958"/>
                  </a:cubicBezTo>
                  <a:cubicBezTo>
                    <a:pt x="9280" y="10514"/>
                    <a:pt x="8963" y="10166"/>
                    <a:pt x="8583" y="10071"/>
                  </a:cubicBezTo>
                  <a:lnTo>
                    <a:pt x="8552" y="6556"/>
                  </a:lnTo>
                  <a:cubicBezTo>
                    <a:pt x="8552" y="6493"/>
                    <a:pt x="8520" y="6429"/>
                    <a:pt x="8457" y="6397"/>
                  </a:cubicBezTo>
                  <a:lnTo>
                    <a:pt x="1711" y="1267"/>
                  </a:lnTo>
                  <a:cubicBezTo>
                    <a:pt x="1774" y="1140"/>
                    <a:pt x="1806" y="1014"/>
                    <a:pt x="1806" y="887"/>
                  </a:cubicBezTo>
                  <a:cubicBezTo>
                    <a:pt x="1806" y="380"/>
                    <a:pt x="1394" y="0"/>
                    <a:pt x="9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2239;p25">
              <a:extLst>
                <a:ext uri="{FF2B5EF4-FFF2-40B4-BE49-F238E27FC236}">
                  <a16:creationId xmlns:a16="http://schemas.microsoft.com/office/drawing/2014/main" id="{81FC9999-1D13-C34F-335F-C6D486BF355E}"/>
                </a:ext>
              </a:extLst>
            </p:cNvPr>
            <p:cNvSpPr/>
            <p:nvPr/>
          </p:nvSpPr>
          <p:spPr>
            <a:xfrm>
              <a:off x="-265035" y="3552849"/>
              <a:ext cx="697311" cy="1691638"/>
            </a:xfrm>
            <a:custGeom>
              <a:avLst/>
              <a:gdLst/>
              <a:ahLst/>
              <a:cxnLst/>
              <a:rect l="l" t="t" r="r" b="b"/>
              <a:pathLst>
                <a:path w="23942" h="58082" extrusionOk="0">
                  <a:moveTo>
                    <a:pt x="887" y="1"/>
                  </a:moveTo>
                  <a:cubicBezTo>
                    <a:pt x="380" y="1"/>
                    <a:pt x="0" y="381"/>
                    <a:pt x="0" y="888"/>
                  </a:cubicBezTo>
                  <a:cubicBezTo>
                    <a:pt x="0" y="1394"/>
                    <a:pt x="380" y="1774"/>
                    <a:pt x="887" y="1774"/>
                  </a:cubicBezTo>
                  <a:cubicBezTo>
                    <a:pt x="1140" y="1774"/>
                    <a:pt x="1362" y="1679"/>
                    <a:pt x="1520" y="1489"/>
                  </a:cubicBezTo>
                  <a:lnTo>
                    <a:pt x="22865" y="15265"/>
                  </a:lnTo>
                  <a:lnTo>
                    <a:pt x="22865" y="56308"/>
                  </a:lnTo>
                  <a:cubicBezTo>
                    <a:pt x="22485" y="56403"/>
                    <a:pt x="22168" y="56752"/>
                    <a:pt x="22168" y="57195"/>
                  </a:cubicBezTo>
                  <a:cubicBezTo>
                    <a:pt x="22168" y="57702"/>
                    <a:pt x="22580" y="58082"/>
                    <a:pt x="23055" y="58082"/>
                  </a:cubicBezTo>
                  <a:cubicBezTo>
                    <a:pt x="23562" y="58082"/>
                    <a:pt x="23942" y="57702"/>
                    <a:pt x="23942" y="57195"/>
                  </a:cubicBezTo>
                  <a:cubicBezTo>
                    <a:pt x="23942" y="56752"/>
                    <a:pt x="23657" y="56403"/>
                    <a:pt x="23245" y="56308"/>
                  </a:cubicBezTo>
                  <a:lnTo>
                    <a:pt x="23245" y="15170"/>
                  </a:lnTo>
                  <a:cubicBezTo>
                    <a:pt x="23245" y="15107"/>
                    <a:pt x="23214" y="15044"/>
                    <a:pt x="23150" y="15012"/>
                  </a:cubicBezTo>
                  <a:lnTo>
                    <a:pt x="1710" y="1173"/>
                  </a:lnTo>
                  <a:cubicBezTo>
                    <a:pt x="1742" y="1078"/>
                    <a:pt x="1774" y="983"/>
                    <a:pt x="1774" y="888"/>
                  </a:cubicBezTo>
                  <a:cubicBezTo>
                    <a:pt x="1774" y="381"/>
                    <a:pt x="1394" y="1"/>
                    <a:pt x="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2248;p25">
              <a:extLst>
                <a:ext uri="{FF2B5EF4-FFF2-40B4-BE49-F238E27FC236}">
                  <a16:creationId xmlns:a16="http://schemas.microsoft.com/office/drawing/2014/main" id="{725C4D79-B63A-F1C0-21C8-84FC84DE261F}"/>
                </a:ext>
              </a:extLst>
            </p:cNvPr>
            <p:cNvSpPr/>
            <p:nvPr/>
          </p:nvSpPr>
          <p:spPr>
            <a:xfrm rot="5400000">
              <a:off x="1278745" y="4295907"/>
              <a:ext cx="51668" cy="1046898"/>
            </a:xfrm>
            <a:custGeom>
              <a:avLst/>
              <a:gdLst/>
              <a:ahLst/>
              <a:cxnLst/>
              <a:rect l="l" t="t" r="r" b="b"/>
              <a:pathLst>
                <a:path w="1774" h="35945" extrusionOk="0">
                  <a:moveTo>
                    <a:pt x="887" y="0"/>
                  </a:moveTo>
                  <a:cubicBezTo>
                    <a:pt x="380" y="0"/>
                    <a:pt x="0" y="412"/>
                    <a:pt x="0" y="887"/>
                  </a:cubicBezTo>
                  <a:cubicBezTo>
                    <a:pt x="0" y="1331"/>
                    <a:pt x="285" y="1679"/>
                    <a:pt x="697" y="1774"/>
                  </a:cubicBezTo>
                  <a:lnTo>
                    <a:pt x="697" y="34171"/>
                  </a:lnTo>
                  <a:cubicBezTo>
                    <a:pt x="285" y="34266"/>
                    <a:pt x="0" y="34615"/>
                    <a:pt x="0" y="35058"/>
                  </a:cubicBezTo>
                  <a:cubicBezTo>
                    <a:pt x="0" y="35565"/>
                    <a:pt x="380" y="35945"/>
                    <a:pt x="887" y="35945"/>
                  </a:cubicBezTo>
                  <a:cubicBezTo>
                    <a:pt x="1394" y="35945"/>
                    <a:pt x="1774" y="35565"/>
                    <a:pt x="1774" y="35058"/>
                  </a:cubicBezTo>
                  <a:cubicBezTo>
                    <a:pt x="1774" y="34615"/>
                    <a:pt x="1489" y="34266"/>
                    <a:pt x="1077" y="34171"/>
                  </a:cubicBezTo>
                  <a:lnTo>
                    <a:pt x="1077" y="1774"/>
                  </a:lnTo>
                  <a:cubicBezTo>
                    <a:pt x="1489" y="1679"/>
                    <a:pt x="1774" y="1331"/>
                    <a:pt x="1774" y="887"/>
                  </a:cubicBezTo>
                  <a:cubicBezTo>
                    <a:pt x="1774" y="412"/>
                    <a:pt x="1394" y="0"/>
                    <a:pt x="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62E8E5-E4FB-EC55-D435-F4F17846FED0}"/>
                </a:ext>
              </a:extLst>
            </p:cNvPr>
            <p:cNvGrpSpPr/>
            <p:nvPr/>
          </p:nvGrpSpPr>
          <p:grpSpPr>
            <a:xfrm rot="16005611">
              <a:off x="-203130" y="2656140"/>
              <a:ext cx="1691638" cy="989290"/>
              <a:chOff x="3974108" y="4355632"/>
              <a:chExt cx="1691638" cy="989290"/>
            </a:xfrm>
          </p:grpSpPr>
          <p:sp>
            <p:nvSpPr>
              <p:cNvPr id="16" name="Google Shape;2258;p25">
                <a:extLst>
                  <a:ext uri="{FF2B5EF4-FFF2-40B4-BE49-F238E27FC236}">
                    <a16:creationId xmlns:a16="http://schemas.microsoft.com/office/drawing/2014/main" id="{BF09686C-3A83-9A6F-0103-5FA0D6866460}"/>
                  </a:ext>
                </a:extLst>
              </p:cNvPr>
              <p:cNvSpPr/>
              <p:nvPr/>
            </p:nvSpPr>
            <p:spPr>
              <a:xfrm>
                <a:off x="4898302" y="4381078"/>
                <a:ext cx="270280" cy="344986"/>
              </a:xfrm>
              <a:custGeom>
                <a:avLst/>
                <a:gdLst/>
                <a:ahLst/>
                <a:cxnLst/>
                <a:rect l="l" t="t" r="r" b="b"/>
                <a:pathLst>
                  <a:path w="9280" h="11845" extrusionOk="0">
                    <a:moveTo>
                      <a:pt x="8393" y="0"/>
                    </a:moveTo>
                    <a:cubicBezTo>
                      <a:pt x="7887" y="0"/>
                      <a:pt x="7506" y="380"/>
                      <a:pt x="7506" y="887"/>
                    </a:cubicBezTo>
                    <a:cubicBezTo>
                      <a:pt x="7506" y="1014"/>
                      <a:pt x="7538" y="1140"/>
                      <a:pt x="7570" y="1267"/>
                    </a:cubicBezTo>
                    <a:lnTo>
                      <a:pt x="824" y="6397"/>
                    </a:lnTo>
                    <a:cubicBezTo>
                      <a:pt x="793" y="6429"/>
                      <a:pt x="761" y="6493"/>
                      <a:pt x="761" y="6556"/>
                    </a:cubicBezTo>
                    <a:lnTo>
                      <a:pt x="729" y="10071"/>
                    </a:lnTo>
                    <a:cubicBezTo>
                      <a:pt x="318" y="10166"/>
                      <a:pt x="1" y="10514"/>
                      <a:pt x="1" y="10958"/>
                    </a:cubicBezTo>
                    <a:cubicBezTo>
                      <a:pt x="1" y="11465"/>
                      <a:pt x="413" y="11845"/>
                      <a:pt x="919" y="11845"/>
                    </a:cubicBezTo>
                    <a:cubicBezTo>
                      <a:pt x="1394" y="11845"/>
                      <a:pt x="1806" y="11465"/>
                      <a:pt x="1806" y="10958"/>
                    </a:cubicBezTo>
                    <a:cubicBezTo>
                      <a:pt x="1806" y="10546"/>
                      <a:pt x="1489" y="10166"/>
                      <a:pt x="1109" y="10103"/>
                    </a:cubicBezTo>
                    <a:lnTo>
                      <a:pt x="1141" y="6651"/>
                    </a:lnTo>
                    <a:lnTo>
                      <a:pt x="7823" y="1552"/>
                    </a:lnTo>
                    <a:cubicBezTo>
                      <a:pt x="7982" y="1711"/>
                      <a:pt x="8172" y="1774"/>
                      <a:pt x="8393" y="1774"/>
                    </a:cubicBezTo>
                    <a:cubicBezTo>
                      <a:pt x="8900" y="1774"/>
                      <a:pt x="9280" y="1394"/>
                      <a:pt x="9280" y="887"/>
                    </a:cubicBezTo>
                    <a:cubicBezTo>
                      <a:pt x="9280" y="380"/>
                      <a:pt x="8868" y="0"/>
                      <a:pt x="8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242;p25">
                <a:extLst>
                  <a:ext uri="{FF2B5EF4-FFF2-40B4-BE49-F238E27FC236}">
                    <a16:creationId xmlns:a16="http://schemas.microsoft.com/office/drawing/2014/main" id="{F1FA4787-45A9-192E-1F0F-6404A11ABD97}"/>
                  </a:ext>
                </a:extLst>
              </p:cNvPr>
              <p:cNvSpPr/>
              <p:nvPr/>
            </p:nvSpPr>
            <p:spPr>
              <a:xfrm rot="7033303">
                <a:off x="5054483" y="4318279"/>
                <a:ext cx="270280" cy="344986"/>
              </a:xfrm>
              <a:custGeom>
                <a:avLst/>
                <a:gdLst/>
                <a:ahLst/>
                <a:cxnLst/>
                <a:rect l="l" t="t" r="r" b="b"/>
                <a:pathLst>
                  <a:path w="9280" h="11845" extrusionOk="0">
                    <a:moveTo>
                      <a:pt x="919" y="0"/>
                    </a:moveTo>
                    <a:cubicBezTo>
                      <a:pt x="413" y="0"/>
                      <a:pt x="1" y="380"/>
                      <a:pt x="1" y="887"/>
                    </a:cubicBezTo>
                    <a:cubicBezTo>
                      <a:pt x="1" y="1394"/>
                      <a:pt x="413" y="1774"/>
                      <a:pt x="919" y="1774"/>
                    </a:cubicBezTo>
                    <a:cubicBezTo>
                      <a:pt x="1141" y="1774"/>
                      <a:pt x="1331" y="1711"/>
                      <a:pt x="1489" y="1552"/>
                    </a:cubicBezTo>
                    <a:lnTo>
                      <a:pt x="8172" y="6651"/>
                    </a:lnTo>
                    <a:lnTo>
                      <a:pt x="8203" y="10103"/>
                    </a:lnTo>
                    <a:cubicBezTo>
                      <a:pt x="7792" y="10166"/>
                      <a:pt x="7507" y="10546"/>
                      <a:pt x="7507" y="10958"/>
                    </a:cubicBezTo>
                    <a:cubicBezTo>
                      <a:pt x="7507" y="11465"/>
                      <a:pt x="7887" y="11845"/>
                      <a:pt x="8393" y="11845"/>
                    </a:cubicBezTo>
                    <a:cubicBezTo>
                      <a:pt x="8900" y="11845"/>
                      <a:pt x="9280" y="11465"/>
                      <a:pt x="9280" y="10958"/>
                    </a:cubicBezTo>
                    <a:cubicBezTo>
                      <a:pt x="9280" y="10514"/>
                      <a:pt x="8963" y="10166"/>
                      <a:pt x="8583" y="10071"/>
                    </a:cubicBezTo>
                    <a:lnTo>
                      <a:pt x="8552" y="6556"/>
                    </a:lnTo>
                    <a:cubicBezTo>
                      <a:pt x="8552" y="6493"/>
                      <a:pt x="8520" y="6429"/>
                      <a:pt x="8457" y="6397"/>
                    </a:cubicBezTo>
                    <a:lnTo>
                      <a:pt x="1711" y="1267"/>
                    </a:lnTo>
                    <a:cubicBezTo>
                      <a:pt x="1774" y="1140"/>
                      <a:pt x="1806" y="1014"/>
                      <a:pt x="1806" y="887"/>
                    </a:cubicBezTo>
                    <a:cubicBezTo>
                      <a:pt x="1806" y="380"/>
                      <a:pt x="1394" y="0"/>
                      <a:pt x="9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" name="Google Shape;2239;p25">
                <a:extLst>
                  <a:ext uri="{FF2B5EF4-FFF2-40B4-BE49-F238E27FC236}">
                    <a16:creationId xmlns:a16="http://schemas.microsoft.com/office/drawing/2014/main" id="{DC9B8689-58C2-4F54-8940-935913B4659C}"/>
                  </a:ext>
                </a:extLst>
              </p:cNvPr>
              <p:cNvSpPr/>
              <p:nvPr/>
            </p:nvSpPr>
            <p:spPr>
              <a:xfrm rot="16426817">
                <a:off x="4471271" y="4150448"/>
                <a:ext cx="697311" cy="1691638"/>
              </a:xfrm>
              <a:custGeom>
                <a:avLst/>
                <a:gdLst/>
                <a:ahLst/>
                <a:cxnLst/>
                <a:rect l="l" t="t" r="r" b="b"/>
                <a:pathLst>
                  <a:path w="23942" h="58082" extrusionOk="0">
                    <a:moveTo>
                      <a:pt x="887" y="1"/>
                    </a:moveTo>
                    <a:cubicBezTo>
                      <a:pt x="380" y="1"/>
                      <a:pt x="0" y="381"/>
                      <a:pt x="0" y="888"/>
                    </a:cubicBezTo>
                    <a:cubicBezTo>
                      <a:pt x="0" y="1394"/>
                      <a:pt x="380" y="1774"/>
                      <a:pt x="887" y="1774"/>
                    </a:cubicBezTo>
                    <a:cubicBezTo>
                      <a:pt x="1140" y="1774"/>
                      <a:pt x="1362" y="1679"/>
                      <a:pt x="1520" y="1489"/>
                    </a:cubicBezTo>
                    <a:lnTo>
                      <a:pt x="22865" y="15265"/>
                    </a:lnTo>
                    <a:lnTo>
                      <a:pt x="22865" y="56308"/>
                    </a:lnTo>
                    <a:cubicBezTo>
                      <a:pt x="22485" y="56403"/>
                      <a:pt x="22168" y="56752"/>
                      <a:pt x="22168" y="57195"/>
                    </a:cubicBezTo>
                    <a:cubicBezTo>
                      <a:pt x="22168" y="57702"/>
                      <a:pt x="22580" y="58082"/>
                      <a:pt x="23055" y="58082"/>
                    </a:cubicBezTo>
                    <a:cubicBezTo>
                      <a:pt x="23562" y="58082"/>
                      <a:pt x="23942" y="57702"/>
                      <a:pt x="23942" y="57195"/>
                    </a:cubicBezTo>
                    <a:cubicBezTo>
                      <a:pt x="23942" y="56752"/>
                      <a:pt x="23657" y="56403"/>
                      <a:pt x="23245" y="56308"/>
                    </a:cubicBezTo>
                    <a:lnTo>
                      <a:pt x="23245" y="15170"/>
                    </a:lnTo>
                    <a:cubicBezTo>
                      <a:pt x="23245" y="15107"/>
                      <a:pt x="23214" y="15044"/>
                      <a:pt x="23150" y="15012"/>
                    </a:cubicBezTo>
                    <a:lnTo>
                      <a:pt x="1710" y="1173"/>
                    </a:lnTo>
                    <a:cubicBezTo>
                      <a:pt x="1742" y="1078"/>
                      <a:pt x="1774" y="983"/>
                      <a:pt x="1774" y="888"/>
                    </a:cubicBezTo>
                    <a:cubicBezTo>
                      <a:pt x="1774" y="381"/>
                      <a:pt x="1394" y="1"/>
                      <a:pt x="8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3D36078-A4F5-5FBC-97B1-BF94C5417DBC}"/>
              </a:ext>
            </a:extLst>
          </p:cNvPr>
          <p:cNvGrpSpPr/>
          <p:nvPr/>
        </p:nvGrpSpPr>
        <p:grpSpPr>
          <a:xfrm rot="16200000">
            <a:off x="879456" y="1653311"/>
            <a:ext cx="2093063" cy="3227477"/>
            <a:chOff x="-265035" y="2304966"/>
            <a:chExt cx="2093063" cy="3227477"/>
          </a:xfrm>
        </p:grpSpPr>
        <p:sp>
          <p:nvSpPr>
            <p:cNvPr id="21" name="Google Shape;2261;p25">
              <a:extLst>
                <a:ext uri="{FF2B5EF4-FFF2-40B4-BE49-F238E27FC236}">
                  <a16:creationId xmlns:a16="http://schemas.microsoft.com/office/drawing/2014/main" id="{FA3F01E8-5B15-550D-3C03-2843FBDE4405}"/>
                </a:ext>
              </a:extLst>
            </p:cNvPr>
            <p:cNvSpPr/>
            <p:nvPr/>
          </p:nvSpPr>
          <p:spPr>
            <a:xfrm>
              <a:off x="765369" y="3838038"/>
              <a:ext cx="697340" cy="1694405"/>
            </a:xfrm>
            <a:custGeom>
              <a:avLst/>
              <a:gdLst/>
              <a:ahLst/>
              <a:cxnLst/>
              <a:rect l="l" t="t" r="r" b="b"/>
              <a:pathLst>
                <a:path w="23943" h="58177" extrusionOk="0">
                  <a:moveTo>
                    <a:pt x="23056" y="1"/>
                  </a:moveTo>
                  <a:cubicBezTo>
                    <a:pt x="22549" y="1"/>
                    <a:pt x="22137" y="381"/>
                    <a:pt x="22137" y="888"/>
                  </a:cubicBezTo>
                  <a:cubicBezTo>
                    <a:pt x="22137" y="1014"/>
                    <a:pt x="22169" y="1109"/>
                    <a:pt x="22201" y="1204"/>
                  </a:cubicBezTo>
                  <a:lnTo>
                    <a:pt x="792" y="15012"/>
                  </a:lnTo>
                  <a:cubicBezTo>
                    <a:pt x="761" y="15044"/>
                    <a:pt x="697" y="15107"/>
                    <a:pt x="697" y="15170"/>
                  </a:cubicBezTo>
                  <a:lnTo>
                    <a:pt x="697" y="56403"/>
                  </a:lnTo>
                  <a:cubicBezTo>
                    <a:pt x="317" y="56467"/>
                    <a:pt x="1" y="56847"/>
                    <a:pt x="1" y="57258"/>
                  </a:cubicBezTo>
                  <a:cubicBezTo>
                    <a:pt x="1" y="57765"/>
                    <a:pt x="412" y="58177"/>
                    <a:pt x="887" y="58177"/>
                  </a:cubicBezTo>
                  <a:cubicBezTo>
                    <a:pt x="1394" y="58177"/>
                    <a:pt x="1806" y="57765"/>
                    <a:pt x="1806" y="57258"/>
                  </a:cubicBezTo>
                  <a:cubicBezTo>
                    <a:pt x="1806" y="56847"/>
                    <a:pt x="1489" y="56467"/>
                    <a:pt x="1077" y="56403"/>
                  </a:cubicBezTo>
                  <a:lnTo>
                    <a:pt x="1077" y="15265"/>
                  </a:lnTo>
                  <a:lnTo>
                    <a:pt x="22391" y="1521"/>
                  </a:lnTo>
                  <a:cubicBezTo>
                    <a:pt x="22581" y="1679"/>
                    <a:pt x="22802" y="1774"/>
                    <a:pt x="23024" y="1774"/>
                  </a:cubicBezTo>
                  <a:cubicBezTo>
                    <a:pt x="23531" y="1774"/>
                    <a:pt x="23943" y="1394"/>
                    <a:pt x="23943" y="888"/>
                  </a:cubicBezTo>
                  <a:cubicBezTo>
                    <a:pt x="23943" y="381"/>
                    <a:pt x="23531" y="1"/>
                    <a:pt x="23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58;p25">
              <a:extLst>
                <a:ext uri="{FF2B5EF4-FFF2-40B4-BE49-F238E27FC236}">
                  <a16:creationId xmlns:a16="http://schemas.microsoft.com/office/drawing/2014/main" id="{11563D93-A711-206A-11C3-7410522F650C}"/>
                </a:ext>
              </a:extLst>
            </p:cNvPr>
            <p:cNvSpPr/>
            <p:nvPr/>
          </p:nvSpPr>
          <p:spPr>
            <a:xfrm>
              <a:off x="978899" y="3838038"/>
              <a:ext cx="270280" cy="344986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8393" y="0"/>
                  </a:moveTo>
                  <a:cubicBezTo>
                    <a:pt x="7887" y="0"/>
                    <a:pt x="7506" y="380"/>
                    <a:pt x="7506" y="887"/>
                  </a:cubicBezTo>
                  <a:cubicBezTo>
                    <a:pt x="7506" y="1014"/>
                    <a:pt x="7538" y="1140"/>
                    <a:pt x="7570" y="1267"/>
                  </a:cubicBezTo>
                  <a:lnTo>
                    <a:pt x="824" y="6397"/>
                  </a:lnTo>
                  <a:cubicBezTo>
                    <a:pt x="793" y="6429"/>
                    <a:pt x="761" y="6493"/>
                    <a:pt x="761" y="6556"/>
                  </a:cubicBezTo>
                  <a:lnTo>
                    <a:pt x="729" y="10071"/>
                  </a:lnTo>
                  <a:cubicBezTo>
                    <a:pt x="318" y="10166"/>
                    <a:pt x="1" y="10514"/>
                    <a:pt x="1" y="10958"/>
                  </a:cubicBezTo>
                  <a:cubicBezTo>
                    <a:pt x="1" y="11465"/>
                    <a:pt x="413" y="11845"/>
                    <a:pt x="919" y="11845"/>
                  </a:cubicBezTo>
                  <a:cubicBezTo>
                    <a:pt x="1394" y="11845"/>
                    <a:pt x="1806" y="11465"/>
                    <a:pt x="1806" y="10958"/>
                  </a:cubicBezTo>
                  <a:cubicBezTo>
                    <a:pt x="1806" y="10546"/>
                    <a:pt x="1489" y="10166"/>
                    <a:pt x="1109" y="10103"/>
                  </a:cubicBezTo>
                  <a:lnTo>
                    <a:pt x="1141" y="6651"/>
                  </a:lnTo>
                  <a:lnTo>
                    <a:pt x="7823" y="1552"/>
                  </a:lnTo>
                  <a:cubicBezTo>
                    <a:pt x="7982" y="1711"/>
                    <a:pt x="8172" y="1774"/>
                    <a:pt x="8393" y="1774"/>
                  </a:cubicBezTo>
                  <a:cubicBezTo>
                    <a:pt x="8900" y="1774"/>
                    <a:pt x="9280" y="1394"/>
                    <a:pt x="9280" y="887"/>
                  </a:cubicBezTo>
                  <a:cubicBezTo>
                    <a:pt x="9280" y="380"/>
                    <a:pt x="8868" y="0"/>
                    <a:pt x="8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248;p25">
              <a:extLst>
                <a:ext uri="{FF2B5EF4-FFF2-40B4-BE49-F238E27FC236}">
                  <a16:creationId xmlns:a16="http://schemas.microsoft.com/office/drawing/2014/main" id="{E2B38AF6-FB1F-4E48-6934-E7C3E77E5E3C}"/>
                </a:ext>
              </a:extLst>
            </p:cNvPr>
            <p:cNvSpPr/>
            <p:nvPr/>
          </p:nvSpPr>
          <p:spPr>
            <a:xfrm>
              <a:off x="616855" y="4329259"/>
              <a:ext cx="51668" cy="1046898"/>
            </a:xfrm>
            <a:custGeom>
              <a:avLst/>
              <a:gdLst/>
              <a:ahLst/>
              <a:cxnLst/>
              <a:rect l="l" t="t" r="r" b="b"/>
              <a:pathLst>
                <a:path w="1774" h="35945" extrusionOk="0">
                  <a:moveTo>
                    <a:pt x="887" y="0"/>
                  </a:moveTo>
                  <a:cubicBezTo>
                    <a:pt x="380" y="0"/>
                    <a:pt x="0" y="412"/>
                    <a:pt x="0" y="887"/>
                  </a:cubicBezTo>
                  <a:cubicBezTo>
                    <a:pt x="0" y="1331"/>
                    <a:pt x="285" y="1679"/>
                    <a:pt x="697" y="1774"/>
                  </a:cubicBezTo>
                  <a:lnTo>
                    <a:pt x="697" y="34171"/>
                  </a:lnTo>
                  <a:cubicBezTo>
                    <a:pt x="285" y="34266"/>
                    <a:pt x="0" y="34615"/>
                    <a:pt x="0" y="35058"/>
                  </a:cubicBezTo>
                  <a:cubicBezTo>
                    <a:pt x="0" y="35565"/>
                    <a:pt x="380" y="35945"/>
                    <a:pt x="887" y="35945"/>
                  </a:cubicBezTo>
                  <a:cubicBezTo>
                    <a:pt x="1394" y="35945"/>
                    <a:pt x="1774" y="35565"/>
                    <a:pt x="1774" y="35058"/>
                  </a:cubicBezTo>
                  <a:cubicBezTo>
                    <a:pt x="1774" y="34615"/>
                    <a:pt x="1489" y="34266"/>
                    <a:pt x="1077" y="34171"/>
                  </a:cubicBezTo>
                  <a:lnTo>
                    <a:pt x="1077" y="1774"/>
                  </a:lnTo>
                  <a:cubicBezTo>
                    <a:pt x="1489" y="1679"/>
                    <a:pt x="1774" y="1331"/>
                    <a:pt x="1774" y="887"/>
                  </a:cubicBezTo>
                  <a:cubicBezTo>
                    <a:pt x="1774" y="412"/>
                    <a:pt x="1394" y="0"/>
                    <a:pt x="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242;p25">
              <a:extLst>
                <a:ext uri="{FF2B5EF4-FFF2-40B4-BE49-F238E27FC236}">
                  <a16:creationId xmlns:a16="http://schemas.microsoft.com/office/drawing/2014/main" id="{C3BA448D-3D62-5712-D702-6E6C55E6D0D9}"/>
                </a:ext>
              </a:extLst>
            </p:cNvPr>
            <p:cNvSpPr/>
            <p:nvPr/>
          </p:nvSpPr>
          <p:spPr>
            <a:xfrm rot="7033303">
              <a:off x="1214593" y="3838036"/>
              <a:ext cx="270280" cy="344986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919" y="0"/>
                  </a:moveTo>
                  <a:cubicBezTo>
                    <a:pt x="413" y="0"/>
                    <a:pt x="1" y="380"/>
                    <a:pt x="1" y="887"/>
                  </a:cubicBezTo>
                  <a:cubicBezTo>
                    <a:pt x="1" y="1394"/>
                    <a:pt x="413" y="1774"/>
                    <a:pt x="919" y="1774"/>
                  </a:cubicBezTo>
                  <a:cubicBezTo>
                    <a:pt x="1141" y="1774"/>
                    <a:pt x="1331" y="1711"/>
                    <a:pt x="1489" y="1552"/>
                  </a:cubicBezTo>
                  <a:lnTo>
                    <a:pt x="8172" y="6651"/>
                  </a:lnTo>
                  <a:lnTo>
                    <a:pt x="8203" y="10103"/>
                  </a:lnTo>
                  <a:cubicBezTo>
                    <a:pt x="7792" y="10166"/>
                    <a:pt x="7507" y="10546"/>
                    <a:pt x="7507" y="10958"/>
                  </a:cubicBezTo>
                  <a:cubicBezTo>
                    <a:pt x="7507" y="11465"/>
                    <a:pt x="7887" y="11845"/>
                    <a:pt x="8393" y="11845"/>
                  </a:cubicBezTo>
                  <a:cubicBezTo>
                    <a:pt x="8900" y="11845"/>
                    <a:pt x="9280" y="11465"/>
                    <a:pt x="9280" y="10958"/>
                  </a:cubicBezTo>
                  <a:cubicBezTo>
                    <a:pt x="9280" y="10514"/>
                    <a:pt x="8963" y="10166"/>
                    <a:pt x="8583" y="10071"/>
                  </a:cubicBezTo>
                  <a:lnTo>
                    <a:pt x="8552" y="6556"/>
                  </a:lnTo>
                  <a:cubicBezTo>
                    <a:pt x="8552" y="6493"/>
                    <a:pt x="8520" y="6429"/>
                    <a:pt x="8457" y="6397"/>
                  </a:cubicBezTo>
                  <a:lnTo>
                    <a:pt x="1711" y="1267"/>
                  </a:lnTo>
                  <a:cubicBezTo>
                    <a:pt x="1774" y="1140"/>
                    <a:pt x="1806" y="1014"/>
                    <a:pt x="1806" y="887"/>
                  </a:cubicBezTo>
                  <a:cubicBezTo>
                    <a:pt x="1806" y="380"/>
                    <a:pt x="1394" y="0"/>
                    <a:pt x="9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239;p25">
              <a:extLst>
                <a:ext uri="{FF2B5EF4-FFF2-40B4-BE49-F238E27FC236}">
                  <a16:creationId xmlns:a16="http://schemas.microsoft.com/office/drawing/2014/main" id="{5DA497C8-5F9A-6386-F0F3-88F694AA95D4}"/>
                </a:ext>
              </a:extLst>
            </p:cNvPr>
            <p:cNvSpPr/>
            <p:nvPr/>
          </p:nvSpPr>
          <p:spPr>
            <a:xfrm>
              <a:off x="-265035" y="3552849"/>
              <a:ext cx="697311" cy="1691638"/>
            </a:xfrm>
            <a:custGeom>
              <a:avLst/>
              <a:gdLst/>
              <a:ahLst/>
              <a:cxnLst/>
              <a:rect l="l" t="t" r="r" b="b"/>
              <a:pathLst>
                <a:path w="23942" h="58082" extrusionOk="0">
                  <a:moveTo>
                    <a:pt x="887" y="1"/>
                  </a:moveTo>
                  <a:cubicBezTo>
                    <a:pt x="380" y="1"/>
                    <a:pt x="0" y="381"/>
                    <a:pt x="0" y="888"/>
                  </a:cubicBezTo>
                  <a:cubicBezTo>
                    <a:pt x="0" y="1394"/>
                    <a:pt x="380" y="1774"/>
                    <a:pt x="887" y="1774"/>
                  </a:cubicBezTo>
                  <a:cubicBezTo>
                    <a:pt x="1140" y="1774"/>
                    <a:pt x="1362" y="1679"/>
                    <a:pt x="1520" y="1489"/>
                  </a:cubicBezTo>
                  <a:lnTo>
                    <a:pt x="22865" y="15265"/>
                  </a:lnTo>
                  <a:lnTo>
                    <a:pt x="22865" y="56308"/>
                  </a:lnTo>
                  <a:cubicBezTo>
                    <a:pt x="22485" y="56403"/>
                    <a:pt x="22168" y="56752"/>
                    <a:pt x="22168" y="57195"/>
                  </a:cubicBezTo>
                  <a:cubicBezTo>
                    <a:pt x="22168" y="57702"/>
                    <a:pt x="22580" y="58082"/>
                    <a:pt x="23055" y="58082"/>
                  </a:cubicBezTo>
                  <a:cubicBezTo>
                    <a:pt x="23562" y="58082"/>
                    <a:pt x="23942" y="57702"/>
                    <a:pt x="23942" y="57195"/>
                  </a:cubicBezTo>
                  <a:cubicBezTo>
                    <a:pt x="23942" y="56752"/>
                    <a:pt x="23657" y="56403"/>
                    <a:pt x="23245" y="56308"/>
                  </a:cubicBezTo>
                  <a:lnTo>
                    <a:pt x="23245" y="15170"/>
                  </a:lnTo>
                  <a:cubicBezTo>
                    <a:pt x="23245" y="15107"/>
                    <a:pt x="23214" y="15044"/>
                    <a:pt x="23150" y="15012"/>
                  </a:cubicBezTo>
                  <a:lnTo>
                    <a:pt x="1710" y="1173"/>
                  </a:lnTo>
                  <a:cubicBezTo>
                    <a:pt x="1742" y="1078"/>
                    <a:pt x="1774" y="983"/>
                    <a:pt x="1774" y="888"/>
                  </a:cubicBezTo>
                  <a:cubicBezTo>
                    <a:pt x="1774" y="381"/>
                    <a:pt x="1394" y="1"/>
                    <a:pt x="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248;p25">
              <a:extLst>
                <a:ext uri="{FF2B5EF4-FFF2-40B4-BE49-F238E27FC236}">
                  <a16:creationId xmlns:a16="http://schemas.microsoft.com/office/drawing/2014/main" id="{A886D175-C14C-2421-4031-0192DAD0C8DE}"/>
                </a:ext>
              </a:extLst>
            </p:cNvPr>
            <p:cNvSpPr/>
            <p:nvPr/>
          </p:nvSpPr>
          <p:spPr>
            <a:xfrm rot="5400000">
              <a:off x="1278745" y="4295907"/>
              <a:ext cx="51668" cy="1046898"/>
            </a:xfrm>
            <a:custGeom>
              <a:avLst/>
              <a:gdLst/>
              <a:ahLst/>
              <a:cxnLst/>
              <a:rect l="l" t="t" r="r" b="b"/>
              <a:pathLst>
                <a:path w="1774" h="35945" extrusionOk="0">
                  <a:moveTo>
                    <a:pt x="887" y="0"/>
                  </a:moveTo>
                  <a:cubicBezTo>
                    <a:pt x="380" y="0"/>
                    <a:pt x="0" y="412"/>
                    <a:pt x="0" y="887"/>
                  </a:cubicBezTo>
                  <a:cubicBezTo>
                    <a:pt x="0" y="1331"/>
                    <a:pt x="285" y="1679"/>
                    <a:pt x="697" y="1774"/>
                  </a:cubicBezTo>
                  <a:lnTo>
                    <a:pt x="697" y="34171"/>
                  </a:lnTo>
                  <a:cubicBezTo>
                    <a:pt x="285" y="34266"/>
                    <a:pt x="0" y="34615"/>
                    <a:pt x="0" y="35058"/>
                  </a:cubicBezTo>
                  <a:cubicBezTo>
                    <a:pt x="0" y="35565"/>
                    <a:pt x="380" y="35945"/>
                    <a:pt x="887" y="35945"/>
                  </a:cubicBezTo>
                  <a:cubicBezTo>
                    <a:pt x="1394" y="35945"/>
                    <a:pt x="1774" y="35565"/>
                    <a:pt x="1774" y="35058"/>
                  </a:cubicBezTo>
                  <a:cubicBezTo>
                    <a:pt x="1774" y="34615"/>
                    <a:pt x="1489" y="34266"/>
                    <a:pt x="1077" y="34171"/>
                  </a:cubicBezTo>
                  <a:lnTo>
                    <a:pt x="1077" y="1774"/>
                  </a:lnTo>
                  <a:cubicBezTo>
                    <a:pt x="1489" y="1679"/>
                    <a:pt x="1774" y="1331"/>
                    <a:pt x="1774" y="887"/>
                  </a:cubicBezTo>
                  <a:cubicBezTo>
                    <a:pt x="1774" y="412"/>
                    <a:pt x="1394" y="0"/>
                    <a:pt x="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24A43C9-A874-090D-C183-3D49F4A27CC3}"/>
                </a:ext>
              </a:extLst>
            </p:cNvPr>
            <p:cNvGrpSpPr/>
            <p:nvPr/>
          </p:nvGrpSpPr>
          <p:grpSpPr>
            <a:xfrm rot="16005611">
              <a:off x="-203130" y="2656140"/>
              <a:ext cx="1691638" cy="989290"/>
              <a:chOff x="3974108" y="4355632"/>
              <a:chExt cx="1691638" cy="989290"/>
            </a:xfrm>
          </p:grpSpPr>
          <p:sp>
            <p:nvSpPr>
              <p:cNvPr id="28" name="Google Shape;2258;p25">
                <a:extLst>
                  <a:ext uri="{FF2B5EF4-FFF2-40B4-BE49-F238E27FC236}">
                    <a16:creationId xmlns:a16="http://schemas.microsoft.com/office/drawing/2014/main" id="{69993A8F-A975-166D-DB50-2439E286BA19}"/>
                  </a:ext>
                </a:extLst>
              </p:cNvPr>
              <p:cNvSpPr/>
              <p:nvPr/>
            </p:nvSpPr>
            <p:spPr>
              <a:xfrm>
                <a:off x="4898302" y="4381078"/>
                <a:ext cx="270280" cy="344986"/>
              </a:xfrm>
              <a:custGeom>
                <a:avLst/>
                <a:gdLst/>
                <a:ahLst/>
                <a:cxnLst/>
                <a:rect l="l" t="t" r="r" b="b"/>
                <a:pathLst>
                  <a:path w="9280" h="11845" extrusionOk="0">
                    <a:moveTo>
                      <a:pt x="8393" y="0"/>
                    </a:moveTo>
                    <a:cubicBezTo>
                      <a:pt x="7887" y="0"/>
                      <a:pt x="7506" y="380"/>
                      <a:pt x="7506" y="887"/>
                    </a:cubicBezTo>
                    <a:cubicBezTo>
                      <a:pt x="7506" y="1014"/>
                      <a:pt x="7538" y="1140"/>
                      <a:pt x="7570" y="1267"/>
                    </a:cubicBezTo>
                    <a:lnTo>
                      <a:pt x="824" y="6397"/>
                    </a:lnTo>
                    <a:cubicBezTo>
                      <a:pt x="793" y="6429"/>
                      <a:pt x="761" y="6493"/>
                      <a:pt x="761" y="6556"/>
                    </a:cubicBezTo>
                    <a:lnTo>
                      <a:pt x="729" y="10071"/>
                    </a:lnTo>
                    <a:cubicBezTo>
                      <a:pt x="318" y="10166"/>
                      <a:pt x="1" y="10514"/>
                      <a:pt x="1" y="10958"/>
                    </a:cubicBezTo>
                    <a:cubicBezTo>
                      <a:pt x="1" y="11465"/>
                      <a:pt x="413" y="11845"/>
                      <a:pt x="919" y="11845"/>
                    </a:cubicBezTo>
                    <a:cubicBezTo>
                      <a:pt x="1394" y="11845"/>
                      <a:pt x="1806" y="11465"/>
                      <a:pt x="1806" y="10958"/>
                    </a:cubicBezTo>
                    <a:cubicBezTo>
                      <a:pt x="1806" y="10546"/>
                      <a:pt x="1489" y="10166"/>
                      <a:pt x="1109" y="10103"/>
                    </a:cubicBezTo>
                    <a:lnTo>
                      <a:pt x="1141" y="6651"/>
                    </a:lnTo>
                    <a:lnTo>
                      <a:pt x="7823" y="1552"/>
                    </a:lnTo>
                    <a:cubicBezTo>
                      <a:pt x="7982" y="1711"/>
                      <a:pt x="8172" y="1774"/>
                      <a:pt x="8393" y="1774"/>
                    </a:cubicBezTo>
                    <a:cubicBezTo>
                      <a:pt x="8900" y="1774"/>
                      <a:pt x="9280" y="1394"/>
                      <a:pt x="9280" y="887"/>
                    </a:cubicBezTo>
                    <a:cubicBezTo>
                      <a:pt x="9280" y="380"/>
                      <a:pt x="8868" y="0"/>
                      <a:pt x="8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242;p25">
                <a:extLst>
                  <a:ext uri="{FF2B5EF4-FFF2-40B4-BE49-F238E27FC236}">
                    <a16:creationId xmlns:a16="http://schemas.microsoft.com/office/drawing/2014/main" id="{7D78F946-C42D-16FA-8A5D-25F7110A682F}"/>
                  </a:ext>
                </a:extLst>
              </p:cNvPr>
              <p:cNvSpPr/>
              <p:nvPr/>
            </p:nvSpPr>
            <p:spPr>
              <a:xfrm rot="7033303">
                <a:off x="5054483" y="4318279"/>
                <a:ext cx="270280" cy="344986"/>
              </a:xfrm>
              <a:custGeom>
                <a:avLst/>
                <a:gdLst/>
                <a:ahLst/>
                <a:cxnLst/>
                <a:rect l="l" t="t" r="r" b="b"/>
                <a:pathLst>
                  <a:path w="9280" h="11845" extrusionOk="0">
                    <a:moveTo>
                      <a:pt x="919" y="0"/>
                    </a:moveTo>
                    <a:cubicBezTo>
                      <a:pt x="413" y="0"/>
                      <a:pt x="1" y="380"/>
                      <a:pt x="1" y="887"/>
                    </a:cubicBezTo>
                    <a:cubicBezTo>
                      <a:pt x="1" y="1394"/>
                      <a:pt x="413" y="1774"/>
                      <a:pt x="919" y="1774"/>
                    </a:cubicBezTo>
                    <a:cubicBezTo>
                      <a:pt x="1141" y="1774"/>
                      <a:pt x="1331" y="1711"/>
                      <a:pt x="1489" y="1552"/>
                    </a:cubicBezTo>
                    <a:lnTo>
                      <a:pt x="8172" y="6651"/>
                    </a:lnTo>
                    <a:lnTo>
                      <a:pt x="8203" y="10103"/>
                    </a:lnTo>
                    <a:cubicBezTo>
                      <a:pt x="7792" y="10166"/>
                      <a:pt x="7507" y="10546"/>
                      <a:pt x="7507" y="10958"/>
                    </a:cubicBezTo>
                    <a:cubicBezTo>
                      <a:pt x="7507" y="11465"/>
                      <a:pt x="7887" y="11845"/>
                      <a:pt x="8393" y="11845"/>
                    </a:cubicBezTo>
                    <a:cubicBezTo>
                      <a:pt x="8900" y="11845"/>
                      <a:pt x="9280" y="11465"/>
                      <a:pt x="9280" y="10958"/>
                    </a:cubicBezTo>
                    <a:cubicBezTo>
                      <a:pt x="9280" y="10514"/>
                      <a:pt x="8963" y="10166"/>
                      <a:pt x="8583" y="10071"/>
                    </a:cubicBezTo>
                    <a:lnTo>
                      <a:pt x="8552" y="6556"/>
                    </a:lnTo>
                    <a:cubicBezTo>
                      <a:pt x="8552" y="6493"/>
                      <a:pt x="8520" y="6429"/>
                      <a:pt x="8457" y="6397"/>
                    </a:cubicBezTo>
                    <a:lnTo>
                      <a:pt x="1711" y="1267"/>
                    </a:lnTo>
                    <a:cubicBezTo>
                      <a:pt x="1774" y="1140"/>
                      <a:pt x="1806" y="1014"/>
                      <a:pt x="1806" y="887"/>
                    </a:cubicBezTo>
                    <a:cubicBezTo>
                      <a:pt x="1806" y="380"/>
                      <a:pt x="1394" y="0"/>
                      <a:pt x="9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" name="Google Shape;2239;p25">
                <a:extLst>
                  <a:ext uri="{FF2B5EF4-FFF2-40B4-BE49-F238E27FC236}">
                    <a16:creationId xmlns:a16="http://schemas.microsoft.com/office/drawing/2014/main" id="{34721921-CBAA-03A5-631C-37BC41328960}"/>
                  </a:ext>
                </a:extLst>
              </p:cNvPr>
              <p:cNvSpPr/>
              <p:nvPr/>
            </p:nvSpPr>
            <p:spPr>
              <a:xfrm rot="16426817">
                <a:off x="4471271" y="4150448"/>
                <a:ext cx="697311" cy="1691638"/>
              </a:xfrm>
              <a:custGeom>
                <a:avLst/>
                <a:gdLst/>
                <a:ahLst/>
                <a:cxnLst/>
                <a:rect l="l" t="t" r="r" b="b"/>
                <a:pathLst>
                  <a:path w="23942" h="58082" extrusionOk="0">
                    <a:moveTo>
                      <a:pt x="887" y="1"/>
                    </a:moveTo>
                    <a:cubicBezTo>
                      <a:pt x="380" y="1"/>
                      <a:pt x="0" y="381"/>
                      <a:pt x="0" y="888"/>
                    </a:cubicBezTo>
                    <a:cubicBezTo>
                      <a:pt x="0" y="1394"/>
                      <a:pt x="380" y="1774"/>
                      <a:pt x="887" y="1774"/>
                    </a:cubicBezTo>
                    <a:cubicBezTo>
                      <a:pt x="1140" y="1774"/>
                      <a:pt x="1362" y="1679"/>
                      <a:pt x="1520" y="1489"/>
                    </a:cubicBezTo>
                    <a:lnTo>
                      <a:pt x="22865" y="15265"/>
                    </a:lnTo>
                    <a:lnTo>
                      <a:pt x="22865" y="56308"/>
                    </a:lnTo>
                    <a:cubicBezTo>
                      <a:pt x="22485" y="56403"/>
                      <a:pt x="22168" y="56752"/>
                      <a:pt x="22168" y="57195"/>
                    </a:cubicBezTo>
                    <a:cubicBezTo>
                      <a:pt x="22168" y="57702"/>
                      <a:pt x="22580" y="58082"/>
                      <a:pt x="23055" y="58082"/>
                    </a:cubicBezTo>
                    <a:cubicBezTo>
                      <a:pt x="23562" y="58082"/>
                      <a:pt x="23942" y="57702"/>
                      <a:pt x="23942" y="57195"/>
                    </a:cubicBezTo>
                    <a:cubicBezTo>
                      <a:pt x="23942" y="56752"/>
                      <a:pt x="23657" y="56403"/>
                      <a:pt x="23245" y="56308"/>
                    </a:cubicBezTo>
                    <a:lnTo>
                      <a:pt x="23245" y="15170"/>
                    </a:lnTo>
                    <a:cubicBezTo>
                      <a:pt x="23245" y="15107"/>
                      <a:pt x="23214" y="15044"/>
                      <a:pt x="23150" y="15012"/>
                    </a:cubicBezTo>
                    <a:lnTo>
                      <a:pt x="1710" y="1173"/>
                    </a:lnTo>
                    <a:cubicBezTo>
                      <a:pt x="1742" y="1078"/>
                      <a:pt x="1774" y="983"/>
                      <a:pt x="1774" y="888"/>
                    </a:cubicBezTo>
                    <a:cubicBezTo>
                      <a:pt x="1774" y="381"/>
                      <a:pt x="1394" y="1"/>
                      <a:pt x="8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5773388-BD5E-D28F-B21D-FBD5A7235951}"/>
              </a:ext>
            </a:extLst>
          </p:cNvPr>
          <p:cNvGrpSpPr/>
          <p:nvPr/>
        </p:nvGrpSpPr>
        <p:grpSpPr>
          <a:xfrm rot="5400000">
            <a:off x="-407421" y="1085211"/>
            <a:ext cx="1760152" cy="1979593"/>
            <a:chOff x="-145043" y="3705250"/>
            <a:chExt cx="1760152" cy="1979593"/>
          </a:xfrm>
          <a:solidFill>
            <a:schemeClr val="accent1"/>
          </a:solidFill>
        </p:grpSpPr>
        <p:sp>
          <p:nvSpPr>
            <p:cNvPr id="32" name="Google Shape;2261;p25">
              <a:extLst>
                <a:ext uri="{FF2B5EF4-FFF2-40B4-BE49-F238E27FC236}">
                  <a16:creationId xmlns:a16="http://schemas.microsoft.com/office/drawing/2014/main" id="{95E12E16-C85E-CE3B-8D72-D84A237B2115}"/>
                </a:ext>
              </a:extLst>
            </p:cNvPr>
            <p:cNvSpPr/>
            <p:nvPr/>
          </p:nvSpPr>
          <p:spPr>
            <a:xfrm>
              <a:off x="917769" y="3990438"/>
              <a:ext cx="697340" cy="1694405"/>
            </a:xfrm>
            <a:custGeom>
              <a:avLst/>
              <a:gdLst/>
              <a:ahLst/>
              <a:cxnLst/>
              <a:rect l="l" t="t" r="r" b="b"/>
              <a:pathLst>
                <a:path w="23943" h="58177" extrusionOk="0">
                  <a:moveTo>
                    <a:pt x="23056" y="1"/>
                  </a:moveTo>
                  <a:cubicBezTo>
                    <a:pt x="22549" y="1"/>
                    <a:pt x="22137" y="381"/>
                    <a:pt x="22137" y="888"/>
                  </a:cubicBezTo>
                  <a:cubicBezTo>
                    <a:pt x="22137" y="1014"/>
                    <a:pt x="22169" y="1109"/>
                    <a:pt x="22201" y="1204"/>
                  </a:cubicBezTo>
                  <a:lnTo>
                    <a:pt x="792" y="15012"/>
                  </a:lnTo>
                  <a:cubicBezTo>
                    <a:pt x="761" y="15044"/>
                    <a:pt x="697" y="15107"/>
                    <a:pt x="697" y="15170"/>
                  </a:cubicBezTo>
                  <a:lnTo>
                    <a:pt x="697" y="56403"/>
                  </a:lnTo>
                  <a:cubicBezTo>
                    <a:pt x="317" y="56467"/>
                    <a:pt x="1" y="56847"/>
                    <a:pt x="1" y="57258"/>
                  </a:cubicBezTo>
                  <a:cubicBezTo>
                    <a:pt x="1" y="57765"/>
                    <a:pt x="412" y="58177"/>
                    <a:pt x="887" y="58177"/>
                  </a:cubicBezTo>
                  <a:cubicBezTo>
                    <a:pt x="1394" y="58177"/>
                    <a:pt x="1806" y="57765"/>
                    <a:pt x="1806" y="57258"/>
                  </a:cubicBezTo>
                  <a:cubicBezTo>
                    <a:pt x="1806" y="56847"/>
                    <a:pt x="1489" y="56467"/>
                    <a:pt x="1077" y="56403"/>
                  </a:cubicBezTo>
                  <a:lnTo>
                    <a:pt x="1077" y="15265"/>
                  </a:lnTo>
                  <a:lnTo>
                    <a:pt x="22391" y="1521"/>
                  </a:lnTo>
                  <a:cubicBezTo>
                    <a:pt x="22581" y="1679"/>
                    <a:pt x="22802" y="1774"/>
                    <a:pt x="23024" y="1774"/>
                  </a:cubicBezTo>
                  <a:cubicBezTo>
                    <a:pt x="23531" y="1774"/>
                    <a:pt x="23943" y="1394"/>
                    <a:pt x="23943" y="888"/>
                  </a:cubicBezTo>
                  <a:cubicBezTo>
                    <a:pt x="23943" y="381"/>
                    <a:pt x="23531" y="1"/>
                    <a:pt x="230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2258;p25">
              <a:extLst>
                <a:ext uri="{FF2B5EF4-FFF2-40B4-BE49-F238E27FC236}">
                  <a16:creationId xmlns:a16="http://schemas.microsoft.com/office/drawing/2014/main" id="{343584E1-6EA0-81E5-3DCA-89C02F7C2F0B}"/>
                </a:ext>
              </a:extLst>
            </p:cNvPr>
            <p:cNvSpPr/>
            <p:nvPr/>
          </p:nvSpPr>
          <p:spPr>
            <a:xfrm>
              <a:off x="1131299" y="3990438"/>
              <a:ext cx="270280" cy="344986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8393" y="0"/>
                  </a:moveTo>
                  <a:cubicBezTo>
                    <a:pt x="7887" y="0"/>
                    <a:pt x="7506" y="380"/>
                    <a:pt x="7506" y="887"/>
                  </a:cubicBezTo>
                  <a:cubicBezTo>
                    <a:pt x="7506" y="1014"/>
                    <a:pt x="7538" y="1140"/>
                    <a:pt x="7570" y="1267"/>
                  </a:cubicBezTo>
                  <a:lnTo>
                    <a:pt x="824" y="6397"/>
                  </a:lnTo>
                  <a:cubicBezTo>
                    <a:pt x="793" y="6429"/>
                    <a:pt x="761" y="6493"/>
                    <a:pt x="761" y="6556"/>
                  </a:cubicBezTo>
                  <a:lnTo>
                    <a:pt x="729" y="10071"/>
                  </a:lnTo>
                  <a:cubicBezTo>
                    <a:pt x="318" y="10166"/>
                    <a:pt x="1" y="10514"/>
                    <a:pt x="1" y="10958"/>
                  </a:cubicBezTo>
                  <a:cubicBezTo>
                    <a:pt x="1" y="11465"/>
                    <a:pt x="413" y="11845"/>
                    <a:pt x="919" y="11845"/>
                  </a:cubicBezTo>
                  <a:cubicBezTo>
                    <a:pt x="1394" y="11845"/>
                    <a:pt x="1806" y="11465"/>
                    <a:pt x="1806" y="10958"/>
                  </a:cubicBezTo>
                  <a:cubicBezTo>
                    <a:pt x="1806" y="10546"/>
                    <a:pt x="1489" y="10166"/>
                    <a:pt x="1109" y="10103"/>
                  </a:cubicBezTo>
                  <a:lnTo>
                    <a:pt x="1141" y="6651"/>
                  </a:lnTo>
                  <a:lnTo>
                    <a:pt x="7823" y="1552"/>
                  </a:lnTo>
                  <a:cubicBezTo>
                    <a:pt x="7982" y="1711"/>
                    <a:pt x="8172" y="1774"/>
                    <a:pt x="8393" y="1774"/>
                  </a:cubicBezTo>
                  <a:cubicBezTo>
                    <a:pt x="8900" y="1774"/>
                    <a:pt x="9280" y="1394"/>
                    <a:pt x="9280" y="887"/>
                  </a:cubicBezTo>
                  <a:cubicBezTo>
                    <a:pt x="9280" y="380"/>
                    <a:pt x="8868" y="0"/>
                    <a:pt x="83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48;p25">
              <a:extLst>
                <a:ext uri="{FF2B5EF4-FFF2-40B4-BE49-F238E27FC236}">
                  <a16:creationId xmlns:a16="http://schemas.microsoft.com/office/drawing/2014/main" id="{BAC4A16F-7AFD-B3D2-7C58-467180968A4B}"/>
                </a:ext>
              </a:extLst>
            </p:cNvPr>
            <p:cNvSpPr/>
            <p:nvPr/>
          </p:nvSpPr>
          <p:spPr>
            <a:xfrm>
              <a:off x="769255" y="4481659"/>
              <a:ext cx="51668" cy="1046898"/>
            </a:xfrm>
            <a:custGeom>
              <a:avLst/>
              <a:gdLst/>
              <a:ahLst/>
              <a:cxnLst/>
              <a:rect l="l" t="t" r="r" b="b"/>
              <a:pathLst>
                <a:path w="1774" h="35945" extrusionOk="0">
                  <a:moveTo>
                    <a:pt x="887" y="0"/>
                  </a:moveTo>
                  <a:cubicBezTo>
                    <a:pt x="380" y="0"/>
                    <a:pt x="0" y="412"/>
                    <a:pt x="0" y="887"/>
                  </a:cubicBezTo>
                  <a:cubicBezTo>
                    <a:pt x="0" y="1331"/>
                    <a:pt x="285" y="1679"/>
                    <a:pt x="697" y="1774"/>
                  </a:cubicBezTo>
                  <a:lnTo>
                    <a:pt x="697" y="34171"/>
                  </a:lnTo>
                  <a:cubicBezTo>
                    <a:pt x="285" y="34266"/>
                    <a:pt x="0" y="34615"/>
                    <a:pt x="0" y="35058"/>
                  </a:cubicBezTo>
                  <a:cubicBezTo>
                    <a:pt x="0" y="35565"/>
                    <a:pt x="380" y="35945"/>
                    <a:pt x="887" y="35945"/>
                  </a:cubicBezTo>
                  <a:cubicBezTo>
                    <a:pt x="1394" y="35945"/>
                    <a:pt x="1774" y="35565"/>
                    <a:pt x="1774" y="35058"/>
                  </a:cubicBezTo>
                  <a:cubicBezTo>
                    <a:pt x="1774" y="34615"/>
                    <a:pt x="1489" y="34266"/>
                    <a:pt x="1077" y="34171"/>
                  </a:cubicBezTo>
                  <a:lnTo>
                    <a:pt x="1077" y="1774"/>
                  </a:lnTo>
                  <a:cubicBezTo>
                    <a:pt x="1489" y="1679"/>
                    <a:pt x="1774" y="1331"/>
                    <a:pt x="1774" y="887"/>
                  </a:cubicBezTo>
                  <a:cubicBezTo>
                    <a:pt x="1774" y="412"/>
                    <a:pt x="1394" y="0"/>
                    <a:pt x="8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2242;p25">
              <a:extLst>
                <a:ext uri="{FF2B5EF4-FFF2-40B4-BE49-F238E27FC236}">
                  <a16:creationId xmlns:a16="http://schemas.microsoft.com/office/drawing/2014/main" id="{2B5FF9B8-B1B5-3223-40F1-F1299933E2D1}"/>
                </a:ext>
              </a:extLst>
            </p:cNvPr>
            <p:cNvSpPr/>
            <p:nvPr/>
          </p:nvSpPr>
          <p:spPr>
            <a:xfrm rot="7033303">
              <a:off x="-27029" y="3868562"/>
              <a:ext cx="270280" cy="344986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919" y="0"/>
                  </a:moveTo>
                  <a:cubicBezTo>
                    <a:pt x="413" y="0"/>
                    <a:pt x="1" y="380"/>
                    <a:pt x="1" y="887"/>
                  </a:cubicBezTo>
                  <a:cubicBezTo>
                    <a:pt x="1" y="1394"/>
                    <a:pt x="413" y="1774"/>
                    <a:pt x="919" y="1774"/>
                  </a:cubicBezTo>
                  <a:cubicBezTo>
                    <a:pt x="1141" y="1774"/>
                    <a:pt x="1331" y="1711"/>
                    <a:pt x="1489" y="1552"/>
                  </a:cubicBezTo>
                  <a:lnTo>
                    <a:pt x="8172" y="6651"/>
                  </a:lnTo>
                  <a:lnTo>
                    <a:pt x="8203" y="10103"/>
                  </a:lnTo>
                  <a:cubicBezTo>
                    <a:pt x="7792" y="10166"/>
                    <a:pt x="7507" y="10546"/>
                    <a:pt x="7507" y="10958"/>
                  </a:cubicBezTo>
                  <a:cubicBezTo>
                    <a:pt x="7507" y="11465"/>
                    <a:pt x="7887" y="11845"/>
                    <a:pt x="8393" y="11845"/>
                  </a:cubicBezTo>
                  <a:cubicBezTo>
                    <a:pt x="8900" y="11845"/>
                    <a:pt x="9280" y="11465"/>
                    <a:pt x="9280" y="10958"/>
                  </a:cubicBezTo>
                  <a:cubicBezTo>
                    <a:pt x="9280" y="10514"/>
                    <a:pt x="8963" y="10166"/>
                    <a:pt x="8583" y="10071"/>
                  </a:cubicBezTo>
                  <a:lnTo>
                    <a:pt x="8552" y="6556"/>
                  </a:lnTo>
                  <a:cubicBezTo>
                    <a:pt x="8552" y="6493"/>
                    <a:pt x="8520" y="6429"/>
                    <a:pt x="8457" y="6397"/>
                  </a:cubicBezTo>
                  <a:lnTo>
                    <a:pt x="1711" y="1267"/>
                  </a:lnTo>
                  <a:cubicBezTo>
                    <a:pt x="1774" y="1140"/>
                    <a:pt x="1806" y="1014"/>
                    <a:pt x="1806" y="887"/>
                  </a:cubicBezTo>
                  <a:cubicBezTo>
                    <a:pt x="1806" y="380"/>
                    <a:pt x="1394" y="0"/>
                    <a:pt x="9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2239;p25">
              <a:extLst>
                <a:ext uri="{FF2B5EF4-FFF2-40B4-BE49-F238E27FC236}">
                  <a16:creationId xmlns:a16="http://schemas.microsoft.com/office/drawing/2014/main" id="{A9FFD088-8CDB-EDC1-2033-F058C86CE0F4}"/>
                </a:ext>
              </a:extLst>
            </p:cNvPr>
            <p:cNvSpPr/>
            <p:nvPr/>
          </p:nvSpPr>
          <p:spPr>
            <a:xfrm>
              <a:off x="-145043" y="3705250"/>
              <a:ext cx="697311" cy="1691638"/>
            </a:xfrm>
            <a:custGeom>
              <a:avLst/>
              <a:gdLst/>
              <a:ahLst/>
              <a:cxnLst/>
              <a:rect l="l" t="t" r="r" b="b"/>
              <a:pathLst>
                <a:path w="23942" h="58082" extrusionOk="0">
                  <a:moveTo>
                    <a:pt x="887" y="1"/>
                  </a:moveTo>
                  <a:cubicBezTo>
                    <a:pt x="380" y="1"/>
                    <a:pt x="0" y="381"/>
                    <a:pt x="0" y="888"/>
                  </a:cubicBezTo>
                  <a:cubicBezTo>
                    <a:pt x="0" y="1394"/>
                    <a:pt x="380" y="1774"/>
                    <a:pt x="887" y="1774"/>
                  </a:cubicBezTo>
                  <a:cubicBezTo>
                    <a:pt x="1140" y="1774"/>
                    <a:pt x="1362" y="1679"/>
                    <a:pt x="1520" y="1489"/>
                  </a:cubicBezTo>
                  <a:lnTo>
                    <a:pt x="22865" y="15265"/>
                  </a:lnTo>
                  <a:lnTo>
                    <a:pt x="22865" y="56308"/>
                  </a:lnTo>
                  <a:cubicBezTo>
                    <a:pt x="22485" y="56403"/>
                    <a:pt x="22168" y="56752"/>
                    <a:pt x="22168" y="57195"/>
                  </a:cubicBezTo>
                  <a:cubicBezTo>
                    <a:pt x="22168" y="57702"/>
                    <a:pt x="22580" y="58082"/>
                    <a:pt x="23055" y="58082"/>
                  </a:cubicBezTo>
                  <a:cubicBezTo>
                    <a:pt x="23562" y="58082"/>
                    <a:pt x="23942" y="57702"/>
                    <a:pt x="23942" y="57195"/>
                  </a:cubicBezTo>
                  <a:cubicBezTo>
                    <a:pt x="23942" y="56752"/>
                    <a:pt x="23657" y="56403"/>
                    <a:pt x="23245" y="56308"/>
                  </a:cubicBezTo>
                  <a:lnTo>
                    <a:pt x="23245" y="15170"/>
                  </a:lnTo>
                  <a:cubicBezTo>
                    <a:pt x="23245" y="15107"/>
                    <a:pt x="23214" y="15044"/>
                    <a:pt x="23150" y="15012"/>
                  </a:cubicBezTo>
                  <a:lnTo>
                    <a:pt x="1710" y="1173"/>
                  </a:lnTo>
                  <a:cubicBezTo>
                    <a:pt x="1742" y="1078"/>
                    <a:pt x="1774" y="983"/>
                    <a:pt x="1774" y="888"/>
                  </a:cubicBezTo>
                  <a:cubicBezTo>
                    <a:pt x="1774" y="381"/>
                    <a:pt x="1394" y="1"/>
                    <a:pt x="8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8587CA9-00EA-5CCA-F0D0-9A52FF9E1352}"/>
              </a:ext>
            </a:extLst>
          </p:cNvPr>
          <p:cNvGrpSpPr/>
          <p:nvPr/>
        </p:nvGrpSpPr>
        <p:grpSpPr>
          <a:xfrm rot="16200000">
            <a:off x="5643895" y="1706577"/>
            <a:ext cx="2093063" cy="3227477"/>
            <a:chOff x="-265035" y="2304966"/>
            <a:chExt cx="2093063" cy="3227477"/>
          </a:xfrm>
        </p:grpSpPr>
        <p:sp>
          <p:nvSpPr>
            <p:cNvPr id="38" name="Google Shape;2261;p25">
              <a:extLst>
                <a:ext uri="{FF2B5EF4-FFF2-40B4-BE49-F238E27FC236}">
                  <a16:creationId xmlns:a16="http://schemas.microsoft.com/office/drawing/2014/main" id="{8A09288D-8AA6-C9B2-0C9A-7EB0134B46EF}"/>
                </a:ext>
              </a:extLst>
            </p:cNvPr>
            <p:cNvSpPr/>
            <p:nvPr/>
          </p:nvSpPr>
          <p:spPr>
            <a:xfrm>
              <a:off x="765369" y="3838038"/>
              <a:ext cx="697340" cy="1694405"/>
            </a:xfrm>
            <a:custGeom>
              <a:avLst/>
              <a:gdLst/>
              <a:ahLst/>
              <a:cxnLst/>
              <a:rect l="l" t="t" r="r" b="b"/>
              <a:pathLst>
                <a:path w="23943" h="58177" extrusionOk="0">
                  <a:moveTo>
                    <a:pt x="23056" y="1"/>
                  </a:moveTo>
                  <a:cubicBezTo>
                    <a:pt x="22549" y="1"/>
                    <a:pt x="22137" y="381"/>
                    <a:pt x="22137" y="888"/>
                  </a:cubicBezTo>
                  <a:cubicBezTo>
                    <a:pt x="22137" y="1014"/>
                    <a:pt x="22169" y="1109"/>
                    <a:pt x="22201" y="1204"/>
                  </a:cubicBezTo>
                  <a:lnTo>
                    <a:pt x="792" y="15012"/>
                  </a:lnTo>
                  <a:cubicBezTo>
                    <a:pt x="761" y="15044"/>
                    <a:pt x="697" y="15107"/>
                    <a:pt x="697" y="15170"/>
                  </a:cubicBezTo>
                  <a:lnTo>
                    <a:pt x="697" y="56403"/>
                  </a:lnTo>
                  <a:cubicBezTo>
                    <a:pt x="317" y="56467"/>
                    <a:pt x="1" y="56847"/>
                    <a:pt x="1" y="57258"/>
                  </a:cubicBezTo>
                  <a:cubicBezTo>
                    <a:pt x="1" y="57765"/>
                    <a:pt x="412" y="58177"/>
                    <a:pt x="887" y="58177"/>
                  </a:cubicBezTo>
                  <a:cubicBezTo>
                    <a:pt x="1394" y="58177"/>
                    <a:pt x="1806" y="57765"/>
                    <a:pt x="1806" y="57258"/>
                  </a:cubicBezTo>
                  <a:cubicBezTo>
                    <a:pt x="1806" y="56847"/>
                    <a:pt x="1489" y="56467"/>
                    <a:pt x="1077" y="56403"/>
                  </a:cubicBezTo>
                  <a:lnTo>
                    <a:pt x="1077" y="15265"/>
                  </a:lnTo>
                  <a:lnTo>
                    <a:pt x="22391" y="1521"/>
                  </a:lnTo>
                  <a:cubicBezTo>
                    <a:pt x="22581" y="1679"/>
                    <a:pt x="22802" y="1774"/>
                    <a:pt x="23024" y="1774"/>
                  </a:cubicBezTo>
                  <a:cubicBezTo>
                    <a:pt x="23531" y="1774"/>
                    <a:pt x="23943" y="1394"/>
                    <a:pt x="23943" y="888"/>
                  </a:cubicBezTo>
                  <a:cubicBezTo>
                    <a:pt x="23943" y="381"/>
                    <a:pt x="23531" y="1"/>
                    <a:pt x="23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2258;p25">
              <a:extLst>
                <a:ext uri="{FF2B5EF4-FFF2-40B4-BE49-F238E27FC236}">
                  <a16:creationId xmlns:a16="http://schemas.microsoft.com/office/drawing/2014/main" id="{61CEE5BD-3574-4510-02B3-FAFD46C017AE}"/>
                </a:ext>
              </a:extLst>
            </p:cNvPr>
            <p:cNvSpPr/>
            <p:nvPr/>
          </p:nvSpPr>
          <p:spPr>
            <a:xfrm>
              <a:off x="978899" y="3838038"/>
              <a:ext cx="270280" cy="344986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8393" y="0"/>
                  </a:moveTo>
                  <a:cubicBezTo>
                    <a:pt x="7887" y="0"/>
                    <a:pt x="7506" y="380"/>
                    <a:pt x="7506" y="887"/>
                  </a:cubicBezTo>
                  <a:cubicBezTo>
                    <a:pt x="7506" y="1014"/>
                    <a:pt x="7538" y="1140"/>
                    <a:pt x="7570" y="1267"/>
                  </a:cubicBezTo>
                  <a:lnTo>
                    <a:pt x="824" y="6397"/>
                  </a:lnTo>
                  <a:cubicBezTo>
                    <a:pt x="793" y="6429"/>
                    <a:pt x="761" y="6493"/>
                    <a:pt x="761" y="6556"/>
                  </a:cubicBezTo>
                  <a:lnTo>
                    <a:pt x="729" y="10071"/>
                  </a:lnTo>
                  <a:cubicBezTo>
                    <a:pt x="318" y="10166"/>
                    <a:pt x="1" y="10514"/>
                    <a:pt x="1" y="10958"/>
                  </a:cubicBezTo>
                  <a:cubicBezTo>
                    <a:pt x="1" y="11465"/>
                    <a:pt x="413" y="11845"/>
                    <a:pt x="919" y="11845"/>
                  </a:cubicBezTo>
                  <a:cubicBezTo>
                    <a:pt x="1394" y="11845"/>
                    <a:pt x="1806" y="11465"/>
                    <a:pt x="1806" y="10958"/>
                  </a:cubicBezTo>
                  <a:cubicBezTo>
                    <a:pt x="1806" y="10546"/>
                    <a:pt x="1489" y="10166"/>
                    <a:pt x="1109" y="10103"/>
                  </a:cubicBezTo>
                  <a:lnTo>
                    <a:pt x="1141" y="6651"/>
                  </a:lnTo>
                  <a:lnTo>
                    <a:pt x="7823" y="1552"/>
                  </a:lnTo>
                  <a:cubicBezTo>
                    <a:pt x="7982" y="1711"/>
                    <a:pt x="8172" y="1774"/>
                    <a:pt x="8393" y="1774"/>
                  </a:cubicBezTo>
                  <a:cubicBezTo>
                    <a:pt x="8900" y="1774"/>
                    <a:pt x="9280" y="1394"/>
                    <a:pt x="9280" y="887"/>
                  </a:cubicBezTo>
                  <a:cubicBezTo>
                    <a:pt x="9280" y="380"/>
                    <a:pt x="8868" y="0"/>
                    <a:pt x="8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48;p25">
              <a:extLst>
                <a:ext uri="{FF2B5EF4-FFF2-40B4-BE49-F238E27FC236}">
                  <a16:creationId xmlns:a16="http://schemas.microsoft.com/office/drawing/2014/main" id="{C66F26EC-1A68-C8D4-56B9-8E807985B618}"/>
                </a:ext>
              </a:extLst>
            </p:cNvPr>
            <p:cNvSpPr/>
            <p:nvPr/>
          </p:nvSpPr>
          <p:spPr>
            <a:xfrm>
              <a:off x="616855" y="4329259"/>
              <a:ext cx="51668" cy="1046898"/>
            </a:xfrm>
            <a:custGeom>
              <a:avLst/>
              <a:gdLst/>
              <a:ahLst/>
              <a:cxnLst/>
              <a:rect l="l" t="t" r="r" b="b"/>
              <a:pathLst>
                <a:path w="1774" h="35945" extrusionOk="0">
                  <a:moveTo>
                    <a:pt x="887" y="0"/>
                  </a:moveTo>
                  <a:cubicBezTo>
                    <a:pt x="380" y="0"/>
                    <a:pt x="0" y="412"/>
                    <a:pt x="0" y="887"/>
                  </a:cubicBezTo>
                  <a:cubicBezTo>
                    <a:pt x="0" y="1331"/>
                    <a:pt x="285" y="1679"/>
                    <a:pt x="697" y="1774"/>
                  </a:cubicBezTo>
                  <a:lnTo>
                    <a:pt x="697" y="34171"/>
                  </a:lnTo>
                  <a:cubicBezTo>
                    <a:pt x="285" y="34266"/>
                    <a:pt x="0" y="34615"/>
                    <a:pt x="0" y="35058"/>
                  </a:cubicBezTo>
                  <a:cubicBezTo>
                    <a:pt x="0" y="35565"/>
                    <a:pt x="380" y="35945"/>
                    <a:pt x="887" y="35945"/>
                  </a:cubicBezTo>
                  <a:cubicBezTo>
                    <a:pt x="1394" y="35945"/>
                    <a:pt x="1774" y="35565"/>
                    <a:pt x="1774" y="35058"/>
                  </a:cubicBezTo>
                  <a:cubicBezTo>
                    <a:pt x="1774" y="34615"/>
                    <a:pt x="1489" y="34266"/>
                    <a:pt x="1077" y="34171"/>
                  </a:cubicBezTo>
                  <a:lnTo>
                    <a:pt x="1077" y="1774"/>
                  </a:lnTo>
                  <a:cubicBezTo>
                    <a:pt x="1489" y="1679"/>
                    <a:pt x="1774" y="1331"/>
                    <a:pt x="1774" y="887"/>
                  </a:cubicBezTo>
                  <a:cubicBezTo>
                    <a:pt x="1774" y="412"/>
                    <a:pt x="1394" y="0"/>
                    <a:pt x="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2242;p25">
              <a:extLst>
                <a:ext uri="{FF2B5EF4-FFF2-40B4-BE49-F238E27FC236}">
                  <a16:creationId xmlns:a16="http://schemas.microsoft.com/office/drawing/2014/main" id="{4099C2DB-B070-9C1D-80F3-A2A2BC96726C}"/>
                </a:ext>
              </a:extLst>
            </p:cNvPr>
            <p:cNvSpPr/>
            <p:nvPr/>
          </p:nvSpPr>
          <p:spPr>
            <a:xfrm rot="7033303">
              <a:off x="1214593" y="3838036"/>
              <a:ext cx="270280" cy="344986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919" y="0"/>
                  </a:moveTo>
                  <a:cubicBezTo>
                    <a:pt x="413" y="0"/>
                    <a:pt x="1" y="380"/>
                    <a:pt x="1" y="887"/>
                  </a:cubicBezTo>
                  <a:cubicBezTo>
                    <a:pt x="1" y="1394"/>
                    <a:pt x="413" y="1774"/>
                    <a:pt x="919" y="1774"/>
                  </a:cubicBezTo>
                  <a:cubicBezTo>
                    <a:pt x="1141" y="1774"/>
                    <a:pt x="1331" y="1711"/>
                    <a:pt x="1489" y="1552"/>
                  </a:cubicBezTo>
                  <a:lnTo>
                    <a:pt x="8172" y="6651"/>
                  </a:lnTo>
                  <a:lnTo>
                    <a:pt x="8203" y="10103"/>
                  </a:lnTo>
                  <a:cubicBezTo>
                    <a:pt x="7792" y="10166"/>
                    <a:pt x="7507" y="10546"/>
                    <a:pt x="7507" y="10958"/>
                  </a:cubicBezTo>
                  <a:cubicBezTo>
                    <a:pt x="7507" y="11465"/>
                    <a:pt x="7887" y="11845"/>
                    <a:pt x="8393" y="11845"/>
                  </a:cubicBezTo>
                  <a:cubicBezTo>
                    <a:pt x="8900" y="11845"/>
                    <a:pt x="9280" y="11465"/>
                    <a:pt x="9280" y="10958"/>
                  </a:cubicBezTo>
                  <a:cubicBezTo>
                    <a:pt x="9280" y="10514"/>
                    <a:pt x="8963" y="10166"/>
                    <a:pt x="8583" y="10071"/>
                  </a:cubicBezTo>
                  <a:lnTo>
                    <a:pt x="8552" y="6556"/>
                  </a:lnTo>
                  <a:cubicBezTo>
                    <a:pt x="8552" y="6493"/>
                    <a:pt x="8520" y="6429"/>
                    <a:pt x="8457" y="6397"/>
                  </a:cubicBezTo>
                  <a:lnTo>
                    <a:pt x="1711" y="1267"/>
                  </a:lnTo>
                  <a:cubicBezTo>
                    <a:pt x="1774" y="1140"/>
                    <a:pt x="1806" y="1014"/>
                    <a:pt x="1806" y="887"/>
                  </a:cubicBezTo>
                  <a:cubicBezTo>
                    <a:pt x="1806" y="380"/>
                    <a:pt x="1394" y="0"/>
                    <a:pt x="9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2239;p25">
              <a:extLst>
                <a:ext uri="{FF2B5EF4-FFF2-40B4-BE49-F238E27FC236}">
                  <a16:creationId xmlns:a16="http://schemas.microsoft.com/office/drawing/2014/main" id="{CB975A66-EC2B-AEF1-642C-88AF14705E34}"/>
                </a:ext>
              </a:extLst>
            </p:cNvPr>
            <p:cNvSpPr/>
            <p:nvPr/>
          </p:nvSpPr>
          <p:spPr>
            <a:xfrm>
              <a:off x="-265035" y="3552849"/>
              <a:ext cx="697311" cy="1691638"/>
            </a:xfrm>
            <a:custGeom>
              <a:avLst/>
              <a:gdLst/>
              <a:ahLst/>
              <a:cxnLst/>
              <a:rect l="l" t="t" r="r" b="b"/>
              <a:pathLst>
                <a:path w="23942" h="58082" extrusionOk="0">
                  <a:moveTo>
                    <a:pt x="887" y="1"/>
                  </a:moveTo>
                  <a:cubicBezTo>
                    <a:pt x="380" y="1"/>
                    <a:pt x="0" y="381"/>
                    <a:pt x="0" y="888"/>
                  </a:cubicBezTo>
                  <a:cubicBezTo>
                    <a:pt x="0" y="1394"/>
                    <a:pt x="380" y="1774"/>
                    <a:pt x="887" y="1774"/>
                  </a:cubicBezTo>
                  <a:cubicBezTo>
                    <a:pt x="1140" y="1774"/>
                    <a:pt x="1362" y="1679"/>
                    <a:pt x="1520" y="1489"/>
                  </a:cubicBezTo>
                  <a:lnTo>
                    <a:pt x="22865" y="15265"/>
                  </a:lnTo>
                  <a:lnTo>
                    <a:pt x="22865" y="56308"/>
                  </a:lnTo>
                  <a:cubicBezTo>
                    <a:pt x="22485" y="56403"/>
                    <a:pt x="22168" y="56752"/>
                    <a:pt x="22168" y="57195"/>
                  </a:cubicBezTo>
                  <a:cubicBezTo>
                    <a:pt x="22168" y="57702"/>
                    <a:pt x="22580" y="58082"/>
                    <a:pt x="23055" y="58082"/>
                  </a:cubicBezTo>
                  <a:cubicBezTo>
                    <a:pt x="23562" y="58082"/>
                    <a:pt x="23942" y="57702"/>
                    <a:pt x="23942" y="57195"/>
                  </a:cubicBezTo>
                  <a:cubicBezTo>
                    <a:pt x="23942" y="56752"/>
                    <a:pt x="23657" y="56403"/>
                    <a:pt x="23245" y="56308"/>
                  </a:cubicBezTo>
                  <a:lnTo>
                    <a:pt x="23245" y="15170"/>
                  </a:lnTo>
                  <a:cubicBezTo>
                    <a:pt x="23245" y="15107"/>
                    <a:pt x="23214" y="15044"/>
                    <a:pt x="23150" y="15012"/>
                  </a:cubicBezTo>
                  <a:lnTo>
                    <a:pt x="1710" y="1173"/>
                  </a:lnTo>
                  <a:cubicBezTo>
                    <a:pt x="1742" y="1078"/>
                    <a:pt x="1774" y="983"/>
                    <a:pt x="1774" y="888"/>
                  </a:cubicBezTo>
                  <a:cubicBezTo>
                    <a:pt x="1774" y="381"/>
                    <a:pt x="1394" y="1"/>
                    <a:pt x="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2248;p25">
              <a:extLst>
                <a:ext uri="{FF2B5EF4-FFF2-40B4-BE49-F238E27FC236}">
                  <a16:creationId xmlns:a16="http://schemas.microsoft.com/office/drawing/2014/main" id="{E73D9C42-EF4B-7425-068A-F5F34B130FD0}"/>
                </a:ext>
              </a:extLst>
            </p:cNvPr>
            <p:cNvSpPr/>
            <p:nvPr/>
          </p:nvSpPr>
          <p:spPr>
            <a:xfrm rot="5400000">
              <a:off x="1278745" y="4295907"/>
              <a:ext cx="51668" cy="1046898"/>
            </a:xfrm>
            <a:custGeom>
              <a:avLst/>
              <a:gdLst/>
              <a:ahLst/>
              <a:cxnLst/>
              <a:rect l="l" t="t" r="r" b="b"/>
              <a:pathLst>
                <a:path w="1774" h="35945" extrusionOk="0">
                  <a:moveTo>
                    <a:pt x="887" y="0"/>
                  </a:moveTo>
                  <a:cubicBezTo>
                    <a:pt x="380" y="0"/>
                    <a:pt x="0" y="412"/>
                    <a:pt x="0" y="887"/>
                  </a:cubicBezTo>
                  <a:cubicBezTo>
                    <a:pt x="0" y="1331"/>
                    <a:pt x="285" y="1679"/>
                    <a:pt x="697" y="1774"/>
                  </a:cubicBezTo>
                  <a:lnTo>
                    <a:pt x="697" y="34171"/>
                  </a:lnTo>
                  <a:cubicBezTo>
                    <a:pt x="285" y="34266"/>
                    <a:pt x="0" y="34615"/>
                    <a:pt x="0" y="35058"/>
                  </a:cubicBezTo>
                  <a:cubicBezTo>
                    <a:pt x="0" y="35565"/>
                    <a:pt x="380" y="35945"/>
                    <a:pt x="887" y="35945"/>
                  </a:cubicBezTo>
                  <a:cubicBezTo>
                    <a:pt x="1394" y="35945"/>
                    <a:pt x="1774" y="35565"/>
                    <a:pt x="1774" y="35058"/>
                  </a:cubicBezTo>
                  <a:cubicBezTo>
                    <a:pt x="1774" y="34615"/>
                    <a:pt x="1489" y="34266"/>
                    <a:pt x="1077" y="34171"/>
                  </a:cubicBezTo>
                  <a:lnTo>
                    <a:pt x="1077" y="1774"/>
                  </a:lnTo>
                  <a:cubicBezTo>
                    <a:pt x="1489" y="1679"/>
                    <a:pt x="1774" y="1331"/>
                    <a:pt x="1774" y="887"/>
                  </a:cubicBezTo>
                  <a:cubicBezTo>
                    <a:pt x="1774" y="412"/>
                    <a:pt x="1394" y="0"/>
                    <a:pt x="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19882FE-2FD6-66D4-0AD2-5BD9938FD1C8}"/>
                </a:ext>
              </a:extLst>
            </p:cNvPr>
            <p:cNvGrpSpPr/>
            <p:nvPr/>
          </p:nvGrpSpPr>
          <p:grpSpPr>
            <a:xfrm rot="16005611">
              <a:off x="-203130" y="2656140"/>
              <a:ext cx="1691638" cy="989290"/>
              <a:chOff x="3974108" y="4355632"/>
              <a:chExt cx="1691638" cy="989290"/>
            </a:xfrm>
          </p:grpSpPr>
          <p:sp>
            <p:nvSpPr>
              <p:cNvPr id="45" name="Google Shape;2258;p25">
                <a:extLst>
                  <a:ext uri="{FF2B5EF4-FFF2-40B4-BE49-F238E27FC236}">
                    <a16:creationId xmlns:a16="http://schemas.microsoft.com/office/drawing/2014/main" id="{8433567B-A95B-3A1D-226C-B7E549840E01}"/>
                  </a:ext>
                </a:extLst>
              </p:cNvPr>
              <p:cNvSpPr/>
              <p:nvPr/>
            </p:nvSpPr>
            <p:spPr>
              <a:xfrm>
                <a:off x="4898302" y="4381078"/>
                <a:ext cx="270280" cy="344986"/>
              </a:xfrm>
              <a:custGeom>
                <a:avLst/>
                <a:gdLst/>
                <a:ahLst/>
                <a:cxnLst/>
                <a:rect l="l" t="t" r="r" b="b"/>
                <a:pathLst>
                  <a:path w="9280" h="11845" extrusionOk="0">
                    <a:moveTo>
                      <a:pt x="8393" y="0"/>
                    </a:moveTo>
                    <a:cubicBezTo>
                      <a:pt x="7887" y="0"/>
                      <a:pt x="7506" y="380"/>
                      <a:pt x="7506" y="887"/>
                    </a:cubicBezTo>
                    <a:cubicBezTo>
                      <a:pt x="7506" y="1014"/>
                      <a:pt x="7538" y="1140"/>
                      <a:pt x="7570" y="1267"/>
                    </a:cubicBezTo>
                    <a:lnTo>
                      <a:pt x="824" y="6397"/>
                    </a:lnTo>
                    <a:cubicBezTo>
                      <a:pt x="793" y="6429"/>
                      <a:pt x="761" y="6493"/>
                      <a:pt x="761" y="6556"/>
                    </a:cubicBezTo>
                    <a:lnTo>
                      <a:pt x="729" y="10071"/>
                    </a:lnTo>
                    <a:cubicBezTo>
                      <a:pt x="318" y="10166"/>
                      <a:pt x="1" y="10514"/>
                      <a:pt x="1" y="10958"/>
                    </a:cubicBezTo>
                    <a:cubicBezTo>
                      <a:pt x="1" y="11465"/>
                      <a:pt x="413" y="11845"/>
                      <a:pt x="919" y="11845"/>
                    </a:cubicBezTo>
                    <a:cubicBezTo>
                      <a:pt x="1394" y="11845"/>
                      <a:pt x="1806" y="11465"/>
                      <a:pt x="1806" y="10958"/>
                    </a:cubicBezTo>
                    <a:cubicBezTo>
                      <a:pt x="1806" y="10546"/>
                      <a:pt x="1489" y="10166"/>
                      <a:pt x="1109" y="10103"/>
                    </a:cubicBezTo>
                    <a:lnTo>
                      <a:pt x="1141" y="6651"/>
                    </a:lnTo>
                    <a:lnTo>
                      <a:pt x="7823" y="1552"/>
                    </a:lnTo>
                    <a:cubicBezTo>
                      <a:pt x="7982" y="1711"/>
                      <a:pt x="8172" y="1774"/>
                      <a:pt x="8393" y="1774"/>
                    </a:cubicBezTo>
                    <a:cubicBezTo>
                      <a:pt x="8900" y="1774"/>
                      <a:pt x="9280" y="1394"/>
                      <a:pt x="9280" y="887"/>
                    </a:cubicBezTo>
                    <a:cubicBezTo>
                      <a:pt x="9280" y="380"/>
                      <a:pt x="8868" y="0"/>
                      <a:pt x="8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242;p25">
                <a:extLst>
                  <a:ext uri="{FF2B5EF4-FFF2-40B4-BE49-F238E27FC236}">
                    <a16:creationId xmlns:a16="http://schemas.microsoft.com/office/drawing/2014/main" id="{C5851BCB-5CE2-33E6-5073-753E4A418906}"/>
                  </a:ext>
                </a:extLst>
              </p:cNvPr>
              <p:cNvSpPr/>
              <p:nvPr/>
            </p:nvSpPr>
            <p:spPr>
              <a:xfrm rot="7033303">
                <a:off x="5054483" y="4318279"/>
                <a:ext cx="270280" cy="344986"/>
              </a:xfrm>
              <a:custGeom>
                <a:avLst/>
                <a:gdLst/>
                <a:ahLst/>
                <a:cxnLst/>
                <a:rect l="l" t="t" r="r" b="b"/>
                <a:pathLst>
                  <a:path w="9280" h="11845" extrusionOk="0">
                    <a:moveTo>
                      <a:pt x="919" y="0"/>
                    </a:moveTo>
                    <a:cubicBezTo>
                      <a:pt x="413" y="0"/>
                      <a:pt x="1" y="380"/>
                      <a:pt x="1" y="887"/>
                    </a:cubicBezTo>
                    <a:cubicBezTo>
                      <a:pt x="1" y="1394"/>
                      <a:pt x="413" y="1774"/>
                      <a:pt x="919" y="1774"/>
                    </a:cubicBezTo>
                    <a:cubicBezTo>
                      <a:pt x="1141" y="1774"/>
                      <a:pt x="1331" y="1711"/>
                      <a:pt x="1489" y="1552"/>
                    </a:cubicBezTo>
                    <a:lnTo>
                      <a:pt x="8172" y="6651"/>
                    </a:lnTo>
                    <a:lnTo>
                      <a:pt x="8203" y="10103"/>
                    </a:lnTo>
                    <a:cubicBezTo>
                      <a:pt x="7792" y="10166"/>
                      <a:pt x="7507" y="10546"/>
                      <a:pt x="7507" y="10958"/>
                    </a:cubicBezTo>
                    <a:cubicBezTo>
                      <a:pt x="7507" y="11465"/>
                      <a:pt x="7887" y="11845"/>
                      <a:pt x="8393" y="11845"/>
                    </a:cubicBezTo>
                    <a:cubicBezTo>
                      <a:pt x="8900" y="11845"/>
                      <a:pt x="9280" y="11465"/>
                      <a:pt x="9280" y="10958"/>
                    </a:cubicBezTo>
                    <a:cubicBezTo>
                      <a:pt x="9280" y="10514"/>
                      <a:pt x="8963" y="10166"/>
                      <a:pt x="8583" y="10071"/>
                    </a:cubicBezTo>
                    <a:lnTo>
                      <a:pt x="8552" y="6556"/>
                    </a:lnTo>
                    <a:cubicBezTo>
                      <a:pt x="8552" y="6493"/>
                      <a:pt x="8520" y="6429"/>
                      <a:pt x="8457" y="6397"/>
                    </a:cubicBezTo>
                    <a:lnTo>
                      <a:pt x="1711" y="1267"/>
                    </a:lnTo>
                    <a:cubicBezTo>
                      <a:pt x="1774" y="1140"/>
                      <a:pt x="1806" y="1014"/>
                      <a:pt x="1806" y="887"/>
                    </a:cubicBezTo>
                    <a:cubicBezTo>
                      <a:pt x="1806" y="380"/>
                      <a:pt x="1394" y="0"/>
                      <a:pt x="9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" name="Google Shape;2239;p25">
                <a:extLst>
                  <a:ext uri="{FF2B5EF4-FFF2-40B4-BE49-F238E27FC236}">
                    <a16:creationId xmlns:a16="http://schemas.microsoft.com/office/drawing/2014/main" id="{CFEE606A-3E03-74DB-D388-CF6C3B296500}"/>
                  </a:ext>
                </a:extLst>
              </p:cNvPr>
              <p:cNvSpPr/>
              <p:nvPr/>
            </p:nvSpPr>
            <p:spPr>
              <a:xfrm rot="16426817">
                <a:off x="4471271" y="4150448"/>
                <a:ext cx="697311" cy="1691638"/>
              </a:xfrm>
              <a:custGeom>
                <a:avLst/>
                <a:gdLst/>
                <a:ahLst/>
                <a:cxnLst/>
                <a:rect l="l" t="t" r="r" b="b"/>
                <a:pathLst>
                  <a:path w="23942" h="58082" extrusionOk="0">
                    <a:moveTo>
                      <a:pt x="887" y="1"/>
                    </a:moveTo>
                    <a:cubicBezTo>
                      <a:pt x="380" y="1"/>
                      <a:pt x="0" y="381"/>
                      <a:pt x="0" y="888"/>
                    </a:cubicBezTo>
                    <a:cubicBezTo>
                      <a:pt x="0" y="1394"/>
                      <a:pt x="380" y="1774"/>
                      <a:pt x="887" y="1774"/>
                    </a:cubicBezTo>
                    <a:cubicBezTo>
                      <a:pt x="1140" y="1774"/>
                      <a:pt x="1362" y="1679"/>
                      <a:pt x="1520" y="1489"/>
                    </a:cubicBezTo>
                    <a:lnTo>
                      <a:pt x="22865" y="15265"/>
                    </a:lnTo>
                    <a:lnTo>
                      <a:pt x="22865" y="56308"/>
                    </a:lnTo>
                    <a:cubicBezTo>
                      <a:pt x="22485" y="56403"/>
                      <a:pt x="22168" y="56752"/>
                      <a:pt x="22168" y="57195"/>
                    </a:cubicBezTo>
                    <a:cubicBezTo>
                      <a:pt x="22168" y="57702"/>
                      <a:pt x="22580" y="58082"/>
                      <a:pt x="23055" y="58082"/>
                    </a:cubicBezTo>
                    <a:cubicBezTo>
                      <a:pt x="23562" y="58082"/>
                      <a:pt x="23942" y="57702"/>
                      <a:pt x="23942" y="57195"/>
                    </a:cubicBezTo>
                    <a:cubicBezTo>
                      <a:pt x="23942" y="56752"/>
                      <a:pt x="23657" y="56403"/>
                      <a:pt x="23245" y="56308"/>
                    </a:cubicBezTo>
                    <a:lnTo>
                      <a:pt x="23245" y="15170"/>
                    </a:lnTo>
                    <a:cubicBezTo>
                      <a:pt x="23245" y="15107"/>
                      <a:pt x="23214" y="15044"/>
                      <a:pt x="23150" y="15012"/>
                    </a:cubicBezTo>
                    <a:lnTo>
                      <a:pt x="1710" y="1173"/>
                    </a:lnTo>
                    <a:cubicBezTo>
                      <a:pt x="1742" y="1078"/>
                      <a:pt x="1774" y="983"/>
                      <a:pt x="1774" y="888"/>
                    </a:cubicBezTo>
                    <a:cubicBezTo>
                      <a:pt x="1774" y="381"/>
                      <a:pt x="1394" y="1"/>
                      <a:pt x="8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471258-2470-5EA8-2699-C4A318C7E94E}"/>
              </a:ext>
            </a:extLst>
          </p:cNvPr>
          <p:cNvGrpSpPr/>
          <p:nvPr/>
        </p:nvGrpSpPr>
        <p:grpSpPr>
          <a:xfrm rot="5400000">
            <a:off x="6927467" y="-529481"/>
            <a:ext cx="2093063" cy="3227477"/>
            <a:chOff x="-265035" y="2304966"/>
            <a:chExt cx="2093063" cy="3227477"/>
          </a:xfrm>
        </p:grpSpPr>
        <p:sp>
          <p:nvSpPr>
            <p:cNvPr id="49" name="Google Shape;2261;p25">
              <a:extLst>
                <a:ext uri="{FF2B5EF4-FFF2-40B4-BE49-F238E27FC236}">
                  <a16:creationId xmlns:a16="http://schemas.microsoft.com/office/drawing/2014/main" id="{25A4915F-AA67-26DB-EF4E-0A8E2510AA5C}"/>
                </a:ext>
              </a:extLst>
            </p:cNvPr>
            <p:cNvSpPr/>
            <p:nvPr/>
          </p:nvSpPr>
          <p:spPr>
            <a:xfrm>
              <a:off x="765369" y="3838038"/>
              <a:ext cx="697340" cy="1694405"/>
            </a:xfrm>
            <a:custGeom>
              <a:avLst/>
              <a:gdLst/>
              <a:ahLst/>
              <a:cxnLst/>
              <a:rect l="l" t="t" r="r" b="b"/>
              <a:pathLst>
                <a:path w="23943" h="58177" extrusionOk="0">
                  <a:moveTo>
                    <a:pt x="23056" y="1"/>
                  </a:moveTo>
                  <a:cubicBezTo>
                    <a:pt x="22549" y="1"/>
                    <a:pt x="22137" y="381"/>
                    <a:pt x="22137" y="888"/>
                  </a:cubicBezTo>
                  <a:cubicBezTo>
                    <a:pt x="22137" y="1014"/>
                    <a:pt x="22169" y="1109"/>
                    <a:pt x="22201" y="1204"/>
                  </a:cubicBezTo>
                  <a:lnTo>
                    <a:pt x="792" y="15012"/>
                  </a:lnTo>
                  <a:cubicBezTo>
                    <a:pt x="761" y="15044"/>
                    <a:pt x="697" y="15107"/>
                    <a:pt x="697" y="15170"/>
                  </a:cubicBezTo>
                  <a:lnTo>
                    <a:pt x="697" y="56403"/>
                  </a:lnTo>
                  <a:cubicBezTo>
                    <a:pt x="317" y="56467"/>
                    <a:pt x="1" y="56847"/>
                    <a:pt x="1" y="57258"/>
                  </a:cubicBezTo>
                  <a:cubicBezTo>
                    <a:pt x="1" y="57765"/>
                    <a:pt x="412" y="58177"/>
                    <a:pt x="887" y="58177"/>
                  </a:cubicBezTo>
                  <a:cubicBezTo>
                    <a:pt x="1394" y="58177"/>
                    <a:pt x="1806" y="57765"/>
                    <a:pt x="1806" y="57258"/>
                  </a:cubicBezTo>
                  <a:cubicBezTo>
                    <a:pt x="1806" y="56847"/>
                    <a:pt x="1489" y="56467"/>
                    <a:pt x="1077" y="56403"/>
                  </a:cubicBezTo>
                  <a:lnTo>
                    <a:pt x="1077" y="15265"/>
                  </a:lnTo>
                  <a:lnTo>
                    <a:pt x="22391" y="1521"/>
                  </a:lnTo>
                  <a:cubicBezTo>
                    <a:pt x="22581" y="1679"/>
                    <a:pt x="22802" y="1774"/>
                    <a:pt x="23024" y="1774"/>
                  </a:cubicBezTo>
                  <a:cubicBezTo>
                    <a:pt x="23531" y="1774"/>
                    <a:pt x="23943" y="1394"/>
                    <a:pt x="23943" y="888"/>
                  </a:cubicBezTo>
                  <a:cubicBezTo>
                    <a:pt x="23943" y="381"/>
                    <a:pt x="23531" y="1"/>
                    <a:pt x="23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2258;p25">
              <a:extLst>
                <a:ext uri="{FF2B5EF4-FFF2-40B4-BE49-F238E27FC236}">
                  <a16:creationId xmlns:a16="http://schemas.microsoft.com/office/drawing/2014/main" id="{2C074E88-D3CA-7817-D1EC-CD92C7C1EEE2}"/>
                </a:ext>
              </a:extLst>
            </p:cNvPr>
            <p:cNvSpPr/>
            <p:nvPr/>
          </p:nvSpPr>
          <p:spPr>
            <a:xfrm>
              <a:off x="978899" y="3838038"/>
              <a:ext cx="270280" cy="344986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8393" y="0"/>
                  </a:moveTo>
                  <a:cubicBezTo>
                    <a:pt x="7887" y="0"/>
                    <a:pt x="7506" y="380"/>
                    <a:pt x="7506" y="887"/>
                  </a:cubicBezTo>
                  <a:cubicBezTo>
                    <a:pt x="7506" y="1014"/>
                    <a:pt x="7538" y="1140"/>
                    <a:pt x="7570" y="1267"/>
                  </a:cubicBezTo>
                  <a:lnTo>
                    <a:pt x="824" y="6397"/>
                  </a:lnTo>
                  <a:cubicBezTo>
                    <a:pt x="793" y="6429"/>
                    <a:pt x="761" y="6493"/>
                    <a:pt x="761" y="6556"/>
                  </a:cubicBezTo>
                  <a:lnTo>
                    <a:pt x="729" y="10071"/>
                  </a:lnTo>
                  <a:cubicBezTo>
                    <a:pt x="318" y="10166"/>
                    <a:pt x="1" y="10514"/>
                    <a:pt x="1" y="10958"/>
                  </a:cubicBezTo>
                  <a:cubicBezTo>
                    <a:pt x="1" y="11465"/>
                    <a:pt x="413" y="11845"/>
                    <a:pt x="919" y="11845"/>
                  </a:cubicBezTo>
                  <a:cubicBezTo>
                    <a:pt x="1394" y="11845"/>
                    <a:pt x="1806" y="11465"/>
                    <a:pt x="1806" y="10958"/>
                  </a:cubicBezTo>
                  <a:cubicBezTo>
                    <a:pt x="1806" y="10546"/>
                    <a:pt x="1489" y="10166"/>
                    <a:pt x="1109" y="10103"/>
                  </a:cubicBezTo>
                  <a:lnTo>
                    <a:pt x="1141" y="6651"/>
                  </a:lnTo>
                  <a:lnTo>
                    <a:pt x="7823" y="1552"/>
                  </a:lnTo>
                  <a:cubicBezTo>
                    <a:pt x="7982" y="1711"/>
                    <a:pt x="8172" y="1774"/>
                    <a:pt x="8393" y="1774"/>
                  </a:cubicBezTo>
                  <a:cubicBezTo>
                    <a:pt x="8900" y="1774"/>
                    <a:pt x="9280" y="1394"/>
                    <a:pt x="9280" y="887"/>
                  </a:cubicBezTo>
                  <a:cubicBezTo>
                    <a:pt x="9280" y="380"/>
                    <a:pt x="8868" y="0"/>
                    <a:pt x="8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248;p25">
              <a:extLst>
                <a:ext uri="{FF2B5EF4-FFF2-40B4-BE49-F238E27FC236}">
                  <a16:creationId xmlns:a16="http://schemas.microsoft.com/office/drawing/2014/main" id="{31043DB9-6582-82E0-4D40-5D9ED08A26E2}"/>
                </a:ext>
              </a:extLst>
            </p:cNvPr>
            <p:cNvSpPr/>
            <p:nvPr/>
          </p:nvSpPr>
          <p:spPr>
            <a:xfrm>
              <a:off x="616855" y="4329259"/>
              <a:ext cx="51668" cy="1046898"/>
            </a:xfrm>
            <a:custGeom>
              <a:avLst/>
              <a:gdLst/>
              <a:ahLst/>
              <a:cxnLst/>
              <a:rect l="l" t="t" r="r" b="b"/>
              <a:pathLst>
                <a:path w="1774" h="35945" extrusionOk="0">
                  <a:moveTo>
                    <a:pt x="887" y="0"/>
                  </a:moveTo>
                  <a:cubicBezTo>
                    <a:pt x="380" y="0"/>
                    <a:pt x="0" y="412"/>
                    <a:pt x="0" y="887"/>
                  </a:cubicBezTo>
                  <a:cubicBezTo>
                    <a:pt x="0" y="1331"/>
                    <a:pt x="285" y="1679"/>
                    <a:pt x="697" y="1774"/>
                  </a:cubicBezTo>
                  <a:lnTo>
                    <a:pt x="697" y="34171"/>
                  </a:lnTo>
                  <a:cubicBezTo>
                    <a:pt x="285" y="34266"/>
                    <a:pt x="0" y="34615"/>
                    <a:pt x="0" y="35058"/>
                  </a:cubicBezTo>
                  <a:cubicBezTo>
                    <a:pt x="0" y="35565"/>
                    <a:pt x="380" y="35945"/>
                    <a:pt x="887" y="35945"/>
                  </a:cubicBezTo>
                  <a:cubicBezTo>
                    <a:pt x="1394" y="35945"/>
                    <a:pt x="1774" y="35565"/>
                    <a:pt x="1774" y="35058"/>
                  </a:cubicBezTo>
                  <a:cubicBezTo>
                    <a:pt x="1774" y="34615"/>
                    <a:pt x="1489" y="34266"/>
                    <a:pt x="1077" y="34171"/>
                  </a:cubicBezTo>
                  <a:lnTo>
                    <a:pt x="1077" y="1774"/>
                  </a:lnTo>
                  <a:cubicBezTo>
                    <a:pt x="1489" y="1679"/>
                    <a:pt x="1774" y="1331"/>
                    <a:pt x="1774" y="887"/>
                  </a:cubicBezTo>
                  <a:cubicBezTo>
                    <a:pt x="1774" y="412"/>
                    <a:pt x="1394" y="0"/>
                    <a:pt x="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2242;p25">
              <a:extLst>
                <a:ext uri="{FF2B5EF4-FFF2-40B4-BE49-F238E27FC236}">
                  <a16:creationId xmlns:a16="http://schemas.microsoft.com/office/drawing/2014/main" id="{1D2C804F-C7A1-517E-4D85-A6C04797CF14}"/>
                </a:ext>
              </a:extLst>
            </p:cNvPr>
            <p:cNvSpPr/>
            <p:nvPr/>
          </p:nvSpPr>
          <p:spPr>
            <a:xfrm rot="7033303">
              <a:off x="1214593" y="3838036"/>
              <a:ext cx="270280" cy="344986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919" y="0"/>
                  </a:moveTo>
                  <a:cubicBezTo>
                    <a:pt x="413" y="0"/>
                    <a:pt x="1" y="380"/>
                    <a:pt x="1" y="887"/>
                  </a:cubicBezTo>
                  <a:cubicBezTo>
                    <a:pt x="1" y="1394"/>
                    <a:pt x="413" y="1774"/>
                    <a:pt x="919" y="1774"/>
                  </a:cubicBezTo>
                  <a:cubicBezTo>
                    <a:pt x="1141" y="1774"/>
                    <a:pt x="1331" y="1711"/>
                    <a:pt x="1489" y="1552"/>
                  </a:cubicBezTo>
                  <a:lnTo>
                    <a:pt x="8172" y="6651"/>
                  </a:lnTo>
                  <a:lnTo>
                    <a:pt x="8203" y="10103"/>
                  </a:lnTo>
                  <a:cubicBezTo>
                    <a:pt x="7792" y="10166"/>
                    <a:pt x="7507" y="10546"/>
                    <a:pt x="7507" y="10958"/>
                  </a:cubicBezTo>
                  <a:cubicBezTo>
                    <a:pt x="7507" y="11465"/>
                    <a:pt x="7887" y="11845"/>
                    <a:pt x="8393" y="11845"/>
                  </a:cubicBezTo>
                  <a:cubicBezTo>
                    <a:pt x="8900" y="11845"/>
                    <a:pt x="9280" y="11465"/>
                    <a:pt x="9280" y="10958"/>
                  </a:cubicBezTo>
                  <a:cubicBezTo>
                    <a:pt x="9280" y="10514"/>
                    <a:pt x="8963" y="10166"/>
                    <a:pt x="8583" y="10071"/>
                  </a:cubicBezTo>
                  <a:lnTo>
                    <a:pt x="8552" y="6556"/>
                  </a:lnTo>
                  <a:cubicBezTo>
                    <a:pt x="8552" y="6493"/>
                    <a:pt x="8520" y="6429"/>
                    <a:pt x="8457" y="6397"/>
                  </a:cubicBezTo>
                  <a:lnTo>
                    <a:pt x="1711" y="1267"/>
                  </a:lnTo>
                  <a:cubicBezTo>
                    <a:pt x="1774" y="1140"/>
                    <a:pt x="1806" y="1014"/>
                    <a:pt x="1806" y="887"/>
                  </a:cubicBezTo>
                  <a:cubicBezTo>
                    <a:pt x="1806" y="380"/>
                    <a:pt x="1394" y="0"/>
                    <a:pt x="9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2239;p25">
              <a:extLst>
                <a:ext uri="{FF2B5EF4-FFF2-40B4-BE49-F238E27FC236}">
                  <a16:creationId xmlns:a16="http://schemas.microsoft.com/office/drawing/2014/main" id="{62C8688D-78AB-EBEF-ADC7-DC2874D80ACD}"/>
                </a:ext>
              </a:extLst>
            </p:cNvPr>
            <p:cNvSpPr/>
            <p:nvPr/>
          </p:nvSpPr>
          <p:spPr>
            <a:xfrm>
              <a:off x="-265035" y="3552849"/>
              <a:ext cx="697311" cy="1691638"/>
            </a:xfrm>
            <a:custGeom>
              <a:avLst/>
              <a:gdLst/>
              <a:ahLst/>
              <a:cxnLst/>
              <a:rect l="l" t="t" r="r" b="b"/>
              <a:pathLst>
                <a:path w="23942" h="58082" extrusionOk="0">
                  <a:moveTo>
                    <a:pt x="887" y="1"/>
                  </a:moveTo>
                  <a:cubicBezTo>
                    <a:pt x="380" y="1"/>
                    <a:pt x="0" y="381"/>
                    <a:pt x="0" y="888"/>
                  </a:cubicBezTo>
                  <a:cubicBezTo>
                    <a:pt x="0" y="1394"/>
                    <a:pt x="380" y="1774"/>
                    <a:pt x="887" y="1774"/>
                  </a:cubicBezTo>
                  <a:cubicBezTo>
                    <a:pt x="1140" y="1774"/>
                    <a:pt x="1362" y="1679"/>
                    <a:pt x="1520" y="1489"/>
                  </a:cubicBezTo>
                  <a:lnTo>
                    <a:pt x="22865" y="15265"/>
                  </a:lnTo>
                  <a:lnTo>
                    <a:pt x="22865" y="56308"/>
                  </a:lnTo>
                  <a:cubicBezTo>
                    <a:pt x="22485" y="56403"/>
                    <a:pt x="22168" y="56752"/>
                    <a:pt x="22168" y="57195"/>
                  </a:cubicBezTo>
                  <a:cubicBezTo>
                    <a:pt x="22168" y="57702"/>
                    <a:pt x="22580" y="58082"/>
                    <a:pt x="23055" y="58082"/>
                  </a:cubicBezTo>
                  <a:cubicBezTo>
                    <a:pt x="23562" y="58082"/>
                    <a:pt x="23942" y="57702"/>
                    <a:pt x="23942" y="57195"/>
                  </a:cubicBezTo>
                  <a:cubicBezTo>
                    <a:pt x="23942" y="56752"/>
                    <a:pt x="23657" y="56403"/>
                    <a:pt x="23245" y="56308"/>
                  </a:cubicBezTo>
                  <a:lnTo>
                    <a:pt x="23245" y="15170"/>
                  </a:lnTo>
                  <a:cubicBezTo>
                    <a:pt x="23245" y="15107"/>
                    <a:pt x="23214" y="15044"/>
                    <a:pt x="23150" y="15012"/>
                  </a:cubicBezTo>
                  <a:lnTo>
                    <a:pt x="1710" y="1173"/>
                  </a:lnTo>
                  <a:cubicBezTo>
                    <a:pt x="1742" y="1078"/>
                    <a:pt x="1774" y="983"/>
                    <a:pt x="1774" y="888"/>
                  </a:cubicBezTo>
                  <a:cubicBezTo>
                    <a:pt x="1774" y="381"/>
                    <a:pt x="1394" y="1"/>
                    <a:pt x="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2248;p25">
              <a:extLst>
                <a:ext uri="{FF2B5EF4-FFF2-40B4-BE49-F238E27FC236}">
                  <a16:creationId xmlns:a16="http://schemas.microsoft.com/office/drawing/2014/main" id="{18B6B441-9751-1B31-53EF-17EACE871911}"/>
                </a:ext>
              </a:extLst>
            </p:cNvPr>
            <p:cNvSpPr/>
            <p:nvPr/>
          </p:nvSpPr>
          <p:spPr>
            <a:xfrm rot="5400000">
              <a:off x="1278745" y="4295907"/>
              <a:ext cx="51668" cy="1046898"/>
            </a:xfrm>
            <a:custGeom>
              <a:avLst/>
              <a:gdLst/>
              <a:ahLst/>
              <a:cxnLst/>
              <a:rect l="l" t="t" r="r" b="b"/>
              <a:pathLst>
                <a:path w="1774" h="35945" extrusionOk="0">
                  <a:moveTo>
                    <a:pt x="887" y="0"/>
                  </a:moveTo>
                  <a:cubicBezTo>
                    <a:pt x="380" y="0"/>
                    <a:pt x="0" y="412"/>
                    <a:pt x="0" y="887"/>
                  </a:cubicBezTo>
                  <a:cubicBezTo>
                    <a:pt x="0" y="1331"/>
                    <a:pt x="285" y="1679"/>
                    <a:pt x="697" y="1774"/>
                  </a:cubicBezTo>
                  <a:lnTo>
                    <a:pt x="697" y="34171"/>
                  </a:lnTo>
                  <a:cubicBezTo>
                    <a:pt x="285" y="34266"/>
                    <a:pt x="0" y="34615"/>
                    <a:pt x="0" y="35058"/>
                  </a:cubicBezTo>
                  <a:cubicBezTo>
                    <a:pt x="0" y="35565"/>
                    <a:pt x="380" y="35945"/>
                    <a:pt x="887" y="35945"/>
                  </a:cubicBezTo>
                  <a:cubicBezTo>
                    <a:pt x="1394" y="35945"/>
                    <a:pt x="1774" y="35565"/>
                    <a:pt x="1774" y="35058"/>
                  </a:cubicBezTo>
                  <a:cubicBezTo>
                    <a:pt x="1774" y="34615"/>
                    <a:pt x="1489" y="34266"/>
                    <a:pt x="1077" y="34171"/>
                  </a:cubicBezTo>
                  <a:lnTo>
                    <a:pt x="1077" y="1774"/>
                  </a:lnTo>
                  <a:cubicBezTo>
                    <a:pt x="1489" y="1679"/>
                    <a:pt x="1774" y="1331"/>
                    <a:pt x="1774" y="887"/>
                  </a:cubicBezTo>
                  <a:cubicBezTo>
                    <a:pt x="1774" y="412"/>
                    <a:pt x="1394" y="0"/>
                    <a:pt x="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73B2F11-7CAA-1C2F-3A29-697CB68EAF4A}"/>
                </a:ext>
              </a:extLst>
            </p:cNvPr>
            <p:cNvGrpSpPr/>
            <p:nvPr/>
          </p:nvGrpSpPr>
          <p:grpSpPr>
            <a:xfrm rot="16005611">
              <a:off x="-203130" y="2656140"/>
              <a:ext cx="1691638" cy="989290"/>
              <a:chOff x="3974108" y="4355632"/>
              <a:chExt cx="1691638" cy="989290"/>
            </a:xfrm>
          </p:grpSpPr>
          <p:sp>
            <p:nvSpPr>
              <p:cNvPr id="56" name="Google Shape;2258;p25">
                <a:extLst>
                  <a:ext uri="{FF2B5EF4-FFF2-40B4-BE49-F238E27FC236}">
                    <a16:creationId xmlns:a16="http://schemas.microsoft.com/office/drawing/2014/main" id="{4E148867-1CC3-71CE-784B-9F1DB7D55715}"/>
                  </a:ext>
                </a:extLst>
              </p:cNvPr>
              <p:cNvSpPr/>
              <p:nvPr/>
            </p:nvSpPr>
            <p:spPr>
              <a:xfrm>
                <a:off x="4898302" y="4381078"/>
                <a:ext cx="270280" cy="344986"/>
              </a:xfrm>
              <a:custGeom>
                <a:avLst/>
                <a:gdLst/>
                <a:ahLst/>
                <a:cxnLst/>
                <a:rect l="l" t="t" r="r" b="b"/>
                <a:pathLst>
                  <a:path w="9280" h="11845" extrusionOk="0">
                    <a:moveTo>
                      <a:pt x="8393" y="0"/>
                    </a:moveTo>
                    <a:cubicBezTo>
                      <a:pt x="7887" y="0"/>
                      <a:pt x="7506" y="380"/>
                      <a:pt x="7506" y="887"/>
                    </a:cubicBezTo>
                    <a:cubicBezTo>
                      <a:pt x="7506" y="1014"/>
                      <a:pt x="7538" y="1140"/>
                      <a:pt x="7570" y="1267"/>
                    </a:cubicBezTo>
                    <a:lnTo>
                      <a:pt x="824" y="6397"/>
                    </a:lnTo>
                    <a:cubicBezTo>
                      <a:pt x="793" y="6429"/>
                      <a:pt x="761" y="6493"/>
                      <a:pt x="761" y="6556"/>
                    </a:cubicBezTo>
                    <a:lnTo>
                      <a:pt x="729" y="10071"/>
                    </a:lnTo>
                    <a:cubicBezTo>
                      <a:pt x="318" y="10166"/>
                      <a:pt x="1" y="10514"/>
                      <a:pt x="1" y="10958"/>
                    </a:cubicBezTo>
                    <a:cubicBezTo>
                      <a:pt x="1" y="11465"/>
                      <a:pt x="413" y="11845"/>
                      <a:pt x="919" y="11845"/>
                    </a:cubicBezTo>
                    <a:cubicBezTo>
                      <a:pt x="1394" y="11845"/>
                      <a:pt x="1806" y="11465"/>
                      <a:pt x="1806" y="10958"/>
                    </a:cubicBezTo>
                    <a:cubicBezTo>
                      <a:pt x="1806" y="10546"/>
                      <a:pt x="1489" y="10166"/>
                      <a:pt x="1109" y="10103"/>
                    </a:cubicBezTo>
                    <a:lnTo>
                      <a:pt x="1141" y="6651"/>
                    </a:lnTo>
                    <a:lnTo>
                      <a:pt x="7823" y="1552"/>
                    </a:lnTo>
                    <a:cubicBezTo>
                      <a:pt x="7982" y="1711"/>
                      <a:pt x="8172" y="1774"/>
                      <a:pt x="8393" y="1774"/>
                    </a:cubicBezTo>
                    <a:cubicBezTo>
                      <a:pt x="8900" y="1774"/>
                      <a:pt x="9280" y="1394"/>
                      <a:pt x="9280" y="887"/>
                    </a:cubicBezTo>
                    <a:cubicBezTo>
                      <a:pt x="9280" y="380"/>
                      <a:pt x="8868" y="0"/>
                      <a:pt x="8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242;p25">
                <a:extLst>
                  <a:ext uri="{FF2B5EF4-FFF2-40B4-BE49-F238E27FC236}">
                    <a16:creationId xmlns:a16="http://schemas.microsoft.com/office/drawing/2014/main" id="{CCA7976A-3CB6-8B0A-C7EC-C4FA4EC840C6}"/>
                  </a:ext>
                </a:extLst>
              </p:cNvPr>
              <p:cNvSpPr/>
              <p:nvPr/>
            </p:nvSpPr>
            <p:spPr>
              <a:xfrm rot="7033303">
                <a:off x="5054483" y="4318279"/>
                <a:ext cx="270280" cy="344986"/>
              </a:xfrm>
              <a:custGeom>
                <a:avLst/>
                <a:gdLst/>
                <a:ahLst/>
                <a:cxnLst/>
                <a:rect l="l" t="t" r="r" b="b"/>
                <a:pathLst>
                  <a:path w="9280" h="11845" extrusionOk="0">
                    <a:moveTo>
                      <a:pt x="919" y="0"/>
                    </a:moveTo>
                    <a:cubicBezTo>
                      <a:pt x="413" y="0"/>
                      <a:pt x="1" y="380"/>
                      <a:pt x="1" y="887"/>
                    </a:cubicBezTo>
                    <a:cubicBezTo>
                      <a:pt x="1" y="1394"/>
                      <a:pt x="413" y="1774"/>
                      <a:pt x="919" y="1774"/>
                    </a:cubicBezTo>
                    <a:cubicBezTo>
                      <a:pt x="1141" y="1774"/>
                      <a:pt x="1331" y="1711"/>
                      <a:pt x="1489" y="1552"/>
                    </a:cubicBezTo>
                    <a:lnTo>
                      <a:pt x="8172" y="6651"/>
                    </a:lnTo>
                    <a:lnTo>
                      <a:pt x="8203" y="10103"/>
                    </a:lnTo>
                    <a:cubicBezTo>
                      <a:pt x="7792" y="10166"/>
                      <a:pt x="7507" y="10546"/>
                      <a:pt x="7507" y="10958"/>
                    </a:cubicBezTo>
                    <a:cubicBezTo>
                      <a:pt x="7507" y="11465"/>
                      <a:pt x="7887" y="11845"/>
                      <a:pt x="8393" y="11845"/>
                    </a:cubicBezTo>
                    <a:cubicBezTo>
                      <a:pt x="8900" y="11845"/>
                      <a:pt x="9280" y="11465"/>
                      <a:pt x="9280" y="10958"/>
                    </a:cubicBezTo>
                    <a:cubicBezTo>
                      <a:pt x="9280" y="10514"/>
                      <a:pt x="8963" y="10166"/>
                      <a:pt x="8583" y="10071"/>
                    </a:cubicBezTo>
                    <a:lnTo>
                      <a:pt x="8552" y="6556"/>
                    </a:lnTo>
                    <a:cubicBezTo>
                      <a:pt x="8552" y="6493"/>
                      <a:pt x="8520" y="6429"/>
                      <a:pt x="8457" y="6397"/>
                    </a:cubicBezTo>
                    <a:lnTo>
                      <a:pt x="1711" y="1267"/>
                    </a:lnTo>
                    <a:cubicBezTo>
                      <a:pt x="1774" y="1140"/>
                      <a:pt x="1806" y="1014"/>
                      <a:pt x="1806" y="887"/>
                    </a:cubicBezTo>
                    <a:cubicBezTo>
                      <a:pt x="1806" y="380"/>
                      <a:pt x="1394" y="0"/>
                      <a:pt x="9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" name="Google Shape;2239;p25">
                <a:extLst>
                  <a:ext uri="{FF2B5EF4-FFF2-40B4-BE49-F238E27FC236}">
                    <a16:creationId xmlns:a16="http://schemas.microsoft.com/office/drawing/2014/main" id="{772A8B6D-036E-0EE8-4C7A-CDA4B5C5ABBE}"/>
                  </a:ext>
                </a:extLst>
              </p:cNvPr>
              <p:cNvSpPr/>
              <p:nvPr/>
            </p:nvSpPr>
            <p:spPr>
              <a:xfrm rot="16426817">
                <a:off x="4471271" y="4150448"/>
                <a:ext cx="697311" cy="1691638"/>
              </a:xfrm>
              <a:custGeom>
                <a:avLst/>
                <a:gdLst/>
                <a:ahLst/>
                <a:cxnLst/>
                <a:rect l="l" t="t" r="r" b="b"/>
                <a:pathLst>
                  <a:path w="23942" h="58082" extrusionOk="0">
                    <a:moveTo>
                      <a:pt x="887" y="1"/>
                    </a:moveTo>
                    <a:cubicBezTo>
                      <a:pt x="380" y="1"/>
                      <a:pt x="0" y="381"/>
                      <a:pt x="0" y="888"/>
                    </a:cubicBezTo>
                    <a:cubicBezTo>
                      <a:pt x="0" y="1394"/>
                      <a:pt x="380" y="1774"/>
                      <a:pt x="887" y="1774"/>
                    </a:cubicBezTo>
                    <a:cubicBezTo>
                      <a:pt x="1140" y="1774"/>
                      <a:pt x="1362" y="1679"/>
                      <a:pt x="1520" y="1489"/>
                    </a:cubicBezTo>
                    <a:lnTo>
                      <a:pt x="22865" y="15265"/>
                    </a:lnTo>
                    <a:lnTo>
                      <a:pt x="22865" y="56308"/>
                    </a:lnTo>
                    <a:cubicBezTo>
                      <a:pt x="22485" y="56403"/>
                      <a:pt x="22168" y="56752"/>
                      <a:pt x="22168" y="57195"/>
                    </a:cubicBezTo>
                    <a:cubicBezTo>
                      <a:pt x="22168" y="57702"/>
                      <a:pt x="22580" y="58082"/>
                      <a:pt x="23055" y="58082"/>
                    </a:cubicBezTo>
                    <a:cubicBezTo>
                      <a:pt x="23562" y="58082"/>
                      <a:pt x="23942" y="57702"/>
                      <a:pt x="23942" y="57195"/>
                    </a:cubicBezTo>
                    <a:cubicBezTo>
                      <a:pt x="23942" y="56752"/>
                      <a:pt x="23657" y="56403"/>
                      <a:pt x="23245" y="56308"/>
                    </a:cubicBezTo>
                    <a:lnTo>
                      <a:pt x="23245" y="15170"/>
                    </a:lnTo>
                    <a:cubicBezTo>
                      <a:pt x="23245" y="15107"/>
                      <a:pt x="23214" y="15044"/>
                      <a:pt x="23150" y="15012"/>
                    </a:cubicBezTo>
                    <a:lnTo>
                      <a:pt x="1710" y="1173"/>
                    </a:lnTo>
                    <a:cubicBezTo>
                      <a:pt x="1742" y="1078"/>
                      <a:pt x="1774" y="983"/>
                      <a:pt x="1774" y="888"/>
                    </a:cubicBezTo>
                    <a:cubicBezTo>
                      <a:pt x="1774" y="381"/>
                      <a:pt x="1394" y="1"/>
                      <a:pt x="8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B448F58-884E-6D6B-4F93-E55FF9C9D57E}"/>
              </a:ext>
            </a:extLst>
          </p:cNvPr>
          <p:cNvGrpSpPr/>
          <p:nvPr/>
        </p:nvGrpSpPr>
        <p:grpSpPr>
          <a:xfrm rot="16200000">
            <a:off x="1837166" y="-455881"/>
            <a:ext cx="2093063" cy="3227477"/>
            <a:chOff x="-265035" y="2304966"/>
            <a:chExt cx="2093063" cy="3227477"/>
          </a:xfrm>
        </p:grpSpPr>
        <p:sp>
          <p:nvSpPr>
            <p:cNvPr id="60" name="Google Shape;2261;p25">
              <a:extLst>
                <a:ext uri="{FF2B5EF4-FFF2-40B4-BE49-F238E27FC236}">
                  <a16:creationId xmlns:a16="http://schemas.microsoft.com/office/drawing/2014/main" id="{E6339B10-3D2D-0790-49BA-CF3240690B18}"/>
                </a:ext>
              </a:extLst>
            </p:cNvPr>
            <p:cNvSpPr/>
            <p:nvPr/>
          </p:nvSpPr>
          <p:spPr>
            <a:xfrm>
              <a:off x="765369" y="3838038"/>
              <a:ext cx="697340" cy="1694405"/>
            </a:xfrm>
            <a:custGeom>
              <a:avLst/>
              <a:gdLst/>
              <a:ahLst/>
              <a:cxnLst/>
              <a:rect l="l" t="t" r="r" b="b"/>
              <a:pathLst>
                <a:path w="23943" h="58177" extrusionOk="0">
                  <a:moveTo>
                    <a:pt x="23056" y="1"/>
                  </a:moveTo>
                  <a:cubicBezTo>
                    <a:pt x="22549" y="1"/>
                    <a:pt x="22137" y="381"/>
                    <a:pt x="22137" y="888"/>
                  </a:cubicBezTo>
                  <a:cubicBezTo>
                    <a:pt x="22137" y="1014"/>
                    <a:pt x="22169" y="1109"/>
                    <a:pt x="22201" y="1204"/>
                  </a:cubicBezTo>
                  <a:lnTo>
                    <a:pt x="792" y="15012"/>
                  </a:lnTo>
                  <a:cubicBezTo>
                    <a:pt x="761" y="15044"/>
                    <a:pt x="697" y="15107"/>
                    <a:pt x="697" y="15170"/>
                  </a:cubicBezTo>
                  <a:lnTo>
                    <a:pt x="697" y="56403"/>
                  </a:lnTo>
                  <a:cubicBezTo>
                    <a:pt x="317" y="56467"/>
                    <a:pt x="1" y="56847"/>
                    <a:pt x="1" y="57258"/>
                  </a:cubicBezTo>
                  <a:cubicBezTo>
                    <a:pt x="1" y="57765"/>
                    <a:pt x="412" y="58177"/>
                    <a:pt x="887" y="58177"/>
                  </a:cubicBezTo>
                  <a:cubicBezTo>
                    <a:pt x="1394" y="58177"/>
                    <a:pt x="1806" y="57765"/>
                    <a:pt x="1806" y="57258"/>
                  </a:cubicBezTo>
                  <a:cubicBezTo>
                    <a:pt x="1806" y="56847"/>
                    <a:pt x="1489" y="56467"/>
                    <a:pt x="1077" y="56403"/>
                  </a:cubicBezTo>
                  <a:lnTo>
                    <a:pt x="1077" y="15265"/>
                  </a:lnTo>
                  <a:lnTo>
                    <a:pt x="22391" y="1521"/>
                  </a:lnTo>
                  <a:cubicBezTo>
                    <a:pt x="22581" y="1679"/>
                    <a:pt x="22802" y="1774"/>
                    <a:pt x="23024" y="1774"/>
                  </a:cubicBezTo>
                  <a:cubicBezTo>
                    <a:pt x="23531" y="1774"/>
                    <a:pt x="23943" y="1394"/>
                    <a:pt x="23943" y="888"/>
                  </a:cubicBezTo>
                  <a:cubicBezTo>
                    <a:pt x="23943" y="381"/>
                    <a:pt x="23531" y="1"/>
                    <a:pt x="23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2258;p25">
              <a:extLst>
                <a:ext uri="{FF2B5EF4-FFF2-40B4-BE49-F238E27FC236}">
                  <a16:creationId xmlns:a16="http://schemas.microsoft.com/office/drawing/2014/main" id="{477F06D9-C9BB-4E8E-54D1-957AB058C769}"/>
                </a:ext>
              </a:extLst>
            </p:cNvPr>
            <p:cNvSpPr/>
            <p:nvPr/>
          </p:nvSpPr>
          <p:spPr>
            <a:xfrm>
              <a:off x="978899" y="3838038"/>
              <a:ext cx="270280" cy="344986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8393" y="0"/>
                  </a:moveTo>
                  <a:cubicBezTo>
                    <a:pt x="7887" y="0"/>
                    <a:pt x="7506" y="380"/>
                    <a:pt x="7506" y="887"/>
                  </a:cubicBezTo>
                  <a:cubicBezTo>
                    <a:pt x="7506" y="1014"/>
                    <a:pt x="7538" y="1140"/>
                    <a:pt x="7570" y="1267"/>
                  </a:cubicBezTo>
                  <a:lnTo>
                    <a:pt x="824" y="6397"/>
                  </a:lnTo>
                  <a:cubicBezTo>
                    <a:pt x="793" y="6429"/>
                    <a:pt x="761" y="6493"/>
                    <a:pt x="761" y="6556"/>
                  </a:cubicBezTo>
                  <a:lnTo>
                    <a:pt x="729" y="10071"/>
                  </a:lnTo>
                  <a:cubicBezTo>
                    <a:pt x="318" y="10166"/>
                    <a:pt x="1" y="10514"/>
                    <a:pt x="1" y="10958"/>
                  </a:cubicBezTo>
                  <a:cubicBezTo>
                    <a:pt x="1" y="11465"/>
                    <a:pt x="413" y="11845"/>
                    <a:pt x="919" y="11845"/>
                  </a:cubicBezTo>
                  <a:cubicBezTo>
                    <a:pt x="1394" y="11845"/>
                    <a:pt x="1806" y="11465"/>
                    <a:pt x="1806" y="10958"/>
                  </a:cubicBezTo>
                  <a:cubicBezTo>
                    <a:pt x="1806" y="10546"/>
                    <a:pt x="1489" y="10166"/>
                    <a:pt x="1109" y="10103"/>
                  </a:cubicBezTo>
                  <a:lnTo>
                    <a:pt x="1141" y="6651"/>
                  </a:lnTo>
                  <a:lnTo>
                    <a:pt x="7823" y="1552"/>
                  </a:lnTo>
                  <a:cubicBezTo>
                    <a:pt x="7982" y="1711"/>
                    <a:pt x="8172" y="1774"/>
                    <a:pt x="8393" y="1774"/>
                  </a:cubicBezTo>
                  <a:cubicBezTo>
                    <a:pt x="8900" y="1774"/>
                    <a:pt x="9280" y="1394"/>
                    <a:pt x="9280" y="887"/>
                  </a:cubicBezTo>
                  <a:cubicBezTo>
                    <a:pt x="9280" y="380"/>
                    <a:pt x="8868" y="0"/>
                    <a:pt x="8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248;p25">
              <a:extLst>
                <a:ext uri="{FF2B5EF4-FFF2-40B4-BE49-F238E27FC236}">
                  <a16:creationId xmlns:a16="http://schemas.microsoft.com/office/drawing/2014/main" id="{2CF65143-ADB8-B295-8ACC-845E82D206F6}"/>
                </a:ext>
              </a:extLst>
            </p:cNvPr>
            <p:cNvSpPr/>
            <p:nvPr/>
          </p:nvSpPr>
          <p:spPr>
            <a:xfrm>
              <a:off x="616855" y="4329259"/>
              <a:ext cx="51668" cy="1046898"/>
            </a:xfrm>
            <a:custGeom>
              <a:avLst/>
              <a:gdLst/>
              <a:ahLst/>
              <a:cxnLst/>
              <a:rect l="l" t="t" r="r" b="b"/>
              <a:pathLst>
                <a:path w="1774" h="35945" extrusionOk="0">
                  <a:moveTo>
                    <a:pt x="887" y="0"/>
                  </a:moveTo>
                  <a:cubicBezTo>
                    <a:pt x="380" y="0"/>
                    <a:pt x="0" y="412"/>
                    <a:pt x="0" y="887"/>
                  </a:cubicBezTo>
                  <a:cubicBezTo>
                    <a:pt x="0" y="1331"/>
                    <a:pt x="285" y="1679"/>
                    <a:pt x="697" y="1774"/>
                  </a:cubicBezTo>
                  <a:lnTo>
                    <a:pt x="697" y="34171"/>
                  </a:lnTo>
                  <a:cubicBezTo>
                    <a:pt x="285" y="34266"/>
                    <a:pt x="0" y="34615"/>
                    <a:pt x="0" y="35058"/>
                  </a:cubicBezTo>
                  <a:cubicBezTo>
                    <a:pt x="0" y="35565"/>
                    <a:pt x="380" y="35945"/>
                    <a:pt x="887" y="35945"/>
                  </a:cubicBezTo>
                  <a:cubicBezTo>
                    <a:pt x="1394" y="35945"/>
                    <a:pt x="1774" y="35565"/>
                    <a:pt x="1774" y="35058"/>
                  </a:cubicBezTo>
                  <a:cubicBezTo>
                    <a:pt x="1774" y="34615"/>
                    <a:pt x="1489" y="34266"/>
                    <a:pt x="1077" y="34171"/>
                  </a:cubicBezTo>
                  <a:lnTo>
                    <a:pt x="1077" y="1774"/>
                  </a:lnTo>
                  <a:cubicBezTo>
                    <a:pt x="1489" y="1679"/>
                    <a:pt x="1774" y="1331"/>
                    <a:pt x="1774" y="887"/>
                  </a:cubicBezTo>
                  <a:cubicBezTo>
                    <a:pt x="1774" y="412"/>
                    <a:pt x="1394" y="0"/>
                    <a:pt x="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2242;p25">
              <a:extLst>
                <a:ext uri="{FF2B5EF4-FFF2-40B4-BE49-F238E27FC236}">
                  <a16:creationId xmlns:a16="http://schemas.microsoft.com/office/drawing/2014/main" id="{24279DF0-566E-582A-89E3-B07B70FCA1CF}"/>
                </a:ext>
              </a:extLst>
            </p:cNvPr>
            <p:cNvSpPr/>
            <p:nvPr/>
          </p:nvSpPr>
          <p:spPr>
            <a:xfrm rot="7033303">
              <a:off x="1214593" y="3838036"/>
              <a:ext cx="270280" cy="344986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919" y="0"/>
                  </a:moveTo>
                  <a:cubicBezTo>
                    <a:pt x="413" y="0"/>
                    <a:pt x="1" y="380"/>
                    <a:pt x="1" y="887"/>
                  </a:cubicBezTo>
                  <a:cubicBezTo>
                    <a:pt x="1" y="1394"/>
                    <a:pt x="413" y="1774"/>
                    <a:pt x="919" y="1774"/>
                  </a:cubicBezTo>
                  <a:cubicBezTo>
                    <a:pt x="1141" y="1774"/>
                    <a:pt x="1331" y="1711"/>
                    <a:pt x="1489" y="1552"/>
                  </a:cubicBezTo>
                  <a:lnTo>
                    <a:pt x="8172" y="6651"/>
                  </a:lnTo>
                  <a:lnTo>
                    <a:pt x="8203" y="10103"/>
                  </a:lnTo>
                  <a:cubicBezTo>
                    <a:pt x="7792" y="10166"/>
                    <a:pt x="7507" y="10546"/>
                    <a:pt x="7507" y="10958"/>
                  </a:cubicBezTo>
                  <a:cubicBezTo>
                    <a:pt x="7507" y="11465"/>
                    <a:pt x="7887" y="11845"/>
                    <a:pt x="8393" y="11845"/>
                  </a:cubicBezTo>
                  <a:cubicBezTo>
                    <a:pt x="8900" y="11845"/>
                    <a:pt x="9280" y="11465"/>
                    <a:pt x="9280" y="10958"/>
                  </a:cubicBezTo>
                  <a:cubicBezTo>
                    <a:pt x="9280" y="10514"/>
                    <a:pt x="8963" y="10166"/>
                    <a:pt x="8583" y="10071"/>
                  </a:cubicBezTo>
                  <a:lnTo>
                    <a:pt x="8552" y="6556"/>
                  </a:lnTo>
                  <a:cubicBezTo>
                    <a:pt x="8552" y="6493"/>
                    <a:pt x="8520" y="6429"/>
                    <a:pt x="8457" y="6397"/>
                  </a:cubicBezTo>
                  <a:lnTo>
                    <a:pt x="1711" y="1267"/>
                  </a:lnTo>
                  <a:cubicBezTo>
                    <a:pt x="1774" y="1140"/>
                    <a:pt x="1806" y="1014"/>
                    <a:pt x="1806" y="887"/>
                  </a:cubicBezTo>
                  <a:cubicBezTo>
                    <a:pt x="1806" y="380"/>
                    <a:pt x="1394" y="0"/>
                    <a:pt x="9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2" name="Google Shape;2239;p25">
              <a:extLst>
                <a:ext uri="{FF2B5EF4-FFF2-40B4-BE49-F238E27FC236}">
                  <a16:creationId xmlns:a16="http://schemas.microsoft.com/office/drawing/2014/main" id="{A8E975EC-1D03-AAD8-A4C9-38FF5D63B320}"/>
                </a:ext>
              </a:extLst>
            </p:cNvPr>
            <p:cNvSpPr/>
            <p:nvPr/>
          </p:nvSpPr>
          <p:spPr>
            <a:xfrm>
              <a:off x="-265035" y="3552849"/>
              <a:ext cx="697311" cy="1691638"/>
            </a:xfrm>
            <a:custGeom>
              <a:avLst/>
              <a:gdLst/>
              <a:ahLst/>
              <a:cxnLst/>
              <a:rect l="l" t="t" r="r" b="b"/>
              <a:pathLst>
                <a:path w="23942" h="58082" extrusionOk="0">
                  <a:moveTo>
                    <a:pt x="887" y="1"/>
                  </a:moveTo>
                  <a:cubicBezTo>
                    <a:pt x="380" y="1"/>
                    <a:pt x="0" y="381"/>
                    <a:pt x="0" y="888"/>
                  </a:cubicBezTo>
                  <a:cubicBezTo>
                    <a:pt x="0" y="1394"/>
                    <a:pt x="380" y="1774"/>
                    <a:pt x="887" y="1774"/>
                  </a:cubicBezTo>
                  <a:cubicBezTo>
                    <a:pt x="1140" y="1774"/>
                    <a:pt x="1362" y="1679"/>
                    <a:pt x="1520" y="1489"/>
                  </a:cubicBezTo>
                  <a:lnTo>
                    <a:pt x="22865" y="15265"/>
                  </a:lnTo>
                  <a:lnTo>
                    <a:pt x="22865" y="56308"/>
                  </a:lnTo>
                  <a:cubicBezTo>
                    <a:pt x="22485" y="56403"/>
                    <a:pt x="22168" y="56752"/>
                    <a:pt x="22168" y="57195"/>
                  </a:cubicBezTo>
                  <a:cubicBezTo>
                    <a:pt x="22168" y="57702"/>
                    <a:pt x="22580" y="58082"/>
                    <a:pt x="23055" y="58082"/>
                  </a:cubicBezTo>
                  <a:cubicBezTo>
                    <a:pt x="23562" y="58082"/>
                    <a:pt x="23942" y="57702"/>
                    <a:pt x="23942" y="57195"/>
                  </a:cubicBezTo>
                  <a:cubicBezTo>
                    <a:pt x="23942" y="56752"/>
                    <a:pt x="23657" y="56403"/>
                    <a:pt x="23245" y="56308"/>
                  </a:cubicBezTo>
                  <a:lnTo>
                    <a:pt x="23245" y="15170"/>
                  </a:lnTo>
                  <a:cubicBezTo>
                    <a:pt x="23245" y="15107"/>
                    <a:pt x="23214" y="15044"/>
                    <a:pt x="23150" y="15012"/>
                  </a:cubicBezTo>
                  <a:lnTo>
                    <a:pt x="1710" y="1173"/>
                  </a:lnTo>
                  <a:cubicBezTo>
                    <a:pt x="1742" y="1078"/>
                    <a:pt x="1774" y="983"/>
                    <a:pt x="1774" y="888"/>
                  </a:cubicBezTo>
                  <a:cubicBezTo>
                    <a:pt x="1774" y="381"/>
                    <a:pt x="1394" y="1"/>
                    <a:pt x="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3" name="Google Shape;2248;p25">
              <a:extLst>
                <a:ext uri="{FF2B5EF4-FFF2-40B4-BE49-F238E27FC236}">
                  <a16:creationId xmlns:a16="http://schemas.microsoft.com/office/drawing/2014/main" id="{EBA8CD66-F0C9-428A-D1AF-F3E6016F3A38}"/>
                </a:ext>
              </a:extLst>
            </p:cNvPr>
            <p:cNvSpPr/>
            <p:nvPr/>
          </p:nvSpPr>
          <p:spPr>
            <a:xfrm rot="5400000">
              <a:off x="1278745" y="4295907"/>
              <a:ext cx="51668" cy="1046898"/>
            </a:xfrm>
            <a:custGeom>
              <a:avLst/>
              <a:gdLst/>
              <a:ahLst/>
              <a:cxnLst/>
              <a:rect l="l" t="t" r="r" b="b"/>
              <a:pathLst>
                <a:path w="1774" h="35945" extrusionOk="0">
                  <a:moveTo>
                    <a:pt x="887" y="0"/>
                  </a:moveTo>
                  <a:cubicBezTo>
                    <a:pt x="380" y="0"/>
                    <a:pt x="0" y="412"/>
                    <a:pt x="0" y="887"/>
                  </a:cubicBezTo>
                  <a:cubicBezTo>
                    <a:pt x="0" y="1331"/>
                    <a:pt x="285" y="1679"/>
                    <a:pt x="697" y="1774"/>
                  </a:cubicBezTo>
                  <a:lnTo>
                    <a:pt x="697" y="34171"/>
                  </a:lnTo>
                  <a:cubicBezTo>
                    <a:pt x="285" y="34266"/>
                    <a:pt x="0" y="34615"/>
                    <a:pt x="0" y="35058"/>
                  </a:cubicBezTo>
                  <a:cubicBezTo>
                    <a:pt x="0" y="35565"/>
                    <a:pt x="380" y="35945"/>
                    <a:pt x="887" y="35945"/>
                  </a:cubicBezTo>
                  <a:cubicBezTo>
                    <a:pt x="1394" y="35945"/>
                    <a:pt x="1774" y="35565"/>
                    <a:pt x="1774" y="35058"/>
                  </a:cubicBezTo>
                  <a:cubicBezTo>
                    <a:pt x="1774" y="34615"/>
                    <a:pt x="1489" y="34266"/>
                    <a:pt x="1077" y="34171"/>
                  </a:cubicBezTo>
                  <a:lnTo>
                    <a:pt x="1077" y="1774"/>
                  </a:lnTo>
                  <a:cubicBezTo>
                    <a:pt x="1489" y="1679"/>
                    <a:pt x="1774" y="1331"/>
                    <a:pt x="1774" y="887"/>
                  </a:cubicBezTo>
                  <a:cubicBezTo>
                    <a:pt x="1774" y="412"/>
                    <a:pt x="1394" y="0"/>
                    <a:pt x="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474" name="Group 1473">
              <a:extLst>
                <a:ext uri="{FF2B5EF4-FFF2-40B4-BE49-F238E27FC236}">
                  <a16:creationId xmlns:a16="http://schemas.microsoft.com/office/drawing/2014/main" id="{AFD462A2-12C3-06C1-52CF-137C8B21E390}"/>
                </a:ext>
              </a:extLst>
            </p:cNvPr>
            <p:cNvGrpSpPr/>
            <p:nvPr/>
          </p:nvGrpSpPr>
          <p:grpSpPr>
            <a:xfrm rot="16005611">
              <a:off x="-203130" y="2656140"/>
              <a:ext cx="1691638" cy="989290"/>
              <a:chOff x="3974108" y="4355632"/>
              <a:chExt cx="1691638" cy="989290"/>
            </a:xfrm>
          </p:grpSpPr>
          <p:sp>
            <p:nvSpPr>
              <p:cNvPr id="1475" name="Google Shape;2258;p25">
                <a:extLst>
                  <a:ext uri="{FF2B5EF4-FFF2-40B4-BE49-F238E27FC236}">
                    <a16:creationId xmlns:a16="http://schemas.microsoft.com/office/drawing/2014/main" id="{520E4718-D220-B204-12E0-4B39A8AB4596}"/>
                  </a:ext>
                </a:extLst>
              </p:cNvPr>
              <p:cNvSpPr/>
              <p:nvPr/>
            </p:nvSpPr>
            <p:spPr>
              <a:xfrm>
                <a:off x="4898302" y="4381078"/>
                <a:ext cx="270280" cy="344986"/>
              </a:xfrm>
              <a:custGeom>
                <a:avLst/>
                <a:gdLst/>
                <a:ahLst/>
                <a:cxnLst/>
                <a:rect l="l" t="t" r="r" b="b"/>
                <a:pathLst>
                  <a:path w="9280" h="11845" extrusionOk="0">
                    <a:moveTo>
                      <a:pt x="8393" y="0"/>
                    </a:moveTo>
                    <a:cubicBezTo>
                      <a:pt x="7887" y="0"/>
                      <a:pt x="7506" y="380"/>
                      <a:pt x="7506" y="887"/>
                    </a:cubicBezTo>
                    <a:cubicBezTo>
                      <a:pt x="7506" y="1014"/>
                      <a:pt x="7538" y="1140"/>
                      <a:pt x="7570" y="1267"/>
                    </a:cubicBezTo>
                    <a:lnTo>
                      <a:pt x="824" y="6397"/>
                    </a:lnTo>
                    <a:cubicBezTo>
                      <a:pt x="793" y="6429"/>
                      <a:pt x="761" y="6493"/>
                      <a:pt x="761" y="6556"/>
                    </a:cubicBezTo>
                    <a:lnTo>
                      <a:pt x="729" y="10071"/>
                    </a:lnTo>
                    <a:cubicBezTo>
                      <a:pt x="318" y="10166"/>
                      <a:pt x="1" y="10514"/>
                      <a:pt x="1" y="10958"/>
                    </a:cubicBezTo>
                    <a:cubicBezTo>
                      <a:pt x="1" y="11465"/>
                      <a:pt x="413" y="11845"/>
                      <a:pt x="919" y="11845"/>
                    </a:cubicBezTo>
                    <a:cubicBezTo>
                      <a:pt x="1394" y="11845"/>
                      <a:pt x="1806" y="11465"/>
                      <a:pt x="1806" y="10958"/>
                    </a:cubicBezTo>
                    <a:cubicBezTo>
                      <a:pt x="1806" y="10546"/>
                      <a:pt x="1489" y="10166"/>
                      <a:pt x="1109" y="10103"/>
                    </a:cubicBezTo>
                    <a:lnTo>
                      <a:pt x="1141" y="6651"/>
                    </a:lnTo>
                    <a:lnTo>
                      <a:pt x="7823" y="1552"/>
                    </a:lnTo>
                    <a:cubicBezTo>
                      <a:pt x="7982" y="1711"/>
                      <a:pt x="8172" y="1774"/>
                      <a:pt x="8393" y="1774"/>
                    </a:cubicBezTo>
                    <a:cubicBezTo>
                      <a:pt x="8900" y="1774"/>
                      <a:pt x="9280" y="1394"/>
                      <a:pt x="9280" y="887"/>
                    </a:cubicBezTo>
                    <a:cubicBezTo>
                      <a:pt x="9280" y="380"/>
                      <a:pt x="8868" y="0"/>
                      <a:pt x="8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2242;p25">
                <a:extLst>
                  <a:ext uri="{FF2B5EF4-FFF2-40B4-BE49-F238E27FC236}">
                    <a16:creationId xmlns:a16="http://schemas.microsoft.com/office/drawing/2014/main" id="{37207C3E-BDD0-9B00-8601-24CE8871EF3B}"/>
                  </a:ext>
                </a:extLst>
              </p:cNvPr>
              <p:cNvSpPr/>
              <p:nvPr/>
            </p:nvSpPr>
            <p:spPr>
              <a:xfrm rot="7033303">
                <a:off x="5054483" y="4318279"/>
                <a:ext cx="270280" cy="344986"/>
              </a:xfrm>
              <a:custGeom>
                <a:avLst/>
                <a:gdLst/>
                <a:ahLst/>
                <a:cxnLst/>
                <a:rect l="l" t="t" r="r" b="b"/>
                <a:pathLst>
                  <a:path w="9280" h="11845" extrusionOk="0">
                    <a:moveTo>
                      <a:pt x="919" y="0"/>
                    </a:moveTo>
                    <a:cubicBezTo>
                      <a:pt x="413" y="0"/>
                      <a:pt x="1" y="380"/>
                      <a:pt x="1" y="887"/>
                    </a:cubicBezTo>
                    <a:cubicBezTo>
                      <a:pt x="1" y="1394"/>
                      <a:pt x="413" y="1774"/>
                      <a:pt x="919" y="1774"/>
                    </a:cubicBezTo>
                    <a:cubicBezTo>
                      <a:pt x="1141" y="1774"/>
                      <a:pt x="1331" y="1711"/>
                      <a:pt x="1489" y="1552"/>
                    </a:cubicBezTo>
                    <a:lnTo>
                      <a:pt x="8172" y="6651"/>
                    </a:lnTo>
                    <a:lnTo>
                      <a:pt x="8203" y="10103"/>
                    </a:lnTo>
                    <a:cubicBezTo>
                      <a:pt x="7792" y="10166"/>
                      <a:pt x="7507" y="10546"/>
                      <a:pt x="7507" y="10958"/>
                    </a:cubicBezTo>
                    <a:cubicBezTo>
                      <a:pt x="7507" y="11465"/>
                      <a:pt x="7887" y="11845"/>
                      <a:pt x="8393" y="11845"/>
                    </a:cubicBezTo>
                    <a:cubicBezTo>
                      <a:pt x="8900" y="11845"/>
                      <a:pt x="9280" y="11465"/>
                      <a:pt x="9280" y="10958"/>
                    </a:cubicBezTo>
                    <a:cubicBezTo>
                      <a:pt x="9280" y="10514"/>
                      <a:pt x="8963" y="10166"/>
                      <a:pt x="8583" y="10071"/>
                    </a:cubicBezTo>
                    <a:lnTo>
                      <a:pt x="8552" y="6556"/>
                    </a:lnTo>
                    <a:cubicBezTo>
                      <a:pt x="8552" y="6493"/>
                      <a:pt x="8520" y="6429"/>
                      <a:pt x="8457" y="6397"/>
                    </a:cubicBezTo>
                    <a:lnTo>
                      <a:pt x="1711" y="1267"/>
                    </a:lnTo>
                    <a:cubicBezTo>
                      <a:pt x="1774" y="1140"/>
                      <a:pt x="1806" y="1014"/>
                      <a:pt x="1806" y="887"/>
                    </a:cubicBezTo>
                    <a:cubicBezTo>
                      <a:pt x="1806" y="380"/>
                      <a:pt x="1394" y="0"/>
                      <a:pt x="9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7" name="Google Shape;2239;p25">
                <a:extLst>
                  <a:ext uri="{FF2B5EF4-FFF2-40B4-BE49-F238E27FC236}">
                    <a16:creationId xmlns:a16="http://schemas.microsoft.com/office/drawing/2014/main" id="{B6D13F09-3083-065B-8BDF-0967C3CEC960}"/>
                  </a:ext>
                </a:extLst>
              </p:cNvPr>
              <p:cNvSpPr/>
              <p:nvPr/>
            </p:nvSpPr>
            <p:spPr>
              <a:xfrm rot="16426817">
                <a:off x="4471271" y="4150448"/>
                <a:ext cx="697311" cy="1691638"/>
              </a:xfrm>
              <a:custGeom>
                <a:avLst/>
                <a:gdLst/>
                <a:ahLst/>
                <a:cxnLst/>
                <a:rect l="l" t="t" r="r" b="b"/>
                <a:pathLst>
                  <a:path w="23942" h="58082" extrusionOk="0">
                    <a:moveTo>
                      <a:pt x="887" y="1"/>
                    </a:moveTo>
                    <a:cubicBezTo>
                      <a:pt x="380" y="1"/>
                      <a:pt x="0" y="381"/>
                      <a:pt x="0" y="888"/>
                    </a:cubicBezTo>
                    <a:cubicBezTo>
                      <a:pt x="0" y="1394"/>
                      <a:pt x="380" y="1774"/>
                      <a:pt x="887" y="1774"/>
                    </a:cubicBezTo>
                    <a:cubicBezTo>
                      <a:pt x="1140" y="1774"/>
                      <a:pt x="1362" y="1679"/>
                      <a:pt x="1520" y="1489"/>
                    </a:cubicBezTo>
                    <a:lnTo>
                      <a:pt x="22865" y="15265"/>
                    </a:lnTo>
                    <a:lnTo>
                      <a:pt x="22865" y="56308"/>
                    </a:lnTo>
                    <a:cubicBezTo>
                      <a:pt x="22485" y="56403"/>
                      <a:pt x="22168" y="56752"/>
                      <a:pt x="22168" y="57195"/>
                    </a:cubicBezTo>
                    <a:cubicBezTo>
                      <a:pt x="22168" y="57702"/>
                      <a:pt x="22580" y="58082"/>
                      <a:pt x="23055" y="58082"/>
                    </a:cubicBezTo>
                    <a:cubicBezTo>
                      <a:pt x="23562" y="58082"/>
                      <a:pt x="23942" y="57702"/>
                      <a:pt x="23942" y="57195"/>
                    </a:cubicBezTo>
                    <a:cubicBezTo>
                      <a:pt x="23942" y="56752"/>
                      <a:pt x="23657" y="56403"/>
                      <a:pt x="23245" y="56308"/>
                    </a:cubicBezTo>
                    <a:lnTo>
                      <a:pt x="23245" y="15170"/>
                    </a:lnTo>
                    <a:cubicBezTo>
                      <a:pt x="23245" y="15107"/>
                      <a:pt x="23214" y="15044"/>
                      <a:pt x="23150" y="15012"/>
                    </a:cubicBezTo>
                    <a:lnTo>
                      <a:pt x="1710" y="1173"/>
                    </a:lnTo>
                    <a:cubicBezTo>
                      <a:pt x="1742" y="1078"/>
                      <a:pt x="1774" y="983"/>
                      <a:pt x="1774" y="888"/>
                    </a:cubicBezTo>
                    <a:cubicBezTo>
                      <a:pt x="1774" y="381"/>
                      <a:pt x="1394" y="1"/>
                      <a:pt x="8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490" name="Group 1489">
            <a:extLst>
              <a:ext uri="{FF2B5EF4-FFF2-40B4-BE49-F238E27FC236}">
                <a16:creationId xmlns:a16="http://schemas.microsoft.com/office/drawing/2014/main" id="{8F043091-DC77-7D2B-6489-E7215CDFC91B}"/>
              </a:ext>
            </a:extLst>
          </p:cNvPr>
          <p:cNvGrpSpPr/>
          <p:nvPr/>
        </p:nvGrpSpPr>
        <p:grpSpPr>
          <a:xfrm>
            <a:off x="3428990" y="4080567"/>
            <a:ext cx="1760152" cy="1979593"/>
            <a:chOff x="-145043" y="3705250"/>
            <a:chExt cx="1760152" cy="1979593"/>
          </a:xfrm>
          <a:solidFill>
            <a:schemeClr val="accent1"/>
          </a:solidFill>
        </p:grpSpPr>
        <p:sp>
          <p:nvSpPr>
            <p:cNvPr id="1491" name="Google Shape;2261;p25">
              <a:extLst>
                <a:ext uri="{FF2B5EF4-FFF2-40B4-BE49-F238E27FC236}">
                  <a16:creationId xmlns:a16="http://schemas.microsoft.com/office/drawing/2014/main" id="{F31C586C-F05D-E426-B810-5449C51E76FA}"/>
                </a:ext>
              </a:extLst>
            </p:cNvPr>
            <p:cNvSpPr/>
            <p:nvPr/>
          </p:nvSpPr>
          <p:spPr>
            <a:xfrm>
              <a:off x="917769" y="3990438"/>
              <a:ext cx="697340" cy="1694405"/>
            </a:xfrm>
            <a:custGeom>
              <a:avLst/>
              <a:gdLst/>
              <a:ahLst/>
              <a:cxnLst/>
              <a:rect l="l" t="t" r="r" b="b"/>
              <a:pathLst>
                <a:path w="23943" h="58177" extrusionOk="0">
                  <a:moveTo>
                    <a:pt x="23056" y="1"/>
                  </a:moveTo>
                  <a:cubicBezTo>
                    <a:pt x="22549" y="1"/>
                    <a:pt x="22137" y="381"/>
                    <a:pt x="22137" y="888"/>
                  </a:cubicBezTo>
                  <a:cubicBezTo>
                    <a:pt x="22137" y="1014"/>
                    <a:pt x="22169" y="1109"/>
                    <a:pt x="22201" y="1204"/>
                  </a:cubicBezTo>
                  <a:lnTo>
                    <a:pt x="792" y="15012"/>
                  </a:lnTo>
                  <a:cubicBezTo>
                    <a:pt x="761" y="15044"/>
                    <a:pt x="697" y="15107"/>
                    <a:pt x="697" y="15170"/>
                  </a:cubicBezTo>
                  <a:lnTo>
                    <a:pt x="697" y="56403"/>
                  </a:lnTo>
                  <a:cubicBezTo>
                    <a:pt x="317" y="56467"/>
                    <a:pt x="1" y="56847"/>
                    <a:pt x="1" y="57258"/>
                  </a:cubicBezTo>
                  <a:cubicBezTo>
                    <a:pt x="1" y="57765"/>
                    <a:pt x="412" y="58177"/>
                    <a:pt x="887" y="58177"/>
                  </a:cubicBezTo>
                  <a:cubicBezTo>
                    <a:pt x="1394" y="58177"/>
                    <a:pt x="1806" y="57765"/>
                    <a:pt x="1806" y="57258"/>
                  </a:cubicBezTo>
                  <a:cubicBezTo>
                    <a:pt x="1806" y="56847"/>
                    <a:pt x="1489" y="56467"/>
                    <a:pt x="1077" y="56403"/>
                  </a:cubicBezTo>
                  <a:lnTo>
                    <a:pt x="1077" y="15265"/>
                  </a:lnTo>
                  <a:lnTo>
                    <a:pt x="22391" y="1521"/>
                  </a:lnTo>
                  <a:cubicBezTo>
                    <a:pt x="22581" y="1679"/>
                    <a:pt x="22802" y="1774"/>
                    <a:pt x="23024" y="1774"/>
                  </a:cubicBezTo>
                  <a:cubicBezTo>
                    <a:pt x="23531" y="1774"/>
                    <a:pt x="23943" y="1394"/>
                    <a:pt x="23943" y="888"/>
                  </a:cubicBezTo>
                  <a:cubicBezTo>
                    <a:pt x="23943" y="381"/>
                    <a:pt x="23531" y="1"/>
                    <a:pt x="230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2" name="Google Shape;2258;p25">
              <a:extLst>
                <a:ext uri="{FF2B5EF4-FFF2-40B4-BE49-F238E27FC236}">
                  <a16:creationId xmlns:a16="http://schemas.microsoft.com/office/drawing/2014/main" id="{60660944-BE54-93BD-E916-8E9ECBA042A8}"/>
                </a:ext>
              </a:extLst>
            </p:cNvPr>
            <p:cNvSpPr/>
            <p:nvPr/>
          </p:nvSpPr>
          <p:spPr>
            <a:xfrm>
              <a:off x="1131299" y="3990438"/>
              <a:ext cx="270280" cy="344986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8393" y="0"/>
                  </a:moveTo>
                  <a:cubicBezTo>
                    <a:pt x="7887" y="0"/>
                    <a:pt x="7506" y="380"/>
                    <a:pt x="7506" y="887"/>
                  </a:cubicBezTo>
                  <a:cubicBezTo>
                    <a:pt x="7506" y="1014"/>
                    <a:pt x="7538" y="1140"/>
                    <a:pt x="7570" y="1267"/>
                  </a:cubicBezTo>
                  <a:lnTo>
                    <a:pt x="824" y="6397"/>
                  </a:lnTo>
                  <a:cubicBezTo>
                    <a:pt x="793" y="6429"/>
                    <a:pt x="761" y="6493"/>
                    <a:pt x="761" y="6556"/>
                  </a:cubicBezTo>
                  <a:lnTo>
                    <a:pt x="729" y="10071"/>
                  </a:lnTo>
                  <a:cubicBezTo>
                    <a:pt x="318" y="10166"/>
                    <a:pt x="1" y="10514"/>
                    <a:pt x="1" y="10958"/>
                  </a:cubicBezTo>
                  <a:cubicBezTo>
                    <a:pt x="1" y="11465"/>
                    <a:pt x="413" y="11845"/>
                    <a:pt x="919" y="11845"/>
                  </a:cubicBezTo>
                  <a:cubicBezTo>
                    <a:pt x="1394" y="11845"/>
                    <a:pt x="1806" y="11465"/>
                    <a:pt x="1806" y="10958"/>
                  </a:cubicBezTo>
                  <a:cubicBezTo>
                    <a:pt x="1806" y="10546"/>
                    <a:pt x="1489" y="10166"/>
                    <a:pt x="1109" y="10103"/>
                  </a:cubicBezTo>
                  <a:lnTo>
                    <a:pt x="1141" y="6651"/>
                  </a:lnTo>
                  <a:lnTo>
                    <a:pt x="7823" y="1552"/>
                  </a:lnTo>
                  <a:cubicBezTo>
                    <a:pt x="7982" y="1711"/>
                    <a:pt x="8172" y="1774"/>
                    <a:pt x="8393" y="1774"/>
                  </a:cubicBezTo>
                  <a:cubicBezTo>
                    <a:pt x="8900" y="1774"/>
                    <a:pt x="9280" y="1394"/>
                    <a:pt x="9280" y="887"/>
                  </a:cubicBezTo>
                  <a:cubicBezTo>
                    <a:pt x="9280" y="380"/>
                    <a:pt x="8868" y="0"/>
                    <a:pt x="83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2248;p25">
              <a:extLst>
                <a:ext uri="{FF2B5EF4-FFF2-40B4-BE49-F238E27FC236}">
                  <a16:creationId xmlns:a16="http://schemas.microsoft.com/office/drawing/2014/main" id="{9A8627F2-95B4-3B9B-FA0D-710FC78340DE}"/>
                </a:ext>
              </a:extLst>
            </p:cNvPr>
            <p:cNvSpPr/>
            <p:nvPr/>
          </p:nvSpPr>
          <p:spPr>
            <a:xfrm>
              <a:off x="769255" y="4481659"/>
              <a:ext cx="51668" cy="1046898"/>
            </a:xfrm>
            <a:custGeom>
              <a:avLst/>
              <a:gdLst/>
              <a:ahLst/>
              <a:cxnLst/>
              <a:rect l="l" t="t" r="r" b="b"/>
              <a:pathLst>
                <a:path w="1774" h="35945" extrusionOk="0">
                  <a:moveTo>
                    <a:pt x="887" y="0"/>
                  </a:moveTo>
                  <a:cubicBezTo>
                    <a:pt x="380" y="0"/>
                    <a:pt x="0" y="412"/>
                    <a:pt x="0" y="887"/>
                  </a:cubicBezTo>
                  <a:cubicBezTo>
                    <a:pt x="0" y="1331"/>
                    <a:pt x="285" y="1679"/>
                    <a:pt x="697" y="1774"/>
                  </a:cubicBezTo>
                  <a:lnTo>
                    <a:pt x="697" y="34171"/>
                  </a:lnTo>
                  <a:cubicBezTo>
                    <a:pt x="285" y="34266"/>
                    <a:pt x="0" y="34615"/>
                    <a:pt x="0" y="35058"/>
                  </a:cubicBezTo>
                  <a:cubicBezTo>
                    <a:pt x="0" y="35565"/>
                    <a:pt x="380" y="35945"/>
                    <a:pt x="887" y="35945"/>
                  </a:cubicBezTo>
                  <a:cubicBezTo>
                    <a:pt x="1394" y="35945"/>
                    <a:pt x="1774" y="35565"/>
                    <a:pt x="1774" y="35058"/>
                  </a:cubicBezTo>
                  <a:cubicBezTo>
                    <a:pt x="1774" y="34615"/>
                    <a:pt x="1489" y="34266"/>
                    <a:pt x="1077" y="34171"/>
                  </a:cubicBezTo>
                  <a:lnTo>
                    <a:pt x="1077" y="1774"/>
                  </a:lnTo>
                  <a:cubicBezTo>
                    <a:pt x="1489" y="1679"/>
                    <a:pt x="1774" y="1331"/>
                    <a:pt x="1774" y="887"/>
                  </a:cubicBezTo>
                  <a:cubicBezTo>
                    <a:pt x="1774" y="412"/>
                    <a:pt x="1394" y="0"/>
                    <a:pt x="8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4" name="Google Shape;2242;p25">
              <a:extLst>
                <a:ext uri="{FF2B5EF4-FFF2-40B4-BE49-F238E27FC236}">
                  <a16:creationId xmlns:a16="http://schemas.microsoft.com/office/drawing/2014/main" id="{EFFBB4E7-799F-A651-0698-59C286855F40}"/>
                </a:ext>
              </a:extLst>
            </p:cNvPr>
            <p:cNvSpPr/>
            <p:nvPr/>
          </p:nvSpPr>
          <p:spPr>
            <a:xfrm rot="7033303">
              <a:off x="-27029" y="3868562"/>
              <a:ext cx="270280" cy="344986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919" y="0"/>
                  </a:moveTo>
                  <a:cubicBezTo>
                    <a:pt x="413" y="0"/>
                    <a:pt x="1" y="380"/>
                    <a:pt x="1" y="887"/>
                  </a:cubicBezTo>
                  <a:cubicBezTo>
                    <a:pt x="1" y="1394"/>
                    <a:pt x="413" y="1774"/>
                    <a:pt x="919" y="1774"/>
                  </a:cubicBezTo>
                  <a:cubicBezTo>
                    <a:pt x="1141" y="1774"/>
                    <a:pt x="1331" y="1711"/>
                    <a:pt x="1489" y="1552"/>
                  </a:cubicBezTo>
                  <a:lnTo>
                    <a:pt x="8172" y="6651"/>
                  </a:lnTo>
                  <a:lnTo>
                    <a:pt x="8203" y="10103"/>
                  </a:lnTo>
                  <a:cubicBezTo>
                    <a:pt x="7792" y="10166"/>
                    <a:pt x="7507" y="10546"/>
                    <a:pt x="7507" y="10958"/>
                  </a:cubicBezTo>
                  <a:cubicBezTo>
                    <a:pt x="7507" y="11465"/>
                    <a:pt x="7887" y="11845"/>
                    <a:pt x="8393" y="11845"/>
                  </a:cubicBezTo>
                  <a:cubicBezTo>
                    <a:pt x="8900" y="11845"/>
                    <a:pt x="9280" y="11465"/>
                    <a:pt x="9280" y="10958"/>
                  </a:cubicBezTo>
                  <a:cubicBezTo>
                    <a:pt x="9280" y="10514"/>
                    <a:pt x="8963" y="10166"/>
                    <a:pt x="8583" y="10071"/>
                  </a:cubicBezTo>
                  <a:lnTo>
                    <a:pt x="8552" y="6556"/>
                  </a:lnTo>
                  <a:cubicBezTo>
                    <a:pt x="8552" y="6493"/>
                    <a:pt x="8520" y="6429"/>
                    <a:pt x="8457" y="6397"/>
                  </a:cubicBezTo>
                  <a:lnTo>
                    <a:pt x="1711" y="1267"/>
                  </a:lnTo>
                  <a:cubicBezTo>
                    <a:pt x="1774" y="1140"/>
                    <a:pt x="1806" y="1014"/>
                    <a:pt x="1806" y="887"/>
                  </a:cubicBezTo>
                  <a:cubicBezTo>
                    <a:pt x="1806" y="380"/>
                    <a:pt x="1394" y="0"/>
                    <a:pt x="9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5" name="Google Shape;2239;p25">
              <a:extLst>
                <a:ext uri="{FF2B5EF4-FFF2-40B4-BE49-F238E27FC236}">
                  <a16:creationId xmlns:a16="http://schemas.microsoft.com/office/drawing/2014/main" id="{DC162FCD-1276-837C-A5E6-68EC92043824}"/>
                </a:ext>
              </a:extLst>
            </p:cNvPr>
            <p:cNvSpPr/>
            <p:nvPr/>
          </p:nvSpPr>
          <p:spPr>
            <a:xfrm>
              <a:off x="-145043" y="3705250"/>
              <a:ext cx="697311" cy="1691638"/>
            </a:xfrm>
            <a:custGeom>
              <a:avLst/>
              <a:gdLst/>
              <a:ahLst/>
              <a:cxnLst/>
              <a:rect l="l" t="t" r="r" b="b"/>
              <a:pathLst>
                <a:path w="23942" h="58082" extrusionOk="0">
                  <a:moveTo>
                    <a:pt x="887" y="1"/>
                  </a:moveTo>
                  <a:cubicBezTo>
                    <a:pt x="380" y="1"/>
                    <a:pt x="0" y="381"/>
                    <a:pt x="0" y="888"/>
                  </a:cubicBezTo>
                  <a:cubicBezTo>
                    <a:pt x="0" y="1394"/>
                    <a:pt x="380" y="1774"/>
                    <a:pt x="887" y="1774"/>
                  </a:cubicBezTo>
                  <a:cubicBezTo>
                    <a:pt x="1140" y="1774"/>
                    <a:pt x="1362" y="1679"/>
                    <a:pt x="1520" y="1489"/>
                  </a:cubicBezTo>
                  <a:lnTo>
                    <a:pt x="22865" y="15265"/>
                  </a:lnTo>
                  <a:lnTo>
                    <a:pt x="22865" y="56308"/>
                  </a:lnTo>
                  <a:cubicBezTo>
                    <a:pt x="22485" y="56403"/>
                    <a:pt x="22168" y="56752"/>
                    <a:pt x="22168" y="57195"/>
                  </a:cubicBezTo>
                  <a:cubicBezTo>
                    <a:pt x="22168" y="57702"/>
                    <a:pt x="22580" y="58082"/>
                    <a:pt x="23055" y="58082"/>
                  </a:cubicBezTo>
                  <a:cubicBezTo>
                    <a:pt x="23562" y="58082"/>
                    <a:pt x="23942" y="57702"/>
                    <a:pt x="23942" y="57195"/>
                  </a:cubicBezTo>
                  <a:cubicBezTo>
                    <a:pt x="23942" y="56752"/>
                    <a:pt x="23657" y="56403"/>
                    <a:pt x="23245" y="56308"/>
                  </a:cubicBezTo>
                  <a:lnTo>
                    <a:pt x="23245" y="15170"/>
                  </a:lnTo>
                  <a:cubicBezTo>
                    <a:pt x="23245" y="15107"/>
                    <a:pt x="23214" y="15044"/>
                    <a:pt x="23150" y="15012"/>
                  </a:cubicBezTo>
                  <a:lnTo>
                    <a:pt x="1710" y="1173"/>
                  </a:lnTo>
                  <a:cubicBezTo>
                    <a:pt x="1742" y="1078"/>
                    <a:pt x="1774" y="983"/>
                    <a:pt x="1774" y="888"/>
                  </a:cubicBezTo>
                  <a:cubicBezTo>
                    <a:pt x="1774" y="381"/>
                    <a:pt x="1394" y="1"/>
                    <a:pt x="8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96" name="Group 1495">
            <a:extLst>
              <a:ext uri="{FF2B5EF4-FFF2-40B4-BE49-F238E27FC236}">
                <a16:creationId xmlns:a16="http://schemas.microsoft.com/office/drawing/2014/main" id="{D580046F-E906-83B6-D0B8-00748EFF54BF}"/>
              </a:ext>
            </a:extLst>
          </p:cNvPr>
          <p:cNvGrpSpPr/>
          <p:nvPr/>
        </p:nvGrpSpPr>
        <p:grpSpPr>
          <a:xfrm rot="16200000">
            <a:off x="4398172" y="755697"/>
            <a:ext cx="2650575" cy="1694405"/>
            <a:chOff x="-1035466" y="3990438"/>
            <a:chExt cx="2650575" cy="1694405"/>
          </a:xfrm>
          <a:solidFill>
            <a:schemeClr val="accent1"/>
          </a:solidFill>
        </p:grpSpPr>
        <p:sp>
          <p:nvSpPr>
            <p:cNvPr id="1497" name="Google Shape;2261;p25">
              <a:extLst>
                <a:ext uri="{FF2B5EF4-FFF2-40B4-BE49-F238E27FC236}">
                  <a16:creationId xmlns:a16="http://schemas.microsoft.com/office/drawing/2014/main" id="{E7F9E82F-3DF0-CFDF-D47F-74AB29D4ED45}"/>
                </a:ext>
              </a:extLst>
            </p:cNvPr>
            <p:cNvSpPr/>
            <p:nvPr/>
          </p:nvSpPr>
          <p:spPr>
            <a:xfrm>
              <a:off x="917769" y="3990438"/>
              <a:ext cx="697340" cy="1694405"/>
            </a:xfrm>
            <a:custGeom>
              <a:avLst/>
              <a:gdLst/>
              <a:ahLst/>
              <a:cxnLst/>
              <a:rect l="l" t="t" r="r" b="b"/>
              <a:pathLst>
                <a:path w="23943" h="58177" extrusionOk="0">
                  <a:moveTo>
                    <a:pt x="23056" y="1"/>
                  </a:moveTo>
                  <a:cubicBezTo>
                    <a:pt x="22549" y="1"/>
                    <a:pt x="22137" y="381"/>
                    <a:pt x="22137" y="888"/>
                  </a:cubicBezTo>
                  <a:cubicBezTo>
                    <a:pt x="22137" y="1014"/>
                    <a:pt x="22169" y="1109"/>
                    <a:pt x="22201" y="1204"/>
                  </a:cubicBezTo>
                  <a:lnTo>
                    <a:pt x="792" y="15012"/>
                  </a:lnTo>
                  <a:cubicBezTo>
                    <a:pt x="761" y="15044"/>
                    <a:pt x="697" y="15107"/>
                    <a:pt x="697" y="15170"/>
                  </a:cubicBezTo>
                  <a:lnTo>
                    <a:pt x="697" y="56403"/>
                  </a:lnTo>
                  <a:cubicBezTo>
                    <a:pt x="317" y="56467"/>
                    <a:pt x="1" y="56847"/>
                    <a:pt x="1" y="57258"/>
                  </a:cubicBezTo>
                  <a:cubicBezTo>
                    <a:pt x="1" y="57765"/>
                    <a:pt x="412" y="58177"/>
                    <a:pt x="887" y="58177"/>
                  </a:cubicBezTo>
                  <a:cubicBezTo>
                    <a:pt x="1394" y="58177"/>
                    <a:pt x="1806" y="57765"/>
                    <a:pt x="1806" y="57258"/>
                  </a:cubicBezTo>
                  <a:cubicBezTo>
                    <a:pt x="1806" y="56847"/>
                    <a:pt x="1489" y="56467"/>
                    <a:pt x="1077" y="56403"/>
                  </a:cubicBezTo>
                  <a:lnTo>
                    <a:pt x="1077" y="15265"/>
                  </a:lnTo>
                  <a:lnTo>
                    <a:pt x="22391" y="1521"/>
                  </a:lnTo>
                  <a:cubicBezTo>
                    <a:pt x="22581" y="1679"/>
                    <a:pt x="22802" y="1774"/>
                    <a:pt x="23024" y="1774"/>
                  </a:cubicBezTo>
                  <a:cubicBezTo>
                    <a:pt x="23531" y="1774"/>
                    <a:pt x="23943" y="1394"/>
                    <a:pt x="23943" y="888"/>
                  </a:cubicBezTo>
                  <a:cubicBezTo>
                    <a:pt x="23943" y="381"/>
                    <a:pt x="23531" y="1"/>
                    <a:pt x="230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8" name="Google Shape;2258;p25">
              <a:extLst>
                <a:ext uri="{FF2B5EF4-FFF2-40B4-BE49-F238E27FC236}">
                  <a16:creationId xmlns:a16="http://schemas.microsoft.com/office/drawing/2014/main" id="{6C502D23-DAF9-9E6D-DC0A-96900CA25515}"/>
                </a:ext>
              </a:extLst>
            </p:cNvPr>
            <p:cNvSpPr/>
            <p:nvPr/>
          </p:nvSpPr>
          <p:spPr>
            <a:xfrm>
              <a:off x="1131299" y="3990438"/>
              <a:ext cx="270280" cy="344986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8393" y="0"/>
                  </a:moveTo>
                  <a:cubicBezTo>
                    <a:pt x="7887" y="0"/>
                    <a:pt x="7506" y="380"/>
                    <a:pt x="7506" y="887"/>
                  </a:cubicBezTo>
                  <a:cubicBezTo>
                    <a:pt x="7506" y="1014"/>
                    <a:pt x="7538" y="1140"/>
                    <a:pt x="7570" y="1267"/>
                  </a:cubicBezTo>
                  <a:lnTo>
                    <a:pt x="824" y="6397"/>
                  </a:lnTo>
                  <a:cubicBezTo>
                    <a:pt x="793" y="6429"/>
                    <a:pt x="761" y="6493"/>
                    <a:pt x="761" y="6556"/>
                  </a:cubicBezTo>
                  <a:lnTo>
                    <a:pt x="729" y="10071"/>
                  </a:lnTo>
                  <a:cubicBezTo>
                    <a:pt x="318" y="10166"/>
                    <a:pt x="1" y="10514"/>
                    <a:pt x="1" y="10958"/>
                  </a:cubicBezTo>
                  <a:cubicBezTo>
                    <a:pt x="1" y="11465"/>
                    <a:pt x="413" y="11845"/>
                    <a:pt x="919" y="11845"/>
                  </a:cubicBezTo>
                  <a:cubicBezTo>
                    <a:pt x="1394" y="11845"/>
                    <a:pt x="1806" y="11465"/>
                    <a:pt x="1806" y="10958"/>
                  </a:cubicBezTo>
                  <a:cubicBezTo>
                    <a:pt x="1806" y="10546"/>
                    <a:pt x="1489" y="10166"/>
                    <a:pt x="1109" y="10103"/>
                  </a:cubicBezTo>
                  <a:lnTo>
                    <a:pt x="1141" y="6651"/>
                  </a:lnTo>
                  <a:lnTo>
                    <a:pt x="7823" y="1552"/>
                  </a:lnTo>
                  <a:cubicBezTo>
                    <a:pt x="7982" y="1711"/>
                    <a:pt x="8172" y="1774"/>
                    <a:pt x="8393" y="1774"/>
                  </a:cubicBezTo>
                  <a:cubicBezTo>
                    <a:pt x="8900" y="1774"/>
                    <a:pt x="9280" y="1394"/>
                    <a:pt x="9280" y="887"/>
                  </a:cubicBezTo>
                  <a:cubicBezTo>
                    <a:pt x="9280" y="380"/>
                    <a:pt x="8868" y="0"/>
                    <a:pt x="83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2248;p25">
              <a:extLst>
                <a:ext uri="{FF2B5EF4-FFF2-40B4-BE49-F238E27FC236}">
                  <a16:creationId xmlns:a16="http://schemas.microsoft.com/office/drawing/2014/main" id="{6DB30489-E3A5-A768-6811-1061109F5780}"/>
                </a:ext>
              </a:extLst>
            </p:cNvPr>
            <p:cNvSpPr/>
            <p:nvPr/>
          </p:nvSpPr>
          <p:spPr>
            <a:xfrm>
              <a:off x="769255" y="4481659"/>
              <a:ext cx="51668" cy="1046898"/>
            </a:xfrm>
            <a:custGeom>
              <a:avLst/>
              <a:gdLst/>
              <a:ahLst/>
              <a:cxnLst/>
              <a:rect l="l" t="t" r="r" b="b"/>
              <a:pathLst>
                <a:path w="1774" h="35945" extrusionOk="0">
                  <a:moveTo>
                    <a:pt x="887" y="0"/>
                  </a:moveTo>
                  <a:cubicBezTo>
                    <a:pt x="380" y="0"/>
                    <a:pt x="0" y="412"/>
                    <a:pt x="0" y="887"/>
                  </a:cubicBezTo>
                  <a:cubicBezTo>
                    <a:pt x="0" y="1331"/>
                    <a:pt x="285" y="1679"/>
                    <a:pt x="697" y="1774"/>
                  </a:cubicBezTo>
                  <a:lnTo>
                    <a:pt x="697" y="34171"/>
                  </a:lnTo>
                  <a:cubicBezTo>
                    <a:pt x="285" y="34266"/>
                    <a:pt x="0" y="34615"/>
                    <a:pt x="0" y="35058"/>
                  </a:cubicBezTo>
                  <a:cubicBezTo>
                    <a:pt x="0" y="35565"/>
                    <a:pt x="380" y="35945"/>
                    <a:pt x="887" y="35945"/>
                  </a:cubicBezTo>
                  <a:cubicBezTo>
                    <a:pt x="1394" y="35945"/>
                    <a:pt x="1774" y="35565"/>
                    <a:pt x="1774" y="35058"/>
                  </a:cubicBezTo>
                  <a:cubicBezTo>
                    <a:pt x="1774" y="34615"/>
                    <a:pt x="1489" y="34266"/>
                    <a:pt x="1077" y="34171"/>
                  </a:cubicBezTo>
                  <a:lnTo>
                    <a:pt x="1077" y="1774"/>
                  </a:lnTo>
                  <a:cubicBezTo>
                    <a:pt x="1489" y="1679"/>
                    <a:pt x="1774" y="1331"/>
                    <a:pt x="1774" y="887"/>
                  </a:cubicBezTo>
                  <a:cubicBezTo>
                    <a:pt x="1774" y="412"/>
                    <a:pt x="1394" y="0"/>
                    <a:pt x="8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0" name="Google Shape;2242;p25">
              <a:extLst>
                <a:ext uri="{FF2B5EF4-FFF2-40B4-BE49-F238E27FC236}">
                  <a16:creationId xmlns:a16="http://schemas.microsoft.com/office/drawing/2014/main" id="{B97E24B5-BB97-DED7-B68D-A5B2BF3D7246}"/>
                </a:ext>
              </a:extLst>
            </p:cNvPr>
            <p:cNvSpPr/>
            <p:nvPr/>
          </p:nvSpPr>
          <p:spPr>
            <a:xfrm rot="7033303">
              <a:off x="401797" y="4153580"/>
              <a:ext cx="270280" cy="344986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919" y="0"/>
                  </a:moveTo>
                  <a:cubicBezTo>
                    <a:pt x="413" y="0"/>
                    <a:pt x="1" y="380"/>
                    <a:pt x="1" y="887"/>
                  </a:cubicBezTo>
                  <a:cubicBezTo>
                    <a:pt x="1" y="1394"/>
                    <a:pt x="413" y="1774"/>
                    <a:pt x="919" y="1774"/>
                  </a:cubicBezTo>
                  <a:cubicBezTo>
                    <a:pt x="1141" y="1774"/>
                    <a:pt x="1331" y="1711"/>
                    <a:pt x="1489" y="1552"/>
                  </a:cubicBezTo>
                  <a:lnTo>
                    <a:pt x="8172" y="6651"/>
                  </a:lnTo>
                  <a:lnTo>
                    <a:pt x="8203" y="10103"/>
                  </a:lnTo>
                  <a:cubicBezTo>
                    <a:pt x="7792" y="10166"/>
                    <a:pt x="7507" y="10546"/>
                    <a:pt x="7507" y="10958"/>
                  </a:cubicBezTo>
                  <a:cubicBezTo>
                    <a:pt x="7507" y="11465"/>
                    <a:pt x="7887" y="11845"/>
                    <a:pt x="8393" y="11845"/>
                  </a:cubicBezTo>
                  <a:cubicBezTo>
                    <a:pt x="8900" y="11845"/>
                    <a:pt x="9280" y="11465"/>
                    <a:pt x="9280" y="10958"/>
                  </a:cubicBezTo>
                  <a:cubicBezTo>
                    <a:pt x="9280" y="10514"/>
                    <a:pt x="8963" y="10166"/>
                    <a:pt x="8583" y="10071"/>
                  </a:cubicBezTo>
                  <a:lnTo>
                    <a:pt x="8552" y="6556"/>
                  </a:lnTo>
                  <a:cubicBezTo>
                    <a:pt x="8552" y="6493"/>
                    <a:pt x="8520" y="6429"/>
                    <a:pt x="8457" y="6397"/>
                  </a:cubicBezTo>
                  <a:lnTo>
                    <a:pt x="1711" y="1267"/>
                  </a:lnTo>
                  <a:cubicBezTo>
                    <a:pt x="1774" y="1140"/>
                    <a:pt x="1806" y="1014"/>
                    <a:pt x="1806" y="887"/>
                  </a:cubicBezTo>
                  <a:cubicBezTo>
                    <a:pt x="1806" y="380"/>
                    <a:pt x="1394" y="0"/>
                    <a:pt x="9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1" name="Google Shape;2239;p25">
              <a:extLst>
                <a:ext uri="{FF2B5EF4-FFF2-40B4-BE49-F238E27FC236}">
                  <a16:creationId xmlns:a16="http://schemas.microsoft.com/office/drawing/2014/main" id="{68D970B1-9CF9-7BA5-24E9-481556765242}"/>
                </a:ext>
              </a:extLst>
            </p:cNvPr>
            <p:cNvSpPr/>
            <p:nvPr/>
          </p:nvSpPr>
          <p:spPr>
            <a:xfrm rot="3592844">
              <a:off x="-538303" y="4195011"/>
              <a:ext cx="697311" cy="1691638"/>
            </a:xfrm>
            <a:custGeom>
              <a:avLst/>
              <a:gdLst/>
              <a:ahLst/>
              <a:cxnLst/>
              <a:rect l="l" t="t" r="r" b="b"/>
              <a:pathLst>
                <a:path w="23942" h="58082" extrusionOk="0">
                  <a:moveTo>
                    <a:pt x="887" y="1"/>
                  </a:moveTo>
                  <a:cubicBezTo>
                    <a:pt x="380" y="1"/>
                    <a:pt x="0" y="381"/>
                    <a:pt x="0" y="888"/>
                  </a:cubicBezTo>
                  <a:cubicBezTo>
                    <a:pt x="0" y="1394"/>
                    <a:pt x="380" y="1774"/>
                    <a:pt x="887" y="1774"/>
                  </a:cubicBezTo>
                  <a:cubicBezTo>
                    <a:pt x="1140" y="1774"/>
                    <a:pt x="1362" y="1679"/>
                    <a:pt x="1520" y="1489"/>
                  </a:cubicBezTo>
                  <a:lnTo>
                    <a:pt x="22865" y="15265"/>
                  </a:lnTo>
                  <a:lnTo>
                    <a:pt x="22865" y="56308"/>
                  </a:lnTo>
                  <a:cubicBezTo>
                    <a:pt x="22485" y="56403"/>
                    <a:pt x="22168" y="56752"/>
                    <a:pt x="22168" y="57195"/>
                  </a:cubicBezTo>
                  <a:cubicBezTo>
                    <a:pt x="22168" y="57702"/>
                    <a:pt x="22580" y="58082"/>
                    <a:pt x="23055" y="58082"/>
                  </a:cubicBezTo>
                  <a:cubicBezTo>
                    <a:pt x="23562" y="58082"/>
                    <a:pt x="23942" y="57702"/>
                    <a:pt x="23942" y="57195"/>
                  </a:cubicBezTo>
                  <a:cubicBezTo>
                    <a:pt x="23942" y="56752"/>
                    <a:pt x="23657" y="56403"/>
                    <a:pt x="23245" y="56308"/>
                  </a:cubicBezTo>
                  <a:lnTo>
                    <a:pt x="23245" y="15170"/>
                  </a:lnTo>
                  <a:cubicBezTo>
                    <a:pt x="23245" y="15107"/>
                    <a:pt x="23214" y="15044"/>
                    <a:pt x="23150" y="15012"/>
                  </a:cubicBezTo>
                  <a:lnTo>
                    <a:pt x="1710" y="1173"/>
                  </a:lnTo>
                  <a:cubicBezTo>
                    <a:pt x="1742" y="1078"/>
                    <a:pt x="1774" y="983"/>
                    <a:pt x="1774" y="888"/>
                  </a:cubicBezTo>
                  <a:cubicBezTo>
                    <a:pt x="1774" y="381"/>
                    <a:pt x="1394" y="1"/>
                    <a:pt x="8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02" name="Group 1501">
            <a:extLst>
              <a:ext uri="{FF2B5EF4-FFF2-40B4-BE49-F238E27FC236}">
                <a16:creationId xmlns:a16="http://schemas.microsoft.com/office/drawing/2014/main" id="{13DB8255-4B4D-55C3-9321-7845711C62F6}"/>
              </a:ext>
            </a:extLst>
          </p:cNvPr>
          <p:cNvGrpSpPr/>
          <p:nvPr/>
        </p:nvGrpSpPr>
        <p:grpSpPr>
          <a:xfrm rot="16200000">
            <a:off x="2249070" y="4317842"/>
            <a:ext cx="1760152" cy="1979593"/>
            <a:chOff x="-145043" y="3705250"/>
            <a:chExt cx="1760152" cy="1979593"/>
          </a:xfrm>
          <a:solidFill>
            <a:schemeClr val="accent1"/>
          </a:solidFill>
        </p:grpSpPr>
        <p:sp>
          <p:nvSpPr>
            <p:cNvPr id="1503" name="Google Shape;2261;p25">
              <a:extLst>
                <a:ext uri="{FF2B5EF4-FFF2-40B4-BE49-F238E27FC236}">
                  <a16:creationId xmlns:a16="http://schemas.microsoft.com/office/drawing/2014/main" id="{F3CE7EFE-0B3A-7EE3-70BE-2450B4A70CCA}"/>
                </a:ext>
              </a:extLst>
            </p:cNvPr>
            <p:cNvSpPr/>
            <p:nvPr/>
          </p:nvSpPr>
          <p:spPr>
            <a:xfrm>
              <a:off x="917769" y="3990438"/>
              <a:ext cx="697340" cy="1694405"/>
            </a:xfrm>
            <a:custGeom>
              <a:avLst/>
              <a:gdLst/>
              <a:ahLst/>
              <a:cxnLst/>
              <a:rect l="l" t="t" r="r" b="b"/>
              <a:pathLst>
                <a:path w="23943" h="58177" extrusionOk="0">
                  <a:moveTo>
                    <a:pt x="23056" y="1"/>
                  </a:moveTo>
                  <a:cubicBezTo>
                    <a:pt x="22549" y="1"/>
                    <a:pt x="22137" y="381"/>
                    <a:pt x="22137" y="888"/>
                  </a:cubicBezTo>
                  <a:cubicBezTo>
                    <a:pt x="22137" y="1014"/>
                    <a:pt x="22169" y="1109"/>
                    <a:pt x="22201" y="1204"/>
                  </a:cubicBezTo>
                  <a:lnTo>
                    <a:pt x="792" y="15012"/>
                  </a:lnTo>
                  <a:cubicBezTo>
                    <a:pt x="761" y="15044"/>
                    <a:pt x="697" y="15107"/>
                    <a:pt x="697" y="15170"/>
                  </a:cubicBezTo>
                  <a:lnTo>
                    <a:pt x="697" y="56403"/>
                  </a:lnTo>
                  <a:cubicBezTo>
                    <a:pt x="317" y="56467"/>
                    <a:pt x="1" y="56847"/>
                    <a:pt x="1" y="57258"/>
                  </a:cubicBezTo>
                  <a:cubicBezTo>
                    <a:pt x="1" y="57765"/>
                    <a:pt x="412" y="58177"/>
                    <a:pt x="887" y="58177"/>
                  </a:cubicBezTo>
                  <a:cubicBezTo>
                    <a:pt x="1394" y="58177"/>
                    <a:pt x="1806" y="57765"/>
                    <a:pt x="1806" y="57258"/>
                  </a:cubicBezTo>
                  <a:cubicBezTo>
                    <a:pt x="1806" y="56847"/>
                    <a:pt x="1489" y="56467"/>
                    <a:pt x="1077" y="56403"/>
                  </a:cubicBezTo>
                  <a:lnTo>
                    <a:pt x="1077" y="15265"/>
                  </a:lnTo>
                  <a:lnTo>
                    <a:pt x="22391" y="1521"/>
                  </a:lnTo>
                  <a:cubicBezTo>
                    <a:pt x="22581" y="1679"/>
                    <a:pt x="22802" y="1774"/>
                    <a:pt x="23024" y="1774"/>
                  </a:cubicBezTo>
                  <a:cubicBezTo>
                    <a:pt x="23531" y="1774"/>
                    <a:pt x="23943" y="1394"/>
                    <a:pt x="23943" y="888"/>
                  </a:cubicBezTo>
                  <a:cubicBezTo>
                    <a:pt x="23943" y="381"/>
                    <a:pt x="23531" y="1"/>
                    <a:pt x="230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4" name="Google Shape;2258;p25">
              <a:extLst>
                <a:ext uri="{FF2B5EF4-FFF2-40B4-BE49-F238E27FC236}">
                  <a16:creationId xmlns:a16="http://schemas.microsoft.com/office/drawing/2014/main" id="{0F72CFDA-7B59-FC55-52C1-BCBA83E7DEE1}"/>
                </a:ext>
              </a:extLst>
            </p:cNvPr>
            <p:cNvSpPr/>
            <p:nvPr/>
          </p:nvSpPr>
          <p:spPr>
            <a:xfrm>
              <a:off x="1131299" y="3990438"/>
              <a:ext cx="270280" cy="344986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8393" y="0"/>
                  </a:moveTo>
                  <a:cubicBezTo>
                    <a:pt x="7887" y="0"/>
                    <a:pt x="7506" y="380"/>
                    <a:pt x="7506" y="887"/>
                  </a:cubicBezTo>
                  <a:cubicBezTo>
                    <a:pt x="7506" y="1014"/>
                    <a:pt x="7538" y="1140"/>
                    <a:pt x="7570" y="1267"/>
                  </a:cubicBezTo>
                  <a:lnTo>
                    <a:pt x="824" y="6397"/>
                  </a:lnTo>
                  <a:cubicBezTo>
                    <a:pt x="793" y="6429"/>
                    <a:pt x="761" y="6493"/>
                    <a:pt x="761" y="6556"/>
                  </a:cubicBezTo>
                  <a:lnTo>
                    <a:pt x="729" y="10071"/>
                  </a:lnTo>
                  <a:cubicBezTo>
                    <a:pt x="318" y="10166"/>
                    <a:pt x="1" y="10514"/>
                    <a:pt x="1" y="10958"/>
                  </a:cubicBezTo>
                  <a:cubicBezTo>
                    <a:pt x="1" y="11465"/>
                    <a:pt x="413" y="11845"/>
                    <a:pt x="919" y="11845"/>
                  </a:cubicBezTo>
                  <a:cubicBezTo>
                    <a:pt x="1394" y="11845"/>
                    <a:pt x="1806" y="11465"/>
                    <a:pt x="1806" y="10958"/>
                  </a:cubicBezTo>
                  <a:cubicBezTo>
                    <a:pt x="1806" y="10546"/>
                    <a:pt x="1489" y="10166"/>
                    <a:pt x="1109" y="10103"/>
                  </a:cubicBezTo>
                  <a:lnTo>
                    <a:pt x="1141" y="6651"/>
                  </a:lnTo>
                  <a:lnTo>
                    <a:pt x="7823" y="1552"/>
                  </a:lnTo>
                  <a:cubicBezTo>
                    <a:pt x="7982" y="1711"/>
                    <a:pt x="8172" y="1774"/>
                    <a:pt x="8393" y="1774"/>
                  </a:cubicBezTo>
                  <a:cubicBezTo>
                    <a:pt x="8900" y="1774"/>
                    <a:pt x="9280" y="1394"/>
                    <a:pt x="9280" y="887"/>
                  </a:cubicBezTo>
                  <a:cubicBezTo>
                    <a:pt x="9280" y="380"/>
                    <a:pt x="8868" y="0"/>
                    <a:pt x="83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2248;p25">
              <a:extLst>
                <a:ext uri="{FF2B5EF4-FFF2-40B4-BE49-F238E27FC236}">
                  <a16:creationId xmlns:a16="http://schemas.microsoft.com/office/drawing/2014/main" id="{EE894B78-004E-9F33-5C50-C025C6543E79}"/>
                </a:ext>
              </a:extLst>
            </p:cNvPr>
            <p:cNvSpPr/>
            <p:nvPr/>
          </p:nvSpPr>
          <p:spPr>
            <a:xfrm>
              <a:off x="769255" y="4481659"/>
              <a:ext cx="51668" cy="1046898"/>
            </a:xfrm>
            <a:custGeom>
              <a:avLst/>
              <a:gdLst/>
              <a:ahLst/>
              <a:cxnLst/>
              <a:rect l="l" t="t" r="r" b="b"/>
              <a:pathLst>
                <a:path w="1774" h="35945" extrusionOk="0">
                  <a:moveTo>
                    <a:pt x="887" y="0"/>
                  </a:moveTo>
                  <a:cubicBezTo>
                    <a:pt x="380" y="0"/>
                    <a:pt x="0" y="412"/>
                    <a:pt x="0" y="887"/>
                  </a:cubicBezTo>
                  <a:cubicBezTo>
                    <a:pt x="0" y="1331"/>
                    <a:pt x="285" y="1679"/>
                    <a:pt x="697" y="1774"/>
                  </a:cubicBezTo>
                  <a:lnTo>
                    <a:pt x="697" y="34171"/>
                  </a:lnTo>
                  <a:cubicBezTo>
                    <a:pt x="285" y="34266"/>
                    <a:pt x="0" y="34615"/>
                    <a:pt x="0" y="35058"/>
                  </a:cubicBezTo>
                  <a:cubicBezTo>
                    <a:pt x="0" y="35565"/>
                    <a:pt x="380" y="35945"/>
                    <a:pt x="887" y="35945"/>
                  </a:cubicBezTo>
                  <a:cubicBezTo>
                    <a:pt x="1394" y="35945"/>
                    <a:pt x="1774" y="35565"/>
                    <a:pt x="1774" y="35058"/>
                  </a:cubicBezTo>
                  <a:cubicBezTo>
                    <a:pt x="1774" y="34615"/>
                    <a:pt x="1489" y="34266"/>
                    <a:pt x="1077" y="34171"/>
                  </a:cubicBezTo>
                  <a:lnTo>
                    <a:pt x="1077" y="1774"/>
                  </a:lnTo>
                  <a:cubicBezTo>
                    <a:pt x="1489" y="1679"/>
                    <a:pt x="1774" y="1331"/>
                    <a:pt x="1774" y="887"/>
                  </a:cubicBezTo>
                  <a:cubicBezTo>
                    <a:pt x="1774" y="412"/>
                    <a:pt x="1394" y="0"/>
                    <a:pt x="8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6" name="Google Shape;2242;p25">
              <a:extLst>
                <a:ext uri="{FF2B5EF4-FFF2-40B4-BE49-F238E27FC236}">
                  <a16:creationId xmlns:a16="http://schemas.microsoft.com/office/drawing/2014/main" id="{1B8A6DBD-D3EE-3224-1A26-DA3DB4A1AA8B}"/>
                </a:ext>
              </a:extLst>
            </p:cNvPr>
            <p:cNvSpPr/>
            <p:nvPr/>
          </p:nvSpPr>
          <p:spPr>
            <a:xfrm rot="7033303">
              <a:off x="-27029" y="3868562"/>
              <a:ext cx="270280" cy="344986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919" y="0"/>
                  </a:moveTo>
                  <a:cubicBezTo>
                    <a:pt x="413" y="0"/>
                    <a:pt x="1" y="380"/>
                    <a:pt x="1" y="887"/>
                  </a:cubicBezTo>
                  <a:cubicBezTo>
                    <a:pt x="1" y="1394"/>
                    <a:pt x="413" y="1774"/>
                    <a:pt x="919" y="1774"/>
                  </a:cubicBezTo>
                  <a:cubicBezTo>
                    <a:pt x="1141" y="1774"/>
                    <a:pt x="1331" y="1711"/>
                    <a:pt x="1489" y="1552"/>
                  </a:cubicBezTo>
                  <a:lnTo>
                    <a:pt x="8172" y="6651"/>
                  </a:lnTo>
                  <a:lnTo>
                    <a:pt x="8203" y="10103"/>
                  </a:lnTo>
                  <a:cubicBezTo>
                    <a:pt x="7792" y="10166"/>
                    <a:pt x="7507" y="10546"/>
                    <a:pt x="7507" y="10958"/>
                  </a:cubicBezTo>
                  <a:cubicBezTo>
                    <a:pt x="7507" y="11465"/>
                    <a:pt x="7887" y="11845"/>
                    <a:pt x="8393" y="11845"/>
                  </a:cubicBezTo>
                  <a:cubicBezTo>
                    <a:pt x="8900" y="11845"/>
                    <a:pt x="9280" y="11465"/>
                    <a:pt x="9280" y="10958"/>
                  </a:cubicBezTo>
                  <a:cubicBezTo>
                    <a:pt x="9280" y="10514"/>
                    <a:pt x="8963" y="10166"/>
                    <a:pt x="8583" y="10071"/>
                  </a:cubicBezTo>
                  <a:lnTo>
                    <a:pt x="8552" y="6556"/>
                  </a:lnTo>
                  <a:cubicBezTo>
                    <a:pt x="8552" y="6493"/>
                    <a:pt x="8520" y="6429"/>
                    <a:pt x="8457" y="6397"/>
                  </a:cubicBezTo>
                  <a:lnTo>
                    <a:pt x="1711" y="1267"/>
                  </a:lnTo>
                  <a:cubicBezTo>
                    <a:pt x="1774" y="1140"/>
                    <a:pt x="1806" y="1014"/>
                    <a:pt x="1806" y="887"/>
                  </a:cubicBezTo>
                  <a:cubicBezTo>
                    <a:pt x="1806" y="380"/>
                    <a:pt x="1394" y="0"/>
                    <a:pt x="9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7" name="Google Shape;2239;p25">
              <a:extLst>
                <a:ext uri="{FF2B5EF4-FFF2-40B4-BE49-F238E27FC236}">
                  <a16:creationId xmlns:a16="http://schemas.microsoft.com/office/drawing/2014/main" id="{2CDDF672-791B-6D06-7323-318C5887ACDE}"/>
                </a:ext>
              </a:extLst>
            </p:cNvPr>
            <p:cNvSpPr/>
            <p:nvPr/>
          </p:nvSpPr>
          <p:spPr>
            <a:xfrm>
              <a:off x="-145043" y="3705250"/>
              <a:ext cx="697311" cy="1691638"/>
            </a:xfrm>
            <a:custGeom>
              <a:avLst/>
              <a:gdLst/>
              <a:ahLst/>
              <a:cxnLst/>
              <a:rect l="l" t="t" r="r" b="b"/>
              <a:pathLst>
                <a:path w="23942" h="58082" extrusionOk="0">
                  <a:moveTo>
                    <a:pt x="887" y="1"/>
                  </a:moveTo>
                  <a:cubicBezTo>
                    <a:pt x="380" y="1"/>
                    <a:pt x="0" y="381"/>
                    <a:pt x="0" y="888"/>
                  </a:cubicBezTo>
                  <a:cubicBezTo>
                    <a:pt x="0" y="1394"/>
                    <a:pt x="380" y="1774"/>
                    <a:pt x="887" y="1774"/>
                  </a:cubicBezTo>
                  <a:cubicBezTo>
                    <a:pt x="1140" y="1774"/>
                    <a:pt x="1362" y="1679"/>
                    <a:pt x="1520" y="1489"/>
                  </a:cubicBezTo>
                  <a:lnTo>
                    <a:pt x="22865" y="15265"/>
                  </a:lnTo>
                  <a:lnTo>
                    <a:pt x="22865" y="56308"/>
                  </a:lnTo>
                  <a:cubicBezTo>
                    <a:pt x="22485" y="56403"/>
                    <a:pt x="22168" y="56752"/>
                    <a:pt x="22168" y="57195"/>
                  </a:cubicBezTo>
                  <a:cubicBezTo>
                    <a:pt x="22168" y="57702"/>
                    <a:pt x="22580" y="58082"/>
                    <a:pt x="23055" y="58082"/>
                  </a:cubicBezTo>
                  <a:cubicBezTo>
                    <a:pt x="23562" y="58082"/>
                    <a:pt x="23942" y="57702"/>
                    <a:pt x="23942" y="57195"/>
                  </a:cubicBezTo>
                  <a:cubicBezTo>
                    <a:pt x="23942" y="56752"/>
                    <a:pt x="23657" y="56403"/>
                    <a:pt x="23245" y="56308"/>
                  </a:cubicBezTo>
                  <a:lnTo>
                    <a:pt x="23245" y="15170"/>
                  </a:lnTo>
                  <a:cubicBezTo>
                    <a:pt x="23245" y="15107"/>
                    <a:pt x="23214" y="15044"/>
                    <a:pt x="23150" y="15012"/>
                  </a:cubicBezTo>
                  <a:lnTo>
                    <a:pt x="1710" y="1173"/>
                  </a:lnTo>
                  <a:cubicBezTo>
                    <a:pt x="1742" y="1078"/>
                    <a:pt x="1774" y="983"/>
                    <a:pt x="1774" y="888"/>
                  </a:cubicBezTo>
                  <a:cubicBezTo>
                    <a:pt x="1774" y="381"/>
                    <a:pt x="1394" y="1"/>
                    <a:pt x="8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08" name="Google Shape;2248;p25">
            <a:extLst>
              <a:ext uri="{FF2B5EF4-FFF2-40B4-BE49-F238E27FC236}">
                <a16:creationId xmlns:a16="http://schemas.microsoft.com/office/drawing/2014/main" id="{75468ECA-2A53-7483-F633-56B47500A3A2}"/>
              </a:ext>
            </a:extLst>
          </p:cNvPr>
          <p:cNvSpPr/>
          <p:nvPr/>
        </p:nvSpPr>
        <p:spPr>
          <a:xfrm rot="5400000">
            <a:off x="157404" y="314565"/>
            <a:ext cx="51668" cy="1046898"/>
          </a:xfrm>
          <a:custGeom>
            <a:avLst/>
            <a:gdLst/>
            <a:ahLst/>
            <a:cxnLst/>
            <a:rect l="l" t="t" r="r" b="b"/>
            <a:pathLst>
              <a:path w="1774" h="35945" extrusionOk="0">
                <a:moveTo>
                  <a:pt x="887" y="0"/>
                </a:moveTo>
                <a:cubicBezTo>
                  <a:pt x="380" y="0"/>
                  <a:pt x="0" y="412"/>
                  <a:pt x="0" y="887"/>
                </a:cubicBezTo>
                <a:cubicBezTo>
                  <a:pt x="0" y="1331"/>
                  <a:pt x="285" y="1679"/>
                  <a:pt x="697" y="1774"/>
                </a:cubicBezTo>
                <a:lnTo>
                  <a:pt x="697" y="34171"/>
                </a:lnTo>
                <a:cubicBezTo>
                  <a:pt x="285" y="34266"/>
                  <a:pt x="0" y="34615"/>
                  <a:pt x="0" y="35058"/>
                </a:cubicBezTo>
                <a:cubicBezTo>
                  <a:pt x="0" y="35565"/>
                  <a:pt x="380" y="35945"/>
                  <a:pt x="887" y="35945"/>
                </a:cubicBezTo>
                <a:cubicBezTo>
                  <a:pt x="1394" y="35945"/>
                  <a:pt x="1774" y="35565"/>
                  <a:pt x="1774" y="35058"/>
                </a:cubicBezTo>
                <a:cubicBezTo>
                  <a:pt x="1774" y="34615"/>
                  <a:pt x="1489" y="34266"/>
                  <a:pt x="1077" y="34171"/>
                </a:cubicBezTo>
                <a:lnTo>
                  <a:pt x="1077" y="1774"/>
                </a:lnTo>
                <a:cubicBezTo>
                  <a:pt x="1489" y="1679"/>
                  <a:pt x="1774" y="1331"/>
                  <a:pt x="1774" y="887"/>
                </a:cubicBezTo>
                <a:cubicBezTo>
                  <a:pt x="1774" y="412"/>
                  <a:pt x="1394" y="0"/>
                  <a:pt x="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9" name="Google Shape;2248;p25">
            <a:extLst>
              <a:ext uri="{FF2B5EF4-FFF2-40B4-BE49-F238E27FC236}">
                <a16:creationId xmlns:a16="http://schemas.microsoft.com/office/drawing/2014/main" id="{FA91EC0C-BEDA-9274-CA4C-73A4EF07E153}"/>
              </a:ext>
            </a:extLst>
          </p:cNvPr>
          <p:cNvSpPr/>
          <p:nvPr/>
        </p:nvSpPr>
        <p:spPr>
          <a:xfrm rot="5400000">
            <a:off x="318670" y="118099"/>
            <a:ext cx="51668" cy="1046898"/>
          </a:xfrm>
          <a:custGeom>
            <a:avLst/>
            <a:gdLst/>
            <a:ahLst/>
            <a:cxnLst/>
            <a:rect l="l" t="t" r="r" b="b"/>
            <a:pathLst>
              <a:path w="1774" h="35945" extrusionOk="0">
                <a:moveTo>
                  <a:pt x="887" y="0"/>
                </a:moveTo>
                <a:cubicBezTo>
                  <a:pt x="380" y="0"/>
                  <a:pt x="0" y="412"/>
                  <a:pt x="0" y="887"/>
                </a:cubicBezTo>
                <a:cubicBezTo>
                  <a:pt x="0" y="1331"/>
                  <a:pt x="285" y="1679"/>
                  <a:pt x="697" y="1774"/>
                </a:cubicBezTo>
                <a:lnTo>
                  <a:pt x="697" y="34171"/>
                </a:lnTo>
                <a:cubicBezTo>
                  <a:pt x="285" y="34266"/>
                  <a:pt x="0" y="34615"/>
                  <a:pt x="0" y="35058"/>
                </a:cubicBezTo>
                <a:cubicBezTo>
                  <a:pt x="0" y="35565"/>
                  <a:pt x="380" y="35945"/>
                  <a:pt x="887" y="35945"/>
                </a:cubicBezTo>
                <a:cubicBezTo>
                  <a:pt x="1394" y="35945"/>
                  <a:pt x="1774" y="35565"/>
                  <a:pt x="1774" y="35058"/>
                </a:cubicBezTo>
                <a:cubicBezTo>
                  <a:pt x="1774" y="34615"/>
                  <a:pt x="1489" y="34266"/>
                  <a:pt x="1077" y="34171"/>
                </a:cubicBezTo>
                <a:lnTo>
                  <a:pt x="1077" y="1774"/>
                </a:lnTo>
                <a:cubicBezTo>
                  <a:pt x="1489" y="1679"/>
                  <a:pt x="1774" y="1331"/>
                  <a:pt x="1774" y="887"/>
                </a:cubicBezTo>
                <a:cubicBezTo>
                  <a:pt x="1774" y="412"/>
                  <a:pt x="1394" y="0"/>
                  <a:pt x="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0" name="Google Shape;2248;p25">
            <a:extLst>
              <a:ext uri="{FF2B5EF4-FFF2-40B4-BE49-F238E27FC236}">
                <a16:creationId xmlns:a16="http://schemas.microsoft.com/office/drawing/2014/main" id="{D3AFB0A4-9069-DE8C-40D1-FABD7E5C2A43}"/>
              </a:ext>
            </a:extLst>
          </p:cNvPr>
          <p:cNvSpPr/>
          <p:nvPr/>
        </p:nvSpPr>
        <p:spPr>
          <a:xfrm rot="5400000">
            <a:off x="422696" y="-118319"/>
            <a:ext cx="51668" cy="1046898"/>
          </a:xfrm>
          <a:custGeom>
            <a:avLst/>
            <a:gdLst/>
            <a:ahLst/>
            <a:cxnLst/>
            <a:rect l="l" t="t" r="r" b="b"/>
            <a:pathLst>
              <a:path w="1774" h="35945" extrusionOk="0">
                <a:moveTo>
                  <a:pt x="887" y="0"/>
                </a:moveTo>
                <a:cubicBezTo>
                  <a:pt x="380" y="0"/>
                  <a:pt x="0" y="412"/>
                  <a:pt x="0" y="887"/>
                </a:cubicBezTo>
                <a:cubicBezTo>
                  <a:pt x="0" y="1331"/>
                  <a:pt x="285" y="1679"/>
                  <a:pt x="697" y="1774"/>
                </a:cubicBezTo>
                <a:lnTo>
                  <a:pt x="697" y="34171"/>
                </a:lnTo>
                <a:cubicBezTo>
                  <a:pt x="285" y="34266"/>
                  <a:pt x="0" y="34615"/>
                  <a:pt x="0" y="35058"/>
                </a:cubicBezTo>
                <a:cubicBezTo>
                  <a:pt x="0" y="35565"/>
                  <a:pt x="380" y="35945"/>
                  <a:pt x="887" y="35945"/>
                </a:cubicBezTo>
                <a:cubicBezTo>
                  <a:pt x="1394" y="35945"/>
                  <a:pt x="1774" y="35565"/>
                  <a:pt x="1774" y="35058"/>
                </a:cubicBezTo>
                <a:cubicBezTo>
                  <a:pt x="1774" y="34615"/>
                  <a:pt x="1489" y="34266"/>
                  <a:pt x="1077" y="34171"/>
                </a:cubicBezTo>
                <a:lnTo>
                  <a:pt x="1077" y="1774"/>
                </a:lnTo>
                <a:cubicBezTo>
                  <a:pt x="1489" y="1679"/>
                  <a:pt x="1774" y="1331"/>
                  <a:pt x="1774" y="887"/>
                </a:cubicBezTo>
                <a:cubicBezTo>
                  <a:pt x="1774" y="412"/>
                  <a:pt x="1394" y="0"/>
                  <a:pt x="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3059397"/>
      </p:ext>
    </p:extLst>
  </p:cSld>
  <p:clrMapOvr>
    <a:masterClrMapping/>
  </p:clrMapOvr>
  <p:transition spd="med">
    <p:pull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25"/>
          <p:cNvSpPr txBox="1"/>
          <p:nvPr/>
        </p:nvSpPr>
        <p:spPr>
          <a:xfrm>
            <a:off x="1589832" y="486455"/>
            <a:ext cx="5964335" cy="806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latin typeface="Fira Sans Medium"/>
                <a:ea typeface="Fira Sans Medium"/>
                <a:cs typeface="Fira Sans Medium"/>
                <a:sym typeface="Fira Sans Medium"/>
              </a:rPr>
              <a:t>Minimum Spanning </a:t>
            </a:r>
            <a:r>
              <a:rPr lang="en" sz="3300" dirty="0">
                <a:solidFill>
                  <a:schemeClr val="accen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Tree (MST)</a:t>
            </a:r>
            <a:endParaRPr sz="3300" dirty="0">
              <a:solidFill>
                <a:schemeClr val="accent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72883F-C183-11A9-534E-A1C241DFBC26}"/>
              </a:ext>
            </a:extLst>
          </p:cNvPr>
          <p:cNvGrpSpPr/>
          <p:nvPr/>
        </p:nvGrpSpPr>
        <p:grpSpPr>
          <a:xfrm rot="16200000">
            <a:off x="7739940" y="2609017"/>
            <a:ext cx="1760152" cy="1979593"/>
            <a:chOff x="-145043" y="3705250"/>
            <a:chExt cx="1760152" cy="1979593"/>
          </a:xfrm>
          <a:solidFill>
            <a:schemeClr val="accent1"/>
          </a:solidFill>
        </p:grpSpPr>
        <p:sp>
          <p:nvSpPr>
            <p:cNvPr id="10" name="Google Shape;2261;p25">
              <a:extLst>
                <a:ext uri="{FF2B5EF4-FFF2-40B4-BE49-F238E27FC236}">
                  <a16:creationId xmlns:a16="http://schemas.microsoft.com/office/drawing/2014/main" id="{F17CDA43-EBA0-52EC-BD0A-F2AA8EB165F9}"/>
                </a:ext>
              </a:extLst>
            </p:cNvPr>
            <p:cNvSpPr/>
            <p:nvPr/>
          </p:nvSpPr>
          <p:spPr>
            <a:xfrm>
              <a:off x="917769" y="3990438"/>
              <a:ext cx="697340" cy="1694405"/>
            </a:xfrm>
            <a:custGeom>
              <a:avLst/>
              <a:gdLst/>
              <a:ahLst/>
              <a:cxnLst/>
              <a:rect l="l" t="t" r="r" b="b"/>
              <a:pathLst>
                <a:path w="23943" h="58177" extrusionOk="0">
                  <a:moveTo>
                    <a:pt x="23056" y="1"/>
                  </a:moveTo>
                  <a:cubicBezTo>
                    <a:pt x="22549" y="1"/>
                    <a:pt x="22137" y="381"/>
                    <a:pt x="22137" y="888"/>
                  </a:cubicBezTo>
                  <a:cubicBezTo>
                    <a:pt x="22137" y="1014"/>
                    <a:pt x="22169" y="1109"/>
                    <a:pt x="22201" y="1204"/>
                  </a:cubicBezTo>
                  <a:lnTo>
                    <a:pt x="792" y="15012"/>
                  </a:lnTo>
                  <a:cubicBezTo>
                    <a:pt x="761" y="15044"/>
                    <a:pt x="697" y="15107"/>
                    <a:pt x="697" y="15170"/>
                  </a:cubicBezTo>
                  <a:lnTo>
                    <a:pt x="697" y="56403"/>
                  </a:lnTo>
                  <a:cubicBezTo>
                    <a:pt x="317" y="56467"/>
                    <a:pt x="1" y="56847"/>
                    <a:pt x="1" y="57258"/>
                  </a:cubicBezTo>
                  <a:cubicBezTo>
                    <a:pt x="1" y="57765"/>
                    <a:pt x="412" y="58177"/>
                    <a:pt x="887" y="58177"/>
                  </a:cubicBezTo>
                  <a:cubicBezTo>
                    <a:pt x="1394" y="58177"/>
                    <a:pt x="1806" y="57765"/>
                    <a:pt x="1806" y="57258"/>
                  </a:cubicBezTo>
                  <a:cubicBezTo>
                    <a:pt x="1806" y="56847"/>
                    <a:pt x="1489" y="56467"/>
                    <a:pt x="1077" y="56403"/>
                  </a:cubicBezTo>
                  <a:lnTo>
                    <a:pt x="1077" y="15265"/>
                  </a:lnTo>
                  <a:lnTo>
                    <a:pt x="22391" y="1521"/>
                  </a:lnTo>
                  <a:cubicBezTo>
                    <a:pt x="22581" y="1679"/>
                    <a:pt x="22802" y="1774"/>
                    <a:pt x="23024" y="1774"/>
                  </a:cubicBezTo>
                  <a:cubicBezTo>
                    <a:pt x="23531" y="1774"/>
                    <a:pt x="23943" y="1394"/>
                    <a:pt x="23943" y="888"/>
                  </a:cubicBezTo>
                  <a:cubicBezTo>
                    <a:pt x="23943" y="381"/>
                    <a:pt x="23531" y="1"/>
                    <a:pt x="230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2258;p25">
              <a:extLst>
                <a:ext uri="{FF2B5EF4-FFF2-40B4-BE49-F238E27FC236}">
                  <a16:creationId xmlns:a16="http://schemas.microsoft.com/office/drawing/2014/main" id="{452F3412-0BD6-6FC1-2551-F52BDB4AA63C}"/>
                </a:ext>
              </a:extLst>
            </p:cNvPr>
            <p:cNvSpPr/>
            <p:nvPr/>
          </p:nvSpPr>
          <p:spPr>
            <a:xfrm>
              <a:off x="1131299" y="3990438"/>
              <a:ext cx="270280" cy="344986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8393" y="0"/>
                  </a:moveTo>
                  <a:cubicBezTo>
                    <a:pt x="7887" y="0"/>
                    <a:pt x="7506" y="380"/>
                    <a:pt x="7506" y="887"/>
                  </a:cubicBezTo>
                  <a:cubicBezTo>
                    <a:pt x="7506" y="1014"/>
                    <a:pt x="7538" y="1140"/>
                    <a:pt x="7570" y="1267"/>
                  </a:cubicBezTo>
                  <a:lnTo>
                    <a:pt x="824" y="6397"/>
                  </a:lnTo>
                  <a:cubicBezTo>
                    <a:pt x="793" y="6429"/>
                    <a:pt x="761" y="6493"/>
                    <a:pt x="761" y="6556"/>
                  </a:cubicBezTo>
                  <a:lnTo>
                    <a:pt x="729" y="10071"/>
                  </a:lnTo>
                  <a:cubicBezTo>
                    <a:pt x="318" y="10166"/>
                    <a:pt x="1" y="10514"/>
                    <a:pt x="1" y="10958"/>
                  </a:cubicBezTo>
                  <a:cubicBezTo>
                    <a:pt x="1" y="11465"/>
                    <a:pt x="413" y="11845"/>
                    <a:pt x="919" y="11845"/>
                  </a:cubicBezTo>
                  <a:cubicBezTo>
                    <a:pt x="1394" y="11845"/>
                    <a:pt x="1806" y="11465"/>
                    <a:pt x="1806" y="10958"/>
                  </a:cubicBezTo>
                  <a:cubicBezTo>
                    <a:pt x="1806" y="10546"/>
                    <a:pt x="1489" y="10166"/>
                    <a:pt x="1109" y="10103"/>
                  </a:cubicBezTo>
                  <a:lnTo>
                    <a:pt x="1141" y="6651"/>
                  </a:lnTo>
                  <a:lnTo>
                    <a:pt x="7823" y="1552"/>
                  </a:lnTo>
                  <a:cubicBezTo>
                    <a:pt x="7982" y="1711"/>
                    <a:pt x="8172" y="1774"/>
                    <a:pt x="8393" y="1774"/>
                  </a:cubicBezTo>
                  <a:cubicBezTo>
                    <a:pt x="8900" y="1774"/>
                    <a:pt x="9280" y="1394"/>
                    <a:pt x="9280" y="887"/>
                  </a:cubicBezTo>
                  <a:cubicBezTo>
                    <a:pt x="9280" y="380"/>
                    <a:pt x="8868" y="0"/>
                    <a:pt x="83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48;p25">
              <a:extLst>
                <a:ext uri="{FF2B5EF4-FFF2-40B4-BE49-F238E27FC236}">
                  <a16:creationId xmlns:a16="http://schemas.microsoft.com/office/drawing/2014/main" id="{ED370FC8-B1C0-CEA9-7CCF-F71075460DA4}"/>
                </a:ext>
              </a:extLst>
            </p:cNvPr>
            <p:cNvSpPr/>
            <p:nvPr/>
          </p:nvSpPr>
          <p:spPr>
            <a:xfrm>
              <a:off x="769255" y="4481659"/>
              <a:ext cx="51668" cy="1046898"/>
            </a:xfrm>
            <a:custGeom>
              <a:avLst/>
              <a:gdLst/>
              <a:ahLst/>
              <a:cxnLst/>
              <a:rect l="l" t="t" r="r" b="b"/>
              <a:pathLst>
                <a:path w="1774" h="35945" extrusionOk="0">
                  <a:moveTo>
                    <a:pt x="887" y="0"/>
                  </a:moveTo>
                  <a:cubicBezTo>
                    <a:pt x="380" y="0"/>
                    <a:pt x="0" y="412"/>
                    <a:pt x="0" y="887"/>
                  </a:cubicBezTo>
                  <a:cubicBezTo>
                    <a:pt x="0" y="1331"/>
                    <a:pt x="285" y="1679"/>
                    <a:pt x="697" y="1774"/>
                  </a:cubicBezTo>
                  <a:lnTo>
                    <a:pt x="697" y="34171"/>
                  </a:lnTo>
                  <a:cubicBezTo>
                    <a:pt x="285" y="34266"/>
                    <a:pt x="0" y="34615"/>
                    <a:pt x="0" y="35058"/>
                  </a:cubicBezTo>
                  <a:cubicBezTo>
                    <a:pt x="0" y="35565"/>
                    <a:pt x="380" y="35945"/>
                    <a:pt x="887" y="35945"/>
                  </a:cubicBezTo>
                  <a:cubicBezTo>
                    <a:pt x="1394" y="35945"/>
                    <a:pt x="1774" y="35565"/>
                    <a:pt x="1774" y="35058"/>
                  </a:cubicBezTo>
                  <a:cubicBezTo>
                    <a:pt x="1774" y="34615"/>
                    <a:pt x="1489" y="34266"/>
                    <a:pt x="1077" y="34171"/>
                  </a:cubicBezTo>
                  <a:lnTo>
                    <a:pt x="1077" y="1774"/>
                  </a:lnTo>
                  <a:cubicBezTo>
                    <a:pt x="1489" y="1679"/>
                    <a:pt x="1774" y="1331"/>
                    <a:pt x="1774" y="887"/>
                  </a:cubicBezTo>
                  <a:cubicBezTo>
                    <a:pt x="1774" y="412"/>
                    <a:pt x="1394" y="0"/>
                    <a:pt x="8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2242;p25">
              <a:extLst>
                <a:ext uri="{FF2B5EF4-FFF2-40B4-BE49-F238E27FC236}">
                  <a16:creationId xmlns:a16="http://schemas.microsoft.com/office/drawing/2014/main" id="{EFB23A2F-E9DC-33B0-D38B-9CD52A92D749}"/>
                </a:ext>
              </a:extLst>
            </p:cNvPr>
            <p:cNvSpPr/>
            <p:nvPr/>
          </p:nvSpPr>
          <p:spPr>
            <a:xfrm rot="7033303">
              <a:off x="-27029" y="3868562"/>
              <a:ext cx="270280" cy="344986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919" y="0"/>
                  </a:moveTo>
                  <a:cubicBezTo>
                    <a:pt x="413" y="0"/>
                    <a:pt x="1" y="380"/>
                    <a:pt x="1" y="887"/>
                  </a:cubicBezTo>
                  <a:cubicBezTo>
                    <a:pt x="1" y="1394"/>
                    <a:pt x="413" y="1774"/>
                    <a:pt x="919" y="1774"/>
                  </a:cubicBezTo>
                  <a:cubicBezTo>
                    <a:pt x="1141" y="1774"/>
                    <a:pt x="1331" y="1711"/>
                    <a:pt x="1489" y="1552"/>
                  </a:cubicBezTo>
                  <a:lnTo>
                    <a:pt x="8172" y="6651"/>
                  </a:lnTo>
                  <a:lnTo>
                    <a:pt x="8203" y="10103"/>
                  </a:lnTo>
                  <a:cubicBezTo>
                    <a:pt x="7792" y="10166"/>
                    <a:pt x="7507" y="10546"/>
                    <a:pt x="7507" y="10958"/>
                  </a:cubicBezTo>
                  <a:cubicBezTo>
                    <a:pt x="7507" y="11465"/>
                    <a:pt x="7887" y="11845"/>
                    <a:pt x="8393" y="11845"/>
                  </a:cubicBezTo>
                  <a:cubicBezTo>
                    <a:pt x="8900" y="11845"/>
                    <a:pt x="9280" y="11465"/>
                    <a:pt x="9280" y="10958"/>
                  </a:cubicBezTo>
                  <a:cubicBezTo>
                    <a:pt x="9280" y="10514"/>
                    <a:pt x="8963" y="10166"/>
                    <a:pt x="8583" y="10071"/>
                  </a:cubicBezTo>
                  <a:lnTo>
                    <a:pt x="8552" y="6556"/>
                  </a:lnTo>
                  <a:cubicBezTo>
                    <a:pt x="8552" y="6493"/>
                    <a:pt x="8520" y="6429"/>
                    <a:pt x="8457" y="6397"/>
                  </a:cubicBezTo>
                  <a:lnTo>
                    <a:pt x="1711" y="1267"/>
                  </a:lnTo>
                  <a:cubicBezTo>
                    <a:pt x="1774" y="1140"/>
                    <a:pt x="1806" y="1014"/>
                    <a:pt x="1806" y="887"/>
                  </a:cubicBezTo>
                  <a:cubicBezTo>
                    <a:pt x="1806" y="380"/>
                    <a:pt x="1394" y="0"/>
                    <a:pt x="9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2239;p25">
              <a:extLst>
                <a:ext uri="{FF2B5EF4-FFF2-40B4-BE49-F238E27FC236}">
                  <a16:creationId xmlns:a16="http://schemas.microsoft.com/office/drawing/2014/main" id="{B8DE112A-3FF7-7719-0217-609D047A0AC9}"/>
                </a:ext>
              </a:extLst>
            </p:cNvPr>
            <p:cNvSpPr/>
            <p:nvPr/>
          </p:nvSpPr>
          <p:spPr>
            <a:xfrm>
              <a:off x="-145043" y="3705250"/>
              <a:ext cx="697311" cy="1691638"/>
            </a:xfrm>
            <a:custGeom>
              <a:avLst/>
              <a:gdLst/>
              <a:ahLst/>
              <a:cxnLst/>
              <a:rect l="l" t="t" r="r" b="b"/>
              <a:pathLst>
                <a:path w="23942" h="58082" extrusionOk="0">
                  <a:moveTo>
                    <a:pt x="887" y="1"/>
                  </a:moveTo>
                  <a:cubicBezTo>
                    <a:pt x="380" y="1"/>
                    <a:pt x="0" y="381"/>
                    <a:pt x="0" y="888"/>
                  </a:cubicBezTo>
                  <a:cubicBezTo>
                    <a:pt x="0" y="1394"/>
                    <a:pt x="380" y="1774"/>
                    <a:pt x="887" y="1774"/>
                  </a:cubicBezTo>
                  <a:cubicBezTo>
                    <a:pt x="1140" y="1774"/>
                    <a:pt x="1362" y="1679"/>
                    <a:pt x="1520" y="1489"/>
                  </a:cubicBezTo>
                  <a:lnTo>
                    <a:pt x="22865" y="15265"/>
                  </a:lnTo>
                  <a:lnTo>
                    <a:pt x="22865" y="56308"/>
                  </a:lnTo>
                  <a:cubicBezTo>
                    <a:pt x="22485" y="56403"/>
                    <a:pt x="22168" y="56752"/>
                    <a:pt x="22168" y="57195"/>
                  </a:cubicBezTo>
                  <a:cubicBezTo>
                    <a:pt x="22168" y="57702"/>
                    <a:pt x="22580" y="58082"/>
                    <a:pt x="23055" y="58082"/>
                  </a:cubicBezTo>
                  <a:cubicBezTo>
                    <a:pt x="23562" y="58082"/>
                    <a:pt x="23942" y="57702"/>
                    <a:pt x="23942" y="57195"/>
                  </a:cubicBezTo>
                  <a:cubicBezTo>
                    <a:pt x="23942" y="56752"/>
                    <a:pt x="23657" y="56403"/>
                    <a:pt x="23245" y="56308"/>
                  </a:cubicBezTo>
                  <a:lnTo>
                    <a:pt x="23245" y="15170"/>
                  </a:lnTo>
                  <a:cubicBezTo>
                    <a:pt x="23245" y="15107"/>
                    <a:pt x="23214" y="15044"/>
                    <a:pt x="23150" y="15012"/>
                  </a:cubicBezTo>
                  <a:lnTo>
                    <a:pt x="1710" y="1173"/>
                  </a:lnTo>
                  <a:cubicBezTo>
                    <a:pt x="1742" y="1078"/>
                    <a:pt x="1774" y="983"/>
                    <a:pt x="1774" y="888"/>
                  </a:cubicBezTo>
                  <a:cubicBezTo>
                    <a:pt x="1774" y="381"/>
                    <a:pt x="1394" y="1"/>
                    <a:pt x="8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3A35A67-027C-C9A5-6A2B-8C96659226B5}"/>
              </a:ext>
            </a:extLst>
          </p:cNvPr>
          <p:cNvGrpSpPr/>
          <p:nvPr/>
        </p:nvGrpSpPr>
        <p:grpSpPr>
          <a:xfrm>
            <a:off x="-265035" y="2304966"/>
            <a:ext cx="2093063" cy="3227477"/>
            <a:chOff x="-265035" y="2304966"/>
            <a:chExt cx="2093063" cy="3227477"/>
          </a:xfrm>
        </p:grpSpPr>
        <p:sp>
          <p:nvSpPr>
            <p:cNvPr id="2" name="Google Shape;2261;p25">
              <a:extLst>
                <a:ext uri="{FF2B5EF4-FFF2-40B4-BE49-F238E27FC236}">
                  <a16:creationId xmlns:a16="http://schemas.microsoft.com/office/drawing/2014/main" id="{AA7CA98F-4687-8CF9-D87E-E8FB6CA47AA2}"/>
                </a:ext>
              </a:extLst>
            </p:cNvPr>
            <p:cNvSpPr/>
            <p:nvPr/>
          </p:nvSpPr>
          <p:spPr>
            <a:xfrm>
              <a:off x="765369" y="3838038"/>
              <a:ext cx="697340" cy="1694405"/>
            </a:xfrm>
            <a:custGeom>
              <a:avLst/>
              <a:gdLst/>
              <a:ahLst/>
              <a:cxnLst/>
              <a:rect l="l" t="t" r="r" b="b"/>
              <a:pathLst>
                <a:path w="23943" h="58177" extrusionOk="0">
                  <a:moveTo>
                    <a:pt x="23056" y="1"/>
                  </a:moveTo>
                  <a:cubicBezTo>
                    <a:pt x="22549" y="1"/>
                    <a:pt x="22137" y="381"/>
                    <a:pt x="22137" y="888"/>
                  </a:cubicBezTo>
                  <a:cubicBezTo>
                    <a:pt x="22137" y="1014"/>
                    <a:pt x="22169" y="1109"/>
                    <a:pt x="22201" y="1204"/>
                  </a:cubicBezTo>
                  <a:lnTo>
                    <a:pt x="792" y="15012"/>
                  </a:lnTo>
                  <a:cubicBezTo>
                    <a:pt x="761" y="15044"/>
                    <a:pt x="697" y="15107"/>
                    <a:pt x="697" y="15170"/>
                  </a:cubicBezTo>
                  <a:lnTo>
                    <a:pt x="697" y="56403"/>
                  </a:lnTo>
                  <a:cubicBezTo>
                    <a:pt x="317" y="56467"/>
                    <a:pt x="1" y="56847"/>
                    <a:pt x="1" y="57258"/>
                  </a:cubicBezTo>
                  <a:cubicBezTo>
                    <a:pt x="1" y="57765"/>
                    <a:pt x="412" y="58177"/>
                    <a:pt x="887" y="58177"/>
                  </a:cubicBezTo>
                  <a:cubicBezTo>
                    <a:pt x="1394" y="58177"/>
                    <a:pt x="1806" y="57765"/>
                    <a:pt x="1806" y="57258"/>
                  </a:cubicBezTo>
                  <a:cubicBezTo>
                    <a:pt x="1806" y="56847"/>
                    <a:pt x="1489" y="56467"/>
                    <a:pt x="1077" y="56403"/>
                  </a:cubicBezTo>
                  <a:lnTo>
                    <a:pt x="1077" y="15265"/>
                  </a:lnTo>
                  <a:lnTo>
                    <a:pt x="22391" y="1521"/>
                  </a:lnTo>
                  <a:cubicBezTo>
                    <a:pt x="22581" y="1679"/>
                    <a:pt x="22802" y="1774"/>
                    <a:pt x="23024" y="1774"/>
                  </a:cubicBezTo>
                  <a:cubicBezTo>
                    <a:pt x="23531" y="1774"/>
                    <a:pt x="23943" y="1394"/>
                    <a:pt x="23943" y="888"/>
                  </a:cubicBezTo>
                  <a:cubicBezTo>
                    <a:pt x="23943" y="381"/>
                    <a:pt x="23531" y="1"/>
                    <a:pt x="23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" name="Google Shape;2258;p25">
              <a:extLst>
                <a:ext uri="{FF2B5EF4-FFF2-40B4-BE49-F238E27FC236}">
                  <a16:creationId xmlns:a16="http://schemas.microsoft.com/office/drawing/2014/main" id="{231FEC05-8962-4A85-0612-7634782CCA72}"/>
                </a:ext>
              </a:extLst>
            </p:cNvPr>
            <p:cNvSpPr/>
            <p:nvPr/>
          </p:nvSpPr>
          <p:spPr>
            <a:xfrm>
              <a:off x="978899" y="3838038"/>
              <a:ext cx="270280" cy="344986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8393" y="0"/>
                  </a:moveTo>
                  <a:cubicBezTo>
                    <a:pt x="7887" y="0"/>
                    <a:pt x="7506" y="380"/>
                    <a:pt x="7506" y="887"/>
                  </a:cubicBezTo>
                  <a:cubicBezTo>
                    <a:pt x="7506" y="1014"/>
                    <a:pt x="7538" y="1140"/>
                    <a:pt x="7570" y="1267"/>
                  </a:cubicBezTo>
                  <a:lnTo>
                    <a:pt x="824" y="6397"/>
                  </a:lnTo>
                  <a:cubicBezTo>
                    <a:pt x="793" y="6429"/>
                    <a:pt x="761" y="6493"/>
                    <a:pt x="761" y="6556"/>
                  </a:cubicBezTo>
                  <a:lnTo>
                    <a:pt x="729" y="10071"/>
                  </a:lnTo>
                  <a:cubicBezTo>
                    <a:pt x="318" y="10166"/>
                    <a:pt x="1" y="10514"/>
                    <a:pt x="1" y="10958"/>
                  </a:cubicBezTo>
                  <a:cubicBezTo>
                    <a:pt x="1" y="11465"/>
                    <a:pt x="413" y="11845"/>
                    <a:pt x="919" y="11845"/>
                  </a:cubicBezTo>
                  <a:cubicBezTo>
                    <a:pt x="1394" y="11845"/>
                    <a:pt x="1806" y="11465"/>
                    <a:pt x="1806" y="10958"/>
                  </a:cubicBezTo>
                  <a:cubicBezTo>
                    <a:pt x="1806" y="10546"/>
                    <a:pt x="1489" y="10166"/>
                    <a:pt x="1109" y="10103"/>
                  </a:cubicBezTo>
                  <a:lnTo>
                    <a:pt x="1141" y="6651"/>
                  </a:lnTo>
                  <a:lnTo>
                    <a:pt x="7823" y="1552"/>
                  </a:lnTo>
                  <a:cubicBezTo>
                    <a:pt x="7982" y="1711"/>
                    <a:pt x="8172" y="1774"/>
                    <a:pt x="8393" y="1774"/>
                  </a:cubicBezTo>
                  <a:cubicBezTo>
                    <a:pt x="8900" y="1774"/>
                    <a:pt x="9280" y="1394"/>
                    <a:pt x="9280" y="887"/>
                  </a:cubicBezTo>
                  <a:cubicBezTo>
                    <a:pt x="9280" y="380"/>
                    <a:pt x="8868" y="0"/>
                    <a:pt x="8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48;p25">
              <a:extLst>
                <a:ext uri="{FF2B5EF4-FFF2-40B4-BE49-F238E27FC236}">
                  <a16:creationId xmlns:a16="http://schemas.microsoft.com/office/drawing/2014/main" id="{AEC6C750-D1A9-A229-BCF8-B825713092F5}"/>
                </a:ext>
              </a:extLst>
            </p:cNvPr>
            <p:cNvSpPr/>
            <p:nvPr/>
          </p:nvSpPr>
          <p:spPr>
            <a:xfrm>
              <a:off x="616855" y="4329259"/>
              <a:ext cx="51668" cy="1046898"/>
            </a:xfrm>
            <a:custGeom>
              <a:avLst/>
              <a:gdLst/>
              <a:ahLst/>
              <a:cxnLst/>
              <a:rect l="l" t="t" r="r" b="b"/>
              <a:pathLst>
                <a:path w="1774" h="35945" extrusionOk="0">
                  <a:moveTo>
                    <a:pt x="887" y="0"/>
                  </a:moveTo>
                  <a:cubicBezTo>
                    <a:pt x="380" y="0"/>
                    <a:pt x="0" y="412"/>
                    <a:pt x="0" y="887"/>
                  </a:cubicBezTo>
                  <a:cubicBezTo>
                    <a:pt x="0" y="1331"/>
                    <a:pt x="285" y="1679"/>
                    <a:pt x="697" y="1774"/>
                  </a:cubicBezTo>
                  <a:lnTo>
                    <a:pt x="697" y="34171"/>
                  </a:lnTo>
                  <a:cubicBezTo>
                    <a:pt x="285" y="34266"/>
                    <a:pt x="0" y="34615"/>
                    <a:pt x="0" y="35058"/>
                  </a:cubicBezTo>
                  <a:cubicBezTo>
                    <a:pt x="0" y="35565"/>
                    <a:pt x="380" y="35945"/>
                    <a:pt x="887" y="35945"/>
                  </a:cubicBezTo>
                  <a:cubicBezTo>
                    <a:pt x="1394" y="35945"/>
                    <a:pt x="1774" y="35565"/>
                    <a:pt x="1774" y="35058"/>
                  </a:cubicBezTo>
                  <a:cubicBezTo>
                    <a:pt x="1774" y="34615"/>
                    <a:pt x="1489" y="34266"/>
                    <a:pt x="1077" y="34171"/>
                  </a:cubicBezTo>
                  <a:lnTo>
                    <a:pt x="1077" y="1774"/>
                  </a:lnTo>
                  <a:cubicBezTo>
                    <a:pt x="1489" y="1679"/>
                    <a:pt x="1774" y="1331"/>
                    <a:pt x="1774" y="887"/>
                  </a:cubicBezTo>
                  <a:cubicBezTo>
                    <a:pt x="1774" y="412"/>
                    <a:pt x="1394" y="0"/>
                    <a:pt x="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2242;p25">
              <a:extLst>
                <a:ext uri="{FF2B5EF4-FFF2-40B4-BE49-F238E27FC236}">
                  <a16:creationId xmlns:a16="http://schemas.microsoft.com/office/drawing/2014/main" id="{67B7E0B9-24B4-C653-836C-FB8576F0F12D}"/>
                </a:ext>
              </a:extLst>
            </p:cNvPr>
            <p:cNvSpPr/>
            <p:nvPr/>
          </p:nvSpPr>
          <p:spPr>
            <a:xfrm rot="7033303">
              <a:off x="1214593" y="3838036"/>
              <a:ext cx="270280" cy="344986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919" y="0"/>
                  </a:moveTo>
                  <a:cubicBezTo>
                    <a:pt x="413" y="0"/>
                    <a:pt x="1" y="380"/>
                    <a:pt x="1" y="887"/>
                  </a:cubicBezTo>
                  <a:cubicBezTo>
                    <a:pt x="1" y="1394"/>
                    <a:pt x="413" y="1774"/>
                    <a:pt x="919" y="1774"/>
                  </a:cubicBezTo>
                  <a:cubicBezTo>
                    <a:pt x="1141" y="1774"/>
                    <a:pt x="1331" y="1711"/>
                    <a:pt x="1489" y="1552"/>
                  </a:cubicBezTo>
                  <a:lnTo>
                    <a:pt x="8172" y="6651"/>
                  </a:lnTo>
                  <a:lnTo>
                    <a:pt x="8203" y="10103"/>
                  </a:lnTo>
                  <a:cubicBezTo>
                    <a:pt x="7792" y="10166"/>
                    <a:pt x="7507" y="10546"/>
                    <a:pt x="7507" y="10958"/>
                  </a:cubicBezTo>
                  <a:cubicBezTo>
                    <a:pt x="7507" y="11465"/>
                    <a:pt x="7887" y="11845"/>
                    <a:pt x="8393" y="11845"/>
                  </a:cubicBezTo>
                  <a:cubicBezTo>
                    <a:pt x="8900" y="11845"/>
                    <a:pt x="9280" y="11465"/>
                    <a:pt x="9280" y="10958"/>
                  </a:cubicBezTo>
                  <a:cubicBezTo>
                    <a:pt x="9280" y="10514"/>
                    <a:pt x="8963" y="10166"/>
                    <a:pt x="8583" y="10071"/>
                  </a:cubicBezTo>
                  <a:lnTo>
                    <a:pt x="8552" y="6556"/>
                  </a:lnTo>
                  <a:cubicBezTo>
                    <a:pt x="8552" y="6493"/>
                    <a:pt x="8520" y="6429"/>
                    <a:pt x="8457" y="6397"/>
                  </a:cubicBezTo>
                  <a:lnTo>
                    <a:pt x="1711" y="1267"/>
                  </a:lnTo>
                  <a:cubicBezTo>
                    <a:pt x="1774" y="1140"/>
                    <a:pt x="1806" y="1014"/>
                    <a:pt x="1806" y="887"/>
                  </a:cubicBezTo>
                  <a:cubicBezTo>
                    <a:pt x="1806" y="380"/>
                    <a:pt x="1394" y="0"/>
                    <a:pt x="9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2239;p25">
              <a:extLst>
                <a:ext uri="{FF2B5EF4-FFF2-40B4-BE49-F238E27FC236}">
                  <a16:creationId xmlns:a16="http://schemas.microsoft.com/office/drawing/2014/main" id="{52E86F2A-2F2D-E5BD-E9E1-86F81CB9F0A1}"/>
                </a:ext>
              </a:extLst>
            </p:cNvPr>
            <p:cNvSpPr/>
            <p:nvPr/>
          </p:nvSpPr>
          <p:spPr>
            <a:xfrm>
              <a:off x="-265035" y="3552849"/>
              <a:ext cx="697311" cy="1691638"/>
            </a:xfrm>
            <a:custGeom>
              <a:avLst/>
              <a:gdLst/>
              <a:ahLst/>
              <a:cxnLst/>
              <a:rect l="l" t="t" r="r" b="b"/>
              <a:pathLst>
                <a:path w="23942" h="58082" extrusionOk="0">
                  <a:moveTo>
                    <a:pt x="887" y="1"/>
                  </a:moveTo>
                  <a:cubicBezTo>
                    <a:pt x="380" y="1"/>
                    <a:pt x="0" y="381"/>
                    <a:pt x="0" y="888"/>
                  </a:cubicBezTo>
                  <a:cubicBezTo>
                    <a:pt x="0" y="1394"/>
                    <a:pt x="380" y="1774"/>
                    <a:pt x="887" y="1774"/>
                  </a:cubicBezTo>
                  <a:cubicBezTo>
                    <a:pt x="1140" y="1774"/>
                    <a:pt x="1362" y="1679"/>
                    <a:pt x="1520" y="1489"/>
                  </a:cubicBezTo>
                  <a:lnTo>
                    <a:pt x="22865" y="15265"/>
                  </a:lnTo>
                  <a:lnTo>
                    <a:pt x="22865" y="56308"/>
                  </a:lnTo>
                  <a:cubicBezTo>
                    <a:pt x="22485" y="56403"/>
                    <a:pt x="22168" y="56752"/>
                    <a:pt x="22168" y="57195"/>
                  </a:cubicBezTo>
                  <a:cubicBezTo>
                    <a:pt x="22168" y="57702"/>
                    <a:pt x="22580" y="58082"/>
                    <a:pt x="23055" y="58082"/>
                  </a:cubicBezTo>
                  <a:cubicBezTo>
                    <a:pt x="23562" y="58082"/>
                    <a:pt x="23942" y="57702"/>
                    <a:pt x="23942" y="57195"/>
                  </a:cubicBezTo>
                  <a:cubicBezTo>
                    <a:pt x="23942" y="56752"/>
                    <a:pt x="23657" y="56403"/>
                    <a:pt x="23245" y="56308"/>
                  </a:cubicBezTo>
                  <a:lnTo>
                    <a:pt x="23245" y="15170"/>
                  </a:lnTo>
                  <a:cubicBezTo>
                    <a:pt x="23245" y="15107"/>
                    <a:pt x="23214" y="15044"/>
                    <a:pt x="23150" y="15012"/>
                  </a:cubicBezTo>
                  <a:lnTo>
                    <a:pt x="1710" y="1173"/>
                  </a:lnTo>
                  <a:cubicBezTo>
                    <a:pt x="1742" y="1078"/>
                    <a:pt x="1774" y="983"/>
                    <a:pt x="1774" y="888"/>
                  </a:cubicBezTo>
                  <a:cubicBezTo>
                    <a:pt x="1774" y="381"/>
                    <a:pt x="1394" y="1"/>
                    <a:pt x="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2248;p25">
              <a:extLst>
                <a:ext uri="{FF2B5EF4-FFF2-40B4-BE49-F238E27FC236}">
                  <a16:creationId xmlns:a16="http://schemas.microsoft.com/office/drawing/2014/main" id="{9613337D-757F-2215-DE78-A176B7E16086}"/>
                </a:ext>
              </a:extLst>
            </p:cNvPr>
            <p:cNvSpPr/>
            <p:nvPr/>
          </p:nvSpPr>
          <p:spPr>
            <a:xfrm rot="5400000">
              <a:off x="1278745" y="4295907"/>
              <a:ext cx="51668" cy="1046898"/>
            </a:xfrm>
            <a:custGeom>
              <a:avLst/>
              <a:gdLst/>
              <a:ahLst/>
              <a:cxnLst/>
              <a:rect l="l" t="t" r="r" b="b"/>
              <a:pathLst>
                <a:path w="1774" h="35945" extrusionOk="0">
                  <a:moveTo>
                    <a:pt x="887" y="0"/>
                  </a:moveTo>
                  <a:cubicBezTo>
                    <a:pt x="380" y="0"/>
                    <a:pt x="0" y="412"/>
                    <a:pt x="0" y="887"/>
                  </a:cubicBezTo>
                  <a:cubicBezTo>
                    <a:pt x="0" y="1331"/>
                    <a:pt x="285" y="1679"/>
                    <a:pt x="697" y="1774"/>
                  </a:cubicBezTo>
                  <a:lnTo>
                    <a:pt x="697" y="34171"/>
                  </a:lnTo>
                  <a:cubicBezTo>
                    <a:pt x="285" y="34266"/>
                    <a:pt x="0" y="34615"/>
                    <a:pt x="0" y="35058"/>
                  </a:cubicBezTo>
                  <a:cubicBezTo>
                    <a:pt x="0" y="35565"/>
                    <a:pt x="380" y="35945"/>
                    <a:pt x="887" y="35945"/>
                  </a:cubicBezTo>
                  <a:cubicBezTo>
                    <a:pt x="1394" y="35945"/>
                    <a:pt x="1774" y="35565"/>
                    <a:pt x="1774" y="35058"/>
                  </a:cubicBezTo>
                  <a:cubicBezTo>
                    <a:pt x="1774" y="34615"/>
                    <a:pt x="1489" y="34266"/>
                    <a:pt x="1077" y="34171"/>
                  </a:cubicBezTo>
                  <a:lnTo>
                    <a:pt x="1077" y="1774"/>
                  </a:lnTo>
                  <a:cubicBezTo>
                    <a:pt x="1489" y="1679"/>
                    <a:pt x="1774" y="1331"/>
                    <a:pt x="1774" y="887"/>
                  </a:cubicBezTo>
                  <a:cubicBezTo>
                    <a:pt x="1774" y="412"/>
                    <a:pt x="1394" y="0"/>
                    <a:pt x="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CD1A9C9-6587-7A8A-EBA1-AB4251B624F4}"/>
                </a:ext>
              </a:extLst>
            </p:cNvPr>
            <p:cNvGrpSpPr/>
            <p:nvPr/>
          </p:nvGrpSpPr>
          <p:grpSpPr>
            <a:xfrm rot="16005611">
              <a:off x="-203130" y="2656140"/>
              <a:ext cx="1691638" cy="989290"/>
              <a:chOff x="3974108" y="4355632"/>
              <a:chExt cx="1691638" cy="989290"/>
            </a:xfrm>
          </p:grpSpPr>
          <p:sp>
            <p:nvSpPr>
              <p:cNvPr id="21" name="Google Shape;2258;p25">
                <a:extLst>
                  <a:ext uri="{FF2B5EF4-FFF2-40B4-BE49-F238E27FC236}">
                    <a16:creationId xmlns:a16="http://schemas.microsoft.com/office/drawing/2014/main" id="{94933DB0-531C-9512-6DE7-15678344ADE7}"/>
                  </a:ext>
                </a:extLst>
              </p:cNvPr>
              <p:cNvSpPr/>
              <p:nvPr/>
            </p:nvSpPr>
            <p:spPr>
              <a:xfrm>
                <a:off x="4898302" y="4381078"/>
                <a:ext cx="270280" cy="344986"/>
              </a:xfrm>
              <a:custGeom>
                <a:avLst/>
                <a:gdLst/>
                <a:ahLst/>
                <a:cxnLst/>
                <a:rect l="l" t="t" r="r" b="b"/>
                <a:pathLst>
                  <a:path w="9280" h="11845" extrusionOk="0">
                    <a:moveTo>
                      <a:pt x="8393" y="0"/>
                    </a:moveTo>
                    <a:cubicBezTo>
                      <a:pt x="7887" y="0"/>
                      <a:pt x="7506" y="380"/>
                      <a:pt x="7506" y="887"/>
                    </a:cubicBezTo>
                    <a:cubicBezTo>
                      <a:pt x="7506" y="1014"/>
                      <a:pt x="7538" y="1140"/>
                      <a:pt x="7570" y="1267"/>
                    </a:cubicBezTo>
                    <a:lnTo>
                      <a:pt x="824" y="6397"/>
                    </a:lnTo>
                    <a:cubicBezTo>
                      <a:pt x="793" y="6429"/>
                      <a:pt x="761" y="6493"/>
                      <a:pt x="761" y="6556"/>
                    </a:cubicBezTo>
                    <a:lnTo>
                      <a:pt x="729" y="10071"/>
                    </a:lnTo>
                    <a:cubicBezTo>
                      <a:pt x="318" y="10166"/>
                      <a:pt x="1" y="10514"/>
                      <a:pt x="1" y="10958"/>
                    </a:cubicBezTo>
                    <a:cubicBezTo>
                      <a:pt x="1" y="11465"/>
                      <a:pt x="413" y="11845"/>
                      <a:pt x="919" y="11845"/>
                    </a:cubicBezTo>
                    <a:cubicBezTo>
                      <a:pt x="1394" y="11845"/>
                      <a:pt x="1806" y="11465"/>
                      <a:pt x="1806" y="10958"/>
                    </a:cubicBezTo>
                    <a:cubicBezTo>
                      <a:pt x="1806" y="10546"/>
                      <a:pt x="1489" y="10166"/>
                      <a:pt x="1109" y="10103"/>
                    </a:cubicBezTo>
                    <a:lnTo>
                      <a:pt x="1141" y="6651"/>
                    </a:lnTo>
                    <a:lnTo>
                      <a:pt x="7823" y="1552"/>
                    </a:lnTo>
                    <a:cubicBezTo>
                      <a:pt x="7982" y="1711"/>
                      <a:pt x="8172" y="1774"/>
                      <a:pt x="8393" y="1774"/>
                    </a:cubicBezTo>
                    <a:cubicBezTo>
                      <a:pt x="8900" y="1774"/>
                      <a:pt x="9280" y="1394"/>
                      <a:pt x="9280" y="887"/>
                    </a:cubicBezTo>
                    <a:cubicBezTo>
                      <a:pt x="9280" y="380"/>
                      <a:pt x="8868" y="0"/>
                      <a:pt x="8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42;p25">
                <a:extLst>
                  <a:ext uri="{FF2B5EF4-FFF2-40B4-BE49-F238E27FC236}">
                    <a16:creationId xmlns:a16="http://schemas.microsoft.com/office/drawing/2014/main" id="{6877154A-A1D9-0D8A-FAB0-EF4E603007F7}"/>
                  </a:ext>
                </a:extLst>
              </p:cNvPr>
              <p:cNvSpPr/>
              <p:nvPr/>
            </p:nvSpPr>
            <p:spPr>
              <a:xfrm rot="7033303">
                <a:off x="5054483" y="4318279"/>
                <a:ext cx="270280" cy="344986"/>
              </a:xfrm>
              <a:custGeom>
                <a:avLst/>
                <a:gdLst/>
                <a:ahLst/>
                <a:cxnLst/>
                <a:rect l="l" t="t" r="r" b="b"/>
                <a:pathLst>
                  <a:path w="9280" h="11845" extrusionOk="0">
                    <a:moveTo>
                      <a:pt x="919" y="0"/>
                    </a:moveTo>
                    <a:cubicBezTo>
                      <a:pt x="413" y="0"/>
                      <a:pt x="1" y="380"/>
                      <a:pt x="1" y="887"/>
                    </a:cubicBezTo>
                    <a:cubicBezTo>
                      <a:pt x="1" y="1394"/>
                      <a:pt x="413" y="1774"/>
                      <a:pt x="919" y="1774"/>
                    </a:cubicBezTo>
                    <a:cubicBezTo>
                      <a:pt x="1141" y="1774"/>
                      <a:pt x="1331" y="1711"/>
                      <a:pt x="1489" y="1552"/>
                    </a:cubicBezTo>
                    <a:lnTo>
                      <a:pt x="8172" y="6651"/>
                    </a:lnTo>
                    <a:lnTo>
                      <a:pt x="8203" y="10103"/>
                    </a:lnTo>
                    <a:cubicBezTo>
                      <a:pt x="7792" y="10166"/>
                      <a:pt x="7507" y="10546"/>
                      <a:pt x="7507" y="10958"/>
                    </a:cubicBezTo>
                    <a:cubicBezTo>
                      <a:pt x="7507" y="11465"/>
                      <a:pt x="7887" y="11845"/>
                      <a:pt x="8393" y="11845"/>
                    </a:cubicBezTo>
                    <a:cubicBezTo>
                      <a:pt x="8900" y="11845"/>
                      <a:pt x="9280" y="11465"/>
                      <a:pt x="9280" y="10958"/>
                    </a:cubicBezTo>
                    <a:cubicBezTo>
                      <a:pt x="9280" y="10514"/>
                      <a:pt x="8963" y="10166"/>
                      <a:pt x="8583" y="10071"/>
                    </a:cubicBezTo>
                    <a:lnTo>
                      <a:pt x="8552" y="6556"/>
                    </a:lnTo>
                    <a:cubicBezTo>
                      <a:pt x="8552" y="6493"/>
                      <a:pt x="8520" y="6429"/>
                      <a:pt x="8457" y="6397"/>
                    </a:cubicBezTo>
                    <a:lnTo>
                      <a:pt x="1711" y="1267"/>
                    </a:lnTo>
                    <a:cubicBezTo>
                      <a:pt x="1774" y="1140"/>
                      <a:pt x="1806" y="1014"/>
                      <a:pt x="1806" y="887"/>
                    </a:cubicBezTo>
                    <a:cubicBezTo>
                      <a:pt x="1806" y="380"/>
                      <a:pt x="1394" y="0"/>
                      <a:pt x="9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" name="Google Shape;2239;p25">
                <a:extLst>
                  <a:ext uri="{FF2B5EF4-FFF2-40B4-BE49-F238E27FC236}">
                    <a16:creationId xmlns:a16="http://schemas.microsoft.com/office/drawing/2014/main" id="{7D9E5957-5174-466E-EF10-B37F4BC896F1}"/>
                  </a:ext>
                </a:extLst>
              </p:cNvPr>
              <p:cNvSpPr/>
              <p:nvPr/>
            </p:nvSpPr>
            <p:spPr>
              <a:xfrm rot="16426817">
                <a:off x="4471271" y="4150448"/>
                <a:ext cx="697311" cy="1691638"/>
              </a:xfrm>
              <a:custGeom>
                <a:avLst/>
                <a:gdLst/>
                <a:ahLst/>
                <a:cxnLst/>
                <a:rect l="l" t="t" r="r" b="b"/>
                <a:pathLst>
                  <a:path w="23942" h="58082" extrusionOk="0">
                    <a:moveTo>
                      <a:pt x="887" y="1"/>
                    </a:moveTo>
                    <a:cubicBezTo>
                      <a:pt x="380" y="1"/>
                      <a:pt x="0" y="381"/>
                      <a:pt x="0" y="888"/>
                    </a:cubicBezTo>
                    <a:cubicBezTo>
                      <a:pt x="0" y="1394"/>
                      <a:pt x="380" y="1774"/>
                      <a:pt x="887" y="1774"/>
                    </a:cubicBezTo>
                    <a:cubicBezTo>
                      <a:pt x="1140" y="1774"/>
                      <a:pt x="1362" y="1679"/>
                      <a:pt x="1520" y="1489"/>
                    </a:cubicBezTo>
                    <a:lnTo>
                      <a:pt x="22865" y="15265"/>
                    </a:lnTo>
                    <a:lnTo>
                      <a:pt x="22865" y="56308"/>
                    </a:lnTo>
                    <a:cubicBezTo>
                      <a:pt x="22485" y="56403"/>
                      <a:pt x="22168" y="56752"/>
                      <a:pt x="22168" y="57195"/>
                    </a:cubicBezTo>
                    <a:cubicBezTo>
                      <a:pt x="22168" y="57702"/>
                      <a:pt x="22580" y="58082"/>
                      <a:pt x="23055" y="58082"/>
                    </a:cubicBezTo>
                    <a:cubicBezTo>
                      <a:pt x="23562" y="58082"/>
                      <a:pt x="23942" y="57702"/>
                      <a:pt x="23942" y="57195"/>
                    </a:cubicBezTo>
                    <a:cubicBezTo>
                      <a:pt x="23942" y="56752"/>
                      <a:pt x="23657" y="56403"/>
                      <a:pt x="23245" y="56308"/>
                    </a:cubicBezTo>
                    <a:lnTo>
                      <a:pt x="23245" y="15170"/>
                    </a:lnTo>
                    <a:cubicBezTo>
                      <a:pt x="23245" y="15107"/>
                      <a:pt x="23214" y="15044"/>
                      <a:pt x="23150" y="15012"/>
                    </a:cubicBezTo>
                    <a:lnTo>
                      <a:pt x="1710" y="1173"/>
                    </a:lnTo>
                    <a:cubicBezTo>
                      <a:pt x="1742" y="1078"/>
                      <a:pt x="1774" y="983"/>
                      <a:pt x="1774" y="888"/>
                    </a:cubicBezTo>
                    <a:cubicBezTo>
                      <a:pt x="1774" y="381"/>
                      <a:pt x="1394" y="1"/>
                      <a:pt x="8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49ABB3B-6BF9-2B03-994D-2E5603A1E512}"/>
              </a:ext>
            </a:extLst>
          </p:cNvPr>
          <p:cNvSpPr txBox="1"/>
          <p:nvPr/>
        </p:nvSpPr>
        <p:spPr>
          <a:xfrm>
            <a:off x="1395889" y="1819476"/>
            <a:ext cx="6198920" cy="2133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ID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Minimum Spanning Tree</a:t>
            </a:r>
            <a:r>
              <a:rPr lang="en-ID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adalah</a:t>
            </a:r>
            <a:r>
              <a:rPr lang="en-ID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himpunan</a:t>
            </a:r>
            <a:r>
              <a:rPr lang="en-ID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sisi-sisi</a:t>
            </a:r>
            <a:r>
              <a:rPr lang="en-ID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terhubung</a:t>
            </a:r>
            <a:r>
              <a:rPr lang="en-ID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bobot</a:t>
            </a:r>
            <a:r>
              <a:rPr lang="en-ID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terendah</a:t>
            </a:r>
            <a:r>
              <a:rPr lang="en-ID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menghubungkan</a:t>
            </a:r>
            <a:r>
              <a:rPr lang="en-ID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semua</a:t>
            </a:r>
            <a:r>
              <a:rPr lang="en-ID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simpul</a:t>
            </a:r>
            <a:r>
              <a:rPr lang="en-ID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sebuah</a:t>
            </a:r>
            <a:r>
              <a:rPr lang="en-ID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graf</a:t>
            </a:r>
            <a:r>
              <a:rPr lang="en-ID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Algoritma</a:t>
            </a:r>
            <a:r>
              <a:rPr lang="en-ID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seperti</a:t>
            </a:r>
            <a:r>
              <a:rPr lang="en-ID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Kruskal dan Prim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digunakan</a:t>
            </a:r>
            <a:r>
              <a:rPr lang="en-ID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mencari</a:t>
            </a:r>
            <a:r>
              <a:rPr lang="en-ID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pohon</a:t>
            </a:r>
            <a:r>
              <a:rPr lang="en-ID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rentang</a:t>
            </a:r>
            <a:r>
              <a:rPr lang="en-ID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minimum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cara</a:t>
            </a:r>
            <a:r>
              <a:rPr lang="en-ID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memilih</a:t>
            </a:r>
            <a:r>
              <a:rPr lang="en-ID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menambahkan</a:t>
            </a:r>
            <a:r>
              <a:rPr lang="en-ID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sisi-sisi</a:t>
            </a:r>
            <a:r>
              <a:rPr lang="en-ID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berdasarkan</a:t>
            </a:r>
            <a:r>
              <a:rPr lang="en-ID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bobot</a:t>
            </a:r>
            <a:r>
              <a:rPr lang="en-ID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terkecil</a:t>
            </a:r>
            <a:r>
              <a:rPr lang="en-ID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hingga</a:t>
            </a:r>
            <a:r>
              <a:rPr lang="en-ID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semua</a:t>
            </a:r>
            <a:r>
              <a:rPr lang="en-ID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simpul</a:t>
            </a:r>
            <a:r>
              <a:rPr lang="en-ID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terhubung</a:t>
            </a:r>
            <a:r>
              <a:rPr lang="en-ID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tanpa</a:t>
            </a:r>
            <a:r>
              <a:rPr lang="en-ID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membentuk</a:t>
            </a:r>
            <a:r>
              <a:rPr lang="en-ID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Cycle</a:t>
            </a:r>
            <a:r>
              <a:rPr lang="en-ID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ID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Tidak</a:t>
            </a:r>
            <a:r>
              <a:rPr lang="en-ID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hanya</a:t>
            </a:r>
            <a:r>
              <a:rPr lang="en-ID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Kruskal dan Prim yang </a:t>
            </a:r>
            <a:r>
              <a:rPr lang="en-ID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dapat</a:t>
            </a:r>
            <a:r>
              <a:rPr lang="en-ID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digunakan</a:t>
            </a:r>
            <a:r>
              <a:rPr lang="en-ID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dalam</a:t>
            </a:r>
            <a:r>
              <a:rPr lang="en-ID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problem </a:t>
            </a:r>
            <a:r>
              <a:rPr lang="en-ID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ini</a:t>
            </a:r>
            <a:r>
              <a:rPr lang="en-ID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ID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namun</a:t>
            </a:r>
            <a:r>
              <a:rPr lang="en-ID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bisa</a:t>
            </a:r>
            <a:r>
              <a:rPr lang="en-ID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juga </a:t>
            </a:r>
            <a:r>
              <a:rPr lang="en-ID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menggunakan</a:t>
            </a:r>
            <a:r>
              <a:rPr lang="en-ID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Algoritma</a:t>
            </a:r>
            <a:r>
              <a:rPr lang="en-ID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Pencarian</a:t>
            </a:r>
            <a:r>
              <a:rPr lang="en-ID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Heuristik</a:t>
            </a:r>
            <a:r>
              <a:rPr lang="en-ID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16"/>
          <p:cNvSpPr txBox="1"/>
          <p:nvPr/>
        </p:nvSpPr>
        <p:spPr>
          <a:xfrm>
            <a:off x="4572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Contoh Minimum Spanning Tree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6B24841-EFD4-E3FF-BBF6-2204ACCF4732}"/>
              </a:ext>
            </a:extLst>
          </p:cNvPr>
          <p:cNvGrpSpPr/>
          <p:nvPr/>
        </p:nvGrpSpPr>
        <p:grpSpPr>
          <a:xfrm>
            <a:off x="1793088" y="1339451"/>
            <a:ext cx="1512093" cy="1092997"/>
            <a:chOff x="535782" y="1182289"/>
            <a:chExt cx="1512093" cy="109299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349434E-2D58-5FFB-25E3-D2C958FAADE0}"/>
                </a:ext>
              </a:extLst>
            </p:cNvPr>
            <p:cNvSpPr/>
            <p:nvPr/>
          </p:nvSpPr>
          <p:spPr>
            <a:xfrm>
              <a:off x="592932" y="1221581"/>
              <a:ext cx="78580" cy="7858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8DA018D-924D-ACB3-9669-DF2A08EC3EC0}"/>
                </a:ext>
              </a:extLst>
            </p:cNvPr>
            <p:cNvSpPr/>
            <p:nvPr/>
          </p:nvSpPr>
          <p:spPr>
            <a:xfrm>
              <a:off x="650083" y="2114548"/>
              <a:ext cx="78580" cy="7858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8BB66A4-C7E8-6423-6078-4F49911C3F7E}"/>
                </a:ext>
              </a:extLst>
            </p:cNvPr>
            <p:cNvSpPr/>
            <p:nvPr/>
          </p:nvSpPr>
          <p:spPr>
            <a:xfrm>
              <a:off x="1912145" y="1883568"/>
              <a:ext cx="78580" cy="7858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252EFA9-716B-6891-B090-8168A6D40292}"/>
                </a:ext>
              </a:extLst>
            </p:cNvPr>
            <p:cNvSpPr/>
            <p:nvPr/>
          </p:nvSpPr>
          <p:spPr>
            <a:xfrm>
              <a:off x="1569245" y="1300162"/>
              <a:ext cx="78580" cy="7858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E8BB779-D275-63B4-EA95-0007B989CA45}"/>
                </a:ext>
              </a:extLst>
            </p:cNvPr>
            <p:cNvCxnSpPr>
              <a:cxnSpLocks/>
              <a:stCxn id="2" idx="6"/>
              <a:endCxn id="5" idx="1"/>
            </p:cNvCxnSpPr>
            <p:nvPr/>
          </p:nvCxnSpPr>
          <p:spPr>
            <a:xfrm>
              <a:off x="671512" y="1260873"/>
              <a:ext cx="909241" cy="5079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D66AD7F-A49C-DB59-208A-07D53FA11DE8}"/>
                </a:ext>
              </a:extLst>
            </p:cNvPr>
            <p:cNvCxnSpPr>
              <a:cxnSpLocks/>
              <a:stCxn id="2" idx="4"/>
              <a:endCxn id="3" idx="0"/>
            </p:cNvCxnSpPr>
            <p:nvPr/>
          </p:nvCxnSpPr>
          <p:spPr>
            <a:xfrm>
              <a:off x="632222" y="1300164"/>
              <a:ext cx="57151" cy="8143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C49EADF-DCB9-CEE8-33CA-4A061D4F646F}"/>
                </a:ext>
              </a:extLst>
            </p:cNvPr>
            <p:cNvCxnSpPr>
              <a:cxnSpLocks/>
              <a:stCxn id="3" idx="6"/>
              <a:endCxn id="4" idx="3"/>
            </p:cNvCxnSpPr>
            <p:nvPr/>
          </p:nvCxnSpPr>
          <p:spPr>
            <a:xfrm flipV="1">
              <a:off x="728663" y="1950643"/>
              <a:ext cx="1194990" cy="20319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748D695-7254-F512-F94C-3C8BA1685670}"/>
                </a:ext>
              </a:extLst>
            </p:cNvPr>
            <p:cNvCxnSpPr>
              <a:cxnSpLocks/>
              <a:stCxn id="5" idx="5"/>
            </p:cNvCxnSpPr>
            <p:nvPr/>
          </p:nvCxnSpPr>
          <p:spPr>
            <a:xfrm>
              <a:off x="1636317" y="1367237"/>
              <a:ext cx="354408" cy="59491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D441E1A-49E0-BD77-2258-74BBC5D657A5}"/>
                </a:ext>
              </a:extLst>
            </p:cNvPr>
            <p:cNvSpPr/>
            <p:nvPr/>
          </p:nvSpPr>
          <p:spPr>
            <a:xfrm>
              <a:off x="535782" y="1182289"/>
              <a:ext cx="192880" cy="2000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BDB0B12-F0EE-089A-F9CD-F4ACC4136D31}"/>
                </a:ext>
              </a:extLst>
            </p:cNvPr>
            <p:cNvSpPr/>
            <p:nvPr/>
          </p:nvSpPr>
          <p:spPr>
            <a:xfrm>
              <a:off x="592933" y="2075256"/>
              <a:ext cx="192880" cy="2000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A50B9E4-E443-8EB8-0F69-22F9191C7543}"/>
                </a:ext>
              </a:extLst>
            </p:cNvPr>
            <p:cNvSpPr/>
            <p:nvPr/>
          </p:nvSpPr>
          <p:spPr>
            <a:xfrm>
              <a:off x="1854995" y="1844276"/>
              <a:ext cx="192880" cy="2000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B613F6A-7598-977B-B96D-F2682B93E3B7}"/>
                </a:ext>
              </a:extLst>
            </p:cNvPr>
            <p:cNvSpPr/>
            <p:nvPr/>
          </p:nvSpPr>
          <p:spPr>
            <a:xfrm>
              <a:off x="1512095" y="1260870"/>
              <a:ext cx="192880" cy="2000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C691189-8CFF-CAEC-371C-702DEFB4C988}"/>
                </a:ext>
              </a:extLst>
            </p:cNvPr>
            <p:cNvCxnSpPr>
              <a:stCxn id="30" idx="7"/>
              <a:endCxn id="32" idx="3"/>
            </p:cNvCxnSpPr>
            <p:nvPr/>
          </p:nvCxnSpPr>
          <p:spPr>
            <a:xfrm flipV="1">
              <a:off x="757566" y="1431606"/>
              <a:ext cx="782776" cy="67294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BA5FA12-00F1-556D-4E34-5E3C3E17E4CB}"/>
                </a:ext>
              </a:extLst>
            </p:cNvPr>
            <p:cNvCxnSpPr>
              <a:stCxn id="29" idx="5"/>
              <a:endCxn id="31" idx="2"/>
            </p:cNvCxnSpPr>
            <p:nvPr/>
          </p:nvCxnSpPr>
          <p:spPr>
            <a:xfrm>
              <a:off x="700415" y="1353025"/>
              <a:ext cx="1154580" cy="59126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8" name="Arrow: Left 37">
            <a:extLst>
              <a:ext uri="{FF2B5EF4-FFF2-40B4-BE49-F238E27FC236}">
                <a16:creationId xmlns:a16="http://schemas.microsoft.com/office/drawing/2014/main" id="{94B5E251-236D-5689-CC98-608A4182ECDF}"/>
              </a:ext>
            </a:extLst>
          </p:cNvPr>
          <p:cNvSpPr/>
          <p:nvPr/>
        </p:nvSpPr>
        <p:spPr>
          <a:xfrm>
            <a:off x="3893349" y="1707356"/>
            <a:ext cx="1328737" cy="197169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BE1A4B-D504-FBB0-B790-A11EECB22859}"/>
              </a:ext>
            </a:extLst>
          </p:cNvPr>
          <p:cNvSpPr txBox="1"/>
          <p:nvPr/>
        </p:nvSpPr>
        <p:spPr>
          <a:xfrm>
            <a:off x="5375844" y="1553048"/>
            <a:ext cx="1596461" cy="411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600" b="1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Graph </a:t>
            </a:r>
            <a:r>
              <a:rPr lang="en-ID" sz="1600" b="1" i="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awal</a:t>
            </a:r>
            <a:endParaRPr lang="en-ID" sz="16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F0FA23-9BA2-04F3-3790-A346C1F73270}"/>
              </a:ext>
            </a:extLst>
          </p:cNvPr>
          <p:cNvSpPr txBox="1"/>
          <p:nvPr/>
        </p:nvSpPr>
        <p:spPr>
          <a:xfrm>
            <a:off x="535782" y="2607067"/>
            <a:ext cx="8201024" cy="695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Jika </a:t>
            </a:r>
            <a:r>
              <a:rPr lang="en-ID" i="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dikonvrersi</a:t>
            </a:r>
            <a:r>
              <a:rPr lang="en-ID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jdi</a:t>
            </a:r>
            <a:r>
              <a:rPr lang="en-ID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Minimum Spanning Tree (MST) </a:t>
            </a:r>
            <a:r>
              <a:rPr lang="en-ID" i="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maka</a:t>
            </a:r>
            <a:r>
              <a:rPr lang="en-ID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jadiny</a:t>
            </a:r>
            <a:r>
              <a:rPr lang="en-ID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ID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akan</a:t>
            </a:r>
            <a:r>
              <a:rPr lang="en-ID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seperti</a:t>
            </a:r>
            <a:r>
              <a:rPr lang="en-ID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dibawah</a:t>
            </a:r>
            <a:r>
              <a:rPr lang="en-ID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ini</a:t>
            </a:r>
            <a:r>
              <a:rPr lang="en-ID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1DA2308-994F-1EBB-593A-6DC35BC8DE16}"/>
              </a:ext>
            </a:extLst>
          </p:cNvPr>
          <p:cNvGrpSpPr/>
          <p:nvPr/>
        </p:nvGrpSpPr>
        <p:grpSpPr>
          <a:xfrm>
            <a:off x="700415" y="3421045"/>
            <a:ext cx="1512093" cy="1092997"/>
            <a:chOff x="535782" y="1182289"/>
            <a:chExt cx="1512093" cy="1092997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F71089F-A0A6-03F5-F5AB-E7D2B018E772}"/>
                </a:ext>
              </a:extLst>
            </p:cNvPr>
            <p:cNvSpPr/>
            <p:nvPr/>
          </p:nvSpPr>
          <p:spPr>
            <a:xfrm>
              <a:off x="592932" y="1221581"/>
              <a:ext cx="78580" cy="7858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A406D94-7FCD-4525-C471-DDEAF3EB8C8A}"/>
                </a:ext>
              </a:extLst>
            </p:cNvPr>
            <p:cNvSpPr/>
            <p:nvPr/>
          </p:nvSpPr>
          <p:spPr>
            <a:xfrm>
              <a:off x="650083" y="2114548"/>
              <a:ext cx="78580" cy="7858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C7933FC-7851-AE64-0A4D-E3A96770104B}"/>
                </a:ext>
              </a:extLst>
            </p:cNvPr>
            <p:cNvSpPr/>
            <p:nvPr/>
          </p:nvSpPr>
          <p:spPr>
            <a:xfrm>
              <a:off x="1912145" y="1883568"/>
              <a:ext cx="78580" cy="7858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CB34245-A826-0B9F-3A47-88D2142D95B6}"/>
                </a:ext>
              </a:extLst>
            </p:cNvPr>
            <p:cNvSpPr/>
            <p:nvPr/>
          </p:nvSpPr>
          <p:spPr>
            <a:xfrm>
              <a:off x="1569245" y="1300162"/>
              <a:ext cx="78580" cy="7858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DE5F52A-5784-A93D-3769-608EEB7A8E17}"/>
                </a:ext>
              </a:extLst>
            </p:cNvPr>
            <p:cNvCxnSpPr>
              <a:cxnSpLocks/>
              <a:stCxn id="42" idx="6"/>
              <a:endCxn id="45" idx="1"/>
            </p:cNvCxnSpPr>
            <p:nvPr/>
          </p:nvCxnSpPr>
          <p:spPr>
            <a:xfrm>
              <a:off x="671512" y="1260873"/>
              <a:ext cx="909241" cy="5079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0D86747-577A-69D1-43E8-675D6D11D0AB}"/>
                </a:ext>
              </a:extLst>
            </p:cNvPr>
            <p:cNvCxnSpPr>
              <a:cxnSpLocks/>
              <a:stCxn id="42" idx="4"/>
              <a:endCxn id="43" idx="0"/>
            </p:cNvCxnSpPr>
            <p:nvPr/>
          </p:nvCxnSpPr>
          <p:spPr>
            <a:xfrm>
              <a:off x="632222" y="1300164"/>
              <a:ext cx="57151" cy="8143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4A98410-DC39-52DD-9BB5-76089BD50681}"/>
                </a:ext>
              </a:extLst>
            </p:cNvPr>
            <p:cNvCxnSpPr>
              <a:cxnSpLocks/>
              <a:stCxn id="43" idx="6"/>
              <a:endCxn id="44" idx="3"/>
            </p:cNvCxnSpPr>
            <p:nvPr/>
          </p:nvCxnSpPr>
          <p:spPr>
            <a:xfrm flipV="1">
              <a:off x="728663" y="1950643"/>
              <a:ext cx="1194990" cy="20319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832CD19-B127-9D8F-ED77-43D43C14A75F}"/>
                </a:ext>
              </a:extLst>
            </p:cNvPr>
            <p:cNvSpPr/>
            <p:nvPr/>
          </p:nvSpPr>
          <p:spPr>
            <a:xfrm>
              <a:off x="535782" y="1182289"/>
              <a:ext cx="192880" cy="2000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AA50161-E7B9-B2FD-81B5-3E921540CD63}"/>
                </a:ext>
              </a:extLst>
            </p:cNvPr>
            <p:cNvSpPr/>
            <p:nvPr/>
          </p:nvSpPr>
          <p:spPr>
            <a:xfrm>
              <a:off x="592933" y="2075256"/>
              <a:ext cx="192880" cy="2000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9CDFF27-9319-45F3-7B69-BFDAB82938F5}"/>
                </a:ext>
              </a:extLst>
            </p:cNvPr>
            <p:cNvSpPr/>
            <p:nvPr/>
          </p:nvSpPr>
          <p:spPr>
            <a:xfrm>
              <a:off x="1854995" y="1844276"/>
              <a:ext cx="192880" cy="2000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D077BD0-0557-0712-9EC3-A1D6EE372A03}"/>
                </a:ext>
              </a:extLst>
            </p:cNvPr>
            <p:cNvSpPr/>
            <p:nvPr/>
          </p:nvSpPr>
          <p:spPr>
            <a:xfrm>
              <a:off x="1512095" y="1260870"/>
              <a:ext cx="192880" cy="2000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8A47299-A57A-0F90-8C37-E22A28263234}"/>
              </a:ext>
            </a:extLst>
          </p:cNvPr>
          <p:cNvGrpSpPr/>
          <p:nvPr/>
        </p:nvGrpSpPr>
        <p:grpSpPr>
          <a:xfrm>
            <a:off x="2651022" y="3458237"/>
            <a:ext cx="1512093" cy="1092997"/>
            <a:chOff x="535782" y="1182289"/>
            <a:chExt cx="1512093" cy="1092997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4CE6E53-003B-49E8-19E1-09605C770221}"/>
                </a:ext>
              </a:extLst>
            </p:cNvPr>
            <p:cNvSpPr/>
            <p:nvPr/>
          </p:nvSpPr>
          <p:spPr>
            <a:xfrm>
              <a:off x="592932" y="1221581"/>
              <a:ext cx="78580" cy="7858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1FB715E-FE1A-A778-D844-3B86358F14B1}"/>
                </a:ext>
              </a:extLst>
            </p:cNvPr>
            <p:cNvSpPr/>
            <p:nvPr/>
          </p:nvSpPr>
          <p:spPr>
            <a:xfrm>
              <a:off x="650083" y="2114548"/>
              <a:ext cx="78580" cy="7858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E701329-AF0A-3098-7084-E7893F747364}"/>
                </a:ext>
              </a:extLst>
            </p:cNvPr>
            <p:cNvSpPr/>
            <p:nvPr/>
          </p:nvSpPr>
          <p:spPr>
            <a:xfrm>
              <a:off x="1912145" y="1883568"/>
              <a:ext cx="78580" cy="7858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DCA7929-5EB2-7400-B651-80A99664AA37}"/>
                </a:ext>
              </a:extLst>
            </p:cNvPr>
            <p:cNvSpPr/>
            <p:nvPr/>
          </p:nvSpPr>
          <p:spPr>
            <a:xfrm>
              <a:off x="1569245" y="1300162"/>
              <a:ext cx="78580" cy="7858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56C3CFD-7461-2C46-6F76-8B354766F5BA}"/>
                </a:ext>
              </a:extLst>
            </p:cNvPr>
            <p:cNvCxnSpPr>
              <a:cxnSpLocks/>
              <a:stCxn id="57" idx="6"/>
              <a:endCxn id="60" idx="1"/>
            </p:cNvCxnSpPr>
            <p:nvPr/>
          </p:nvCxnSpPr>
          <p:spPr>
            <a:xfrm>
              <a:off x="671512" y="1260873"/>
              <a:ext cx="909241" cy="5079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830FD77-8740-C4E8-D15D-FF0FC7196A34}"/>
                </a:ext>
              </a:extLst>
            </p:cNvPr>
            <p:cNvCxnSpPr>
              <a:cxnSpLocks/>
              <a:stCxn id="57" idx="4"/>
              <a:endCxn id="58" idx="0"/>
            </p:cNvCxnSpPr>
            <p:nvPr/>
          </p:nvCxnSpPr>
          <p:spPr>
            <a:xfrm>
              <a:off x="632222" y="1300164"/>
              <a:ext cx="57151" cy="8143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F83FD340-89B6-8CA9-648A-2388306C5EAF}"/>
                </a:ext>
              </a:extLst>
            </p:cNvPr>
            <p:cNvSpPr/>
            <p:nvPr/>
          </p:nvSpPr>
          <p:spPr>
            <a:xfrm>
              <a:off x="535782" y="1182289"/>
              <a:ext cx="192880" cy="2000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91755DC1-62BE-6889-FC1C-C93DCD44D8BA}"/>
                </a:ext>
              </a:extLst>
            </p:cNvPr>
            <p:cNvSpPr/>
            <p:nvPr/>
          </p:nvSpPr>
          <p:spPr>
            <a:xfrm>
              <a:off x="592933" y="2075256"/>
              <a:ext cx="192880" cy="2000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E2456B49-3498-46B2-96DA-79CC9CB1143A}"/>
                </a:ext>
              </a:extLst>
            </p:cNvPr>
            <p:cNvSpPr/>
            <p:nvPr/>
          </p:nvSpPr>
          <p:spPr>
            <a:xfrm>
              <a:off x="1854995" y="1844276"/>
              <a:ext cx="192880" cy="2000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C8B2622A-3B0D-3A6B-95B1-E10EFD6D4A69}"/>
                </a:ext>
              </a:extLst>
            </p:cNvPr>
            <p:cNvSpPr/>
            <p:nvPr/>
          </p:nvSpPr>
          <p:spPr>
            <a:xfrm>
              <a:off x="1512095" y="1260870"/>
              <a:ext cx="192880" cy="2000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AF16972-83EE-F7E7-3558-5ED0B342823A}"/>
                </a:ext>
              </a:extLst>
            </p:cNvPr>
            <p:cNvCxnSpPr>
              <a:stCxn id="385" idx="5"/>
              <a:endCxn id="387" idx="2"/>
            </p:cNvCxnSpPr>
            <p:nvPr/>
          </p:nvCxnSpPr>
          <p:spPr>
            <a:xfrm>
              <a:off x="700415" y="1353025"/>
              <a:ext cx="1154580" cy="59126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C928E443-ADF9-0BB6-1367-98FACB739101}"/>
              </a:ext>
            </a:extLst>
          </p:cNvPr>
          <p:cNvGrpSpPr/>
          <p:nvPr/>
        </p:nvGrpSpPr>
        <p:grpSpPr>
          <a:xfrm>
            <a:off x="4673986" y="3435169"/>
            <a:ext cx="1512093" cy="1092997"/>
            <a:chOff x="535782" y="1182289"/>
            <a:chExt cx="1512093" cy="1092997"/>
          </a:xfrm>
        </p:grpSpPr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60660C8F-1A13-C0CD-F1CF-AAA18F9AD765}"/>
                </a:ext>
              </a:extLst>
            </p:cNvPr>
            <p:cNvSpPr/>
            <p:nvPr/>
          </p:nvSpPr>
          <p:spPr>
            <a:xfrm>
              <a:off x="592932" y="1221581"/>
              <a:ext cx="78580" cy="7858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0C19DF0B-A370-B163-C339-7D1610044693}"/>
                </a:ext>
              </a:extLst>
            </p:cNvPr>
            <p:cNvSpPr/>
            <p:nvPr/>
          </p:nvSpPr>
          <p:spPr>
            <a:xfrm>
              <a:off x="650083" y="2114548"/>
              <a:ext cx="78580" cy="7858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F786558A-F0A1-4F18-63CD-925BFE00A44F}"/>
                </a:ext>
              </a:extLst>
            </p:cNvPr>
            <p:cNvSpPr/>
            <p:nvPr/>
          </p:nvSpPr>
          <p:spPr>
            <a:xfrm>
              <a:off x="1912145" y="1883568"/>
              <a:ext cx="78580" cy="7858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E179E7AA-1EE8-D609-F3F8-F5A005AB3AA4}"/>
                </a:ext>
              </a:extLst>
            </p:cNvPr>
            <p:cNvSpPr/>
            <p:nvPr/>
          </p:nvSpPr>
          <p:spPr>
            <a:xfrm>
              <a:off x="1569245" y="1300162"/>
              <a:ext cx="78580" cy="7858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7903BB7A-0AE8-D593-E221-92F8E2C8B6DA}"/>
                </a:ext>
              </a:extLst>
            </p:cNvPr>
            <p:cNvCxnSpPr>
              <a:cxnSpLocks/>
              <a:stCxn id="392" idx="6"/>
              <a:endCxn id="395" idx="1"/>
            </p:cNvCxnSpPr>
            <p:nvPr/>
          </p:nvCxnSpPr>
          <p:spPr>
            <a:xfrm>
              <a:off x="671512" y="1260873"/>
              <a:ext cx="909241" cy="5079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AC4554E4-6A0A-5360-100B-64E5A0D28432}"/>
                </a:ext>
              </a:extLst>
            </p:cNvPr>
            <p:cNvCxnSpPr>
              <a:cxnSpLocks/>
              <a:stCxn id="393" idx="6"/>
              <a:endCxn id="394" idx="3"/>
            </p:cNvCxnSpPr>
            <p:nvPr/>
          </p:nvCxnSpPr>
          <p:spPr>
            <a:xfrm flipV="1">
              <a:off x="728663" y="1950643"/>
              <a:ext cx="1194990" cy="20319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7D5C068A-8DCD-37D7-D0EA-15FF3FF2FD71}"/>
                </a:ext>
              </a:extLst>
            </p:cNvPr>
            <p:cNvSpPr/>
            <p:nvPr/>
          </p:nvSpPr>
          <p:spPr>
            <a:xfrm>
              <a:off x="535782" y="1182289"/>
              <a:ext cx="192880" cy="2000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197735D1-0FFD-3C1A-4558-321FB625F7DC}"/>
                </a:ext>
              </a:extLst>
            </p:cNvPr>
            <p:cNvSpPr/>
            <p:nvPr/>
          </p:nvSpPr>
          <p:spPr>
            <a:xfrm>
              <a:off x="592933" y="2075256"/>
              <a:ext cx="192880" cy="2000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E020F530-32F1-ECB7-2751-9664E4491AA9}"/>
                </a:ext>
              </a:extLst>
            </p:cNvPr>
            <p:cNvSpPr/>
            <p:nvPr/>
          </p:nvSpPr>
          <p:spPr>
            <a:xfrm>
              <a:off x="1854995" y="1844276"/>
              <a:ext cx="192880" cy="2000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442D59B6-8C45-D19E-2C67-0C031F773598}"/>
                </a:ext>
              </a:extLst>
            </p:cNvPr>
            <p:cNvSpPr/>
            <p:nvPr/>
          </p:nvSpPr>
          <p:spPr>
            <a:xfrm>
              <a:off x="1512095" y="1260870"/>
              <a:ext cx="192880" cy="2000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33950A7F-3B79-DA8F-39FD-100720BAF18D}"/>
                </a:ext>
              </a:extLst>
            </p:cNvPr>
            <p:cNvCxnSpPr>
              <a:stCxn id="401" idx="7"/>
              <a:endCxn id="403" idx="3"/>
            </p:cNvCxnSpPr>
            <p:nvPr/>
          </p:nvCxnSpPr>
          <p:spPr>
            <a:xfrm flipV="1">
              <a:off x="757566" y="1431606"/>
              <a:ext cx="782776" cy="67294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06" name="Group 405">
            <a:extLst>
              <a:ext uri="{FF2B5EF4-FFF2-40B4-BE49-F238E27FC236}">
                <a16:creationId xmlns:a16="http://schemas.microsoft.com/office/drawing/2014/main" id="{FB5C4B1D-F885-0F8B-64F2-EB2A7AC75C0F}"/>
              </a:ext>
            </a:extLst>
          </p:cNvPr>
          <p:cNvGrpSpPr/>
          <p:nvPr/>
        </p:nvGrpSpPr>
        <p:grpSpPr>
          <a:xfrm>
            <a:off x="6662937" y="3435169"/>
            <a:ext cx="1512093" cy="1092997"/>
            <a:chOff x="535782" y="1182289"/>
            <a:chExt cx="1512093" cy="1092997"/>
          </a:xfrm>
        </p:grpSpPr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994B3638-C080-58FE-E610-30F87ED0CC3E}"/>
                </a:ext>
              </a:extLst>
            </p:cNvPr>
            <p:cNvSpPr/>
            <p:nvPr/>
          </p:nvSpPr>
          <p:spPr>
            <a:xfrm>
              <a:off x="592932" y="1221581"/>
              <a:ext cx="78580" cy="7858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9B65AD5E-BD8E-08F3-144B-0A4C74436BDE}"/>
                </a:ext>
              </a:extLst>
            </p:cNvPr>
            <p:cNvSpPr/>
            <p:nvPr/>
          </p:nvSpPr>
          <p:spPr>
            <a:xfrm>
              <a:off x="650083" y="2114548"/>
              <a:ext cx="78580" cy="7858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E3090544-3671-C827-C0C5-896166F4F9A7}"/>
                </a:ext>
              </a:extLst>
            </p:cNvPr>
            <p:cNvSpPr/>
            <p:nvPr/>
          </p:nvSpPr>
          <p:spPr>
            <a:xfrm>
              <a:off x="1912145" y="1883568"/>
              <a:ext cx="78580" cy="7858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8C2353B5-08A6-4910-9D8F-26F1175F7E5C}"/>
                </a:ext>
              </a:extLst>
            </p:cNvPr>
            <p:cNvSpPr/>
            <p:nvPr/>
          </p:nvSpPr>
          <p:spPr>
            <a:xfrm>
              <a:off x="1569245" y="1300162"/>
              <a:ext cx="78580" cy="7858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019B03BC-1C9A-2F92-DD73-62390650C678}"/>
                </a:ext>
              </a:extLst>
            </p:cNvPr>
            <p:cNvCxnSpPr>
              <a:cxnSpLocks/>
              <a:stCxn id="407" idx="4"/>
              <a:endCxn id="408" idx="0"/>
            </p:cNvCxnSpPr>
            <p:nvPr/>
          </p:nvCxnSpPr>
          <p:spPr>
            <a:xfrm>
              <a:off x="632222" y="1300164"/>
              <a:ext cx="57151" cy="8143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4E2B74B5-C1D3-42F8-2B92-F4011762A6EB}"/>
                </a:ext>
              </a:extLst>
            </p:cNvPr>
            <p:cNvCxnSpPr>
              <a:cxnSpLocks/>
              <a:stCxn id="408" idx="6"/>
              <a:endCxn id="409" idx="3"/>
            </p:cNvCxnSpPr>
            <p:nvPr/>
          </p:nvCxnSpPr>
          <p:spPr>
            <a:xfrm flipV="1">
              <a:off x="728663" y="1950643"/>
              <a:ext cx="1194990" cy="20319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0C4AEF44-F41F-FFE1-847A-0A66C0933388}"/>
                </a:ext>
              </a:extLst>
            </p:cNvPr>
            <p:cNvCxnSpPr>
              <a:cxnSpLocks/>
              <a:stCxn id="410" idx="5"/>
            </p:cNvCxnSpPr>
            <p:nvPr/>
          </p:nvCxnSpPr>
          <p:spPr>
            <a:xfrm>
              <a:off x="1636317" y="1367237"/>
              <a:ext cx="354408" cy="59491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6877D61A-168F-9AA2-93FA-A02CA71FF88B}"/>
                </a:ext>
              </a:extLst>
            </p:cNvPr>
            <p:cNvSpPr/>
            <p:nvPr/>
          </p:nvSpPr>
          <p:spPr>
            <a:xfrm>
              <a:off x="535782" y="1182289"/>
              <a:ext cx="192880" cy="2000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1B1DF1B8-A0FC-B102-27D5-03BEFF7EFE04}"/>
                </a:ext>
              </a:extLst>
            </p:cNvPr>
            <p:cNvSpPr/>
            <p:nvPr/>
          </p:nvSpPr>
          <p:spPr>
            <a:xfrm>
              <a:off x="592933" y="2075256"/>
              <a:ext cx="192880" cy="2000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215AC932-DD35-D0BC-E333-C829CC434796}"/>
                </a:ext>
              </a:extLst>
            </p:cNvPr>
            <p:cNvSpPr/>
            <p:nvPr/>
          </p:nvSpPr>
          <p:spPr>
            <a:xfrm>
              <a:off x="1854995" y="1844276"/>
              <a:ext cx="192880" cy="2000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7D4EDAAA-5D7B-04EE-92A3-A39B2389ED2F}"/>
                </a:ext>
              </a:extLst>
            </p:cNvPr>
            <p:cNvSpPr/>
            <p:nvPr/>
          </p:nvSpPr>
          <p:spPr>
            <a:xfrm>
              <a:off x="1512095" y="1260870"/>
              <a:ext cx="192880" cy="2000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</p:cSld>
  <p:clrMapOvr>
    <a:masterClrMapping/>
  </p:clrMapOvr>
  <p:transition spd="med"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Ant Colony </a:t>
            </a: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Optimization(ACO)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A075658-B041-5E31-233F-5F08C6F0EC0B}"/>
              </a:ext>
            </a:extLst>
          </p:cNvPr>
          <p:cNvGrpSpPr/>
          <p:nvPr/>
        </p:nvGrpSpPr>
        <p:grpSpPr>
          <a:xfrm rot="16200000">
            <a:off x="7739940" y="2609017"/>
            <a:ext cx="1760152" cy="1979593"/>
            <a:chOff x="-145043" y="3705250"/>
            <a:chExt cx="1760152" cy="1979593"/>
          </a:xfrm>
          <a:solidFill>
            <a:schemeClr val="accent1"/>
          </a:solidFill>
        </p:grpSpPr>
        <p:sp>
          <p:nvSpPr>
            <p:cNvPr id="3" name="Google Shape;2261;p25">
              <a:extLst>
                <a:ext uri="{FF2B5EF4-FFF2-40B4-BE49-F238E27FC236}">
                  <a16:creationId xmlns:a16="http://schemas.microsoft.com/office/drawing/2014/main" id="{D9FDDFC1-1BE9-704C-4864-FF00274A7FB2}"/>
                </a:ext>
              </a:extLst>
            </p:cNvPr>
            <p:cNvSpPr/>
            <p:nvPr/>
          </p:nvSpPr>
          <p:spPr>
            <a:xfrm>
              <a:off x="917769" y="3990438"/>
              <a:ext cx="697340" cy="1694405"/>
            </a:xfrm>
            <a:custGeom>
              <a:avLst/>
              <a:gdLst/>
              <a:ahLst/>
              <a:cxnLst/>
              <a:rect l="l" t="t" r="r" b="b"/>
              <a:pathLst>
                <a:path w="23943" h="58177" extrusionOk="0">
                  <a:moveTo>
                    <a:pt x="23056" y="1"/>
                  </a:moveTo>
                  <a:cubicBezTo>
                    <a:pt x="22549" y="1"/>
                    <a:pt x="22137" y="381"/>
                    <a:pt x="22137" y="888"/>
                  </a:cubicBezTo>
                  <a:cubicBezTo>
                    <a:pt x="22137" y="1014"/>
                    <a:pt x="22169" y="1109"/>
                    <a:pt x="22201" y="1204"/>
                  </a:cubicBezTo>
                  <a:lnTo>
                    <a:pt x="792" y="15012"/>
                  </a:lnTo>
                  <a:cubicBezTo>
                    <a:pt x="761" y="15044"/>
                    <a:pt x="697" y="15107"/>
                    <a:pt x="697" y="15170"/>
                  </a:cubicBezTo>
                  <a:lnTo>
                    <a:pt x="697" y="56403"/>
                  </a:lnTo>
                  <a:cubicBezTo>
                    <a:pt x="317" y="56467"/>
                    <a:pt x="1" y="56847"/>
                    <a:pt x="1" y="57258"/>
                  </a:cubicBezTo>
                  <a:cubicBezTo>
                    <a:pt x="1" y="57765"/>
                    <a:pt x="412" y="58177"/>
                    <a:pt x="887" y="58177"/>
                  </a:cubicBezTo>
                  <a:cubicBezTo>
                    <a:pt x="1394" y="58177"/>
                    <a:pt x="1806" y="57765"/>
                    <a:pt x="1806" y="57258"/>
                  </a:cubicBezTo>
                  <a:cubicBezTo>
                    <a:pt x="1806" y="56847"/>
                    <a:pt x="1489" y="56467"/>
                    <a:pt x="1077" y="56403"/>
                  </a:cubicBezTo>
                  <a:lnTo>
                    <a:pt x="1077" y="15265"/>
                  </a:lnTo>
                  <a:lnTo>
                    <a:pt x="22391" y="1521"/>
                  </a:lnTo>
                  <a:cubicBezTo>
                    <a:pt x="22581" y="1679"/>
                    <a:pt x="22802" y="1774"/>
                    <a:pt x="23024" y="1774"/>
                  </a:cubicBezTo>
                  <a:cubicBezTo>
                    <a:pt x="23531" y="1774"/>
                    <a:pt x="23943" y="1394"/>
                    <a:pt x="23943" y="888"/>
                  </a:cubicBezTo>
                  <a:cubicBezTo>
                    <a:pt x="23943" y="381"/>
                    <a:pt x="23531" y="1"/>
                    <a:pt x="230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2258;p25">
              <a:extLst>
                <a:ext uri="{FF2B5EF4-FFF2-40B4-BE49-F238E27FC236}">
                  <a16:creationId xmlns:a16="http://schemas.microsoft.com/office/drawing/2014/main" id="{7D633EBC-8718-F799-0882-4016C751845F}"/>
                </a:ext>
              </a:extLst>
            </p:cNvPr>
            <p:cNvSpPr/>
            <p:nvPr/>
          </p:nvSpPr>
          <p:spPr>
            <a:xfrm>
              <a:off x="1131299" y="3990438"/>
              <a:ext cx="270280" cy="344986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8393" y="0"/>
                  </a:moveTo>
                  <a:cubicBezTo>
                    <a:pt x="7887" y="0"/>
                    <a:pt x="7506" y="380"/>
                    <a:pt x="7506" y="887"/>
                  </a:cubicBezTo>
                  <a:cubicBezTo>
                    <a:pt x="7506" y="1014"/>
                    <a:pt x="7538" y="1140"/>
                    <a:pt x="7570" y="1267"/>
                  </a:cubicBezTo>
                  <a:lnTo>
                    <a:pt x="824" y="6397"/>
                  </a:lnTo>
                  <a:cubicBezTo>
                    <a:pt x="793" y="6429"/>
                    <a:pt x="761" y="6493"/>
                    <a:pt x="761" y="6556"/>
                  </a:cubicBezTo>
                  <a:lnTo>
                    <a:pt x="729" y="10071"/>
                  </a:lnTo>
                  <a:cubicBezTo>
                    <a:pt x="318" y="10166"/>
                    <a:pt x="1" y="10514"/>
                    <a:pt x="1" y="10958"/>
                  </a:cubicBezTo>
                  <a:cubicBezTo>
                    <a:pt x="1" y="11465"/>
                    <a:pt x="413" y="11845"/>
                    <a:pt x="919" y="11845"/>
                  </a:cubicBezTo>
                  <a:cubicBezTo>
                    <a:pt x="1394" y="11845"/>
                    <a:pt x="1806" y="11465"/>
                    <a:pt x="1806" y="10958"/>
                  </a:cubicBezTo>
                  <a:cubicBezTo>
                    <a:pt x="1806" y="10546"/>
                    <a:pt x="1489" y="10166"/>
                    <a:pt x="1109" y="10103"/>
                  </a:cubicBezTo>
                  <a:lnTo>
                    <a:pt x="1141" y="6651"/>
                  </a:lnTo>
                  <a:lnTo>
                    <a:pt x="7823" y="1552"/>
                  </a:lnTo>
                  <a:cubicBezTo>
                    <a:pt x="7982" y="1711"/>
                    <a:pt x="8172" y="1774"/>
                    <a:pt x="8393" y="1774"/>
                  </a:cubicBezTo>
                  <a:cubicBezTo>
                    <a:pt x="8900" y="1774"/>
                    <a:pt x="9280" y="1394"/>
                    <a:pt x="9280" y="887"/>
                  </a:cubicBezTo>
                  <a:cubicBezTo>
                    <a:pt x="9280" y="380"/>
                    <a:pt x="8868" y="0"/>
                    <a:pt x="83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248;p25">
              <a:extLst>
                <a:ext uri="{FF2B5EF4-FFF2-40B4-BE49-F238E27FC236}">
                  <a16:creationId xmlns:a16="http://schemas.microsoft.com/office/drawing/2014/main" id="{5E9BDBAB-5738-1963-86A8-E3CB60671B1F}"/>
                </a:ext>
              </a:extLst>
            </p:cNvPr>
            <p:cNvSpPr/>
            <p:nvPr/>
          </p:nvSpPr>
          <p:spPr>
            <a:xfrm>
              <a:off x="769255" y="4481659"/>
              <a:ext cx="51668" cy="1046898"/>
            </a:xfrm>
            <a:custGeom>
              <a:avLst/>
              <a:gdLst/>
              <a:ahLst/>
              <a:cxnLst/>
              <a:rect l="l" t="t" r="r" b="b"/>
              <a:pathLst>
                <a:path w="1774" h="35945" extrusionOk="0">
                  <a:moveTo>
                    <a:pt x="887" y="0"/>
                  </a:moveTo>
                  <a:cubicBezTo>
                    <a:pt x="380" y="0"/>
                    <a:pt x="0" y="412"/>
                    <a:pt x="0" y="887"/>
                  </a:cubicBezTo>
                  <a:cubicBezTo>
                    <a:pt x="0" y="1331"/>
                    <a:pt x="285" y="1679"/>
                    <a:pt x="697" y="1774"/>
                  </a:cubicBezTo>
                  <a:lnTo>
                    <a:pt x="697" y="34171"/>
                  </a:lnTo>
                  <a:cubicBezTo>
                    <a:pt x="285" y="34266"/>
                    <a:pt x="0" y="34615"/>
                    <a:pt x="0" y="35058"/>
                  </a:cubicBezTo>
                  <a:cubicBezTo>
                    <a:pt x="0" y="35565"/>
                    <a:pt x="380" y="35945"/>
                    <a:pt x="887" y="35945"/>
                  </a:cubicBezTo>
                  <a:cubicBezTo>
                    <a:pt x="1394" y="35945"/>
                    <a:pt x="1774" y="35565"/>
                    <a:pt x="1774" y="35058"/>
                  </a:cubicBezTo>
                  <a:cubicBezTo>
                    <a:pt x="1774" y="34615"/>
                    <a:pt x="1489" y="34266"/>
                    <a:pt x="1077" y="34171"/>
                  </a:cubicBezTo>
                  <a:lnTo>
                    <a:pt x="1077" y="1774"/>
                  </a:lnTo>
                  <a:cubicBezTo>
                    <a:pt x="1489" y="1679"/>
                    <a:pt x="1774" y="1331"/>
                    <a:pt x="1774" y="887"/>
                  </a:cubicBezTo>
                  <a:cubicBezTo>
                    <a:pt x="1774" y="412"/>
                    <a:pt x="1394" y="0"/>
                    <a:pt x="8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2242;p25">
              <a:extLst>
                <a:ext uri="{FF2B5EF4-FFF2-40B4-BE49-F238E27FC236}">
                  <a16:creationId xmlns:a16="http://schemas.microsoft.com/office/drawing/2014/main" id="{323C0FC0-389B-B19B-365C-3F1E4C53053D}"/>
                </a:ext>
              </a:extLst>
            </p:cNvPr>
            <p:cNvSpPr/>
            <p:nvPr/>
          </p:nvSpPr>
          <p:spPr>
            <a:xfrm rot="7033303">
              <a:off x="-27029" y="3868562"/>
              <a:ext cx="270280" cy="344986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919" y="0"/>
                  </a:moveTo>
                  <a:cubicBezTo>
                    <a:pt x="413" y="0"/>
                    <a:pt x="1" y="380"/>
                    <a:pt x="1" y="887"/>
                  </a:cubicBezTo>
                  <a:cubicBezTo>
                    <a:pt x="1" y="1394"/>
                    <a:pt x="413" y="1774"/>
                    <a:pt x="919" y="1774"/>
                  </a:cubicBezTo>
                  <a:cubicBezTo>
                    <a:pt x="1141" y="1774"/>
                    <a:pt x="1331" y="1711"/>
                    <a:pt x="1489" y="1552"/>
                  </a:cubicBezTo>
                  <a:lnTo>
                    <a:pt x="8172" y="6651"/>
                  </a:lnTo>
                  <a:lnTo>
                    <a:pt x="8203" y="10103"/>
                  </a:lnTo>
                  <a:cubicBezTo>
                    <a:pt x="7792" y="10166"/>
                    <a:pt x="7507" y="10546"/>
                    <a:pt x="7507" y="10958"/>
                  </a:cubicBezTo>
                  <a:cubicBezTo>
                    <a:pt x="7507" y="11465"/>
                    <a:pt x="7887" y="11845"/>
                    <a:pt x="8393" y="11845"/>
                  </a:cubicBezTo>
                  <a:cubicBezTo>
                    <a:pt x="8900" y="11845"/>
                    <a:pt x="9280" y="11465"/>
                    <a:pt x="9280" y="10958"/>
                  </a:cubicBezTo>
                  <a:cubicBezTo>
                    <a:pt x="9280" y="10514"/>
                    <a:pt x="8963" y="10166"/>
                    <a:pt x="8583" y="10071"/>
                  </a:cubicBezTo>
                  <a:lnTo>
                    <a:pt x="8552" y="6556"/>
                  </a:lnTo>
                  <a:cubicBezTo>
                    <a:pt x="8552" y="6493"/>
                    <a:pt x="8520" y="6429"/>
                    <a:pt x="8457" y="6397"/>
                  </a:cubicBezTo>
                  <a:lnTo>
                    <a:pt x="1711" y="1267"/>
                  </a:lnTo>
                  <a:cubicBezTo>
                    <a:pt x="1774" y="1140"/>
                    <a:pt x="1806" y="1014"/>
                    <a:pt x="1806" y="887"/>
                  </a:cubicBezTo>
                  <a:cubicBezTo>
                    <a:pt x="1806" y="380"/>
                    <a:pt x="1394" y="0"/>
                    <a:pt x="9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2239;p25">
              <a:extLst>
                <a:ext uri="{FF2B5EF4-FFF2-40B4-BE49-F238E27FC236}">
                  <a16:creationId xmlns:a16="http://schemas.microsoft.com/office/drawing/2014/main" id="{BBF25690-B801-C48E-EC4E-C01A86549CBB}"/>
                </a:ext>
              </a:extLst>
            </p:cNvPr>
            <p:cNvSpPr/>
            <p:nvPr/>
          </p:nvSpPr>
          <p:spPr>
            <a:xfrm>
              <a:off x="-145043" y="3705250"/>
              <a:ext cx="697311" cy="1691638"/>
            </a:xfrm>
            <a:custGeom>
              <a:avLst/>
              <a:gdLst/>
              <a:ahLst/>
              <a:cxnLst/>
              <a:rect l="l" t="t" r="r" b="b"/>
              <a:pathLst>
                <a:path w="23942" h="58082" extrusionOk="0">
                  <a:moveTo>
                    <a:pt x="887" y="1"/>
                  </a:moveTo>
                  <a:cubicBezTo>
                    <a:pt x="380" y="1"/>
                    <a:pt x="0" y="381"/>
                    <a:pt x="0" y="888"/>
                  </a:cubicBezTo>
                  <a:cubicBezTo>
                    <a:pt x="0" y="1394"/>
                    <a:pt x="380" y="1774"/>
                    <a:pt x="887" y="1774"/>
                  </a:cubicBezTo>
                  <a:cubicBezTo>
                    <a:pt x="1140" y="1774"/>
                    <a:pt x="1362" y="1679"/>
                    <a:pt x="1520" y="1489"/>
                  </a:cubicBezTo>
                  <a:lnTo>
                    <a:pt x="22865" y="15265"/>
                  </a:lnTo>
                  <a:lnTo>
                    <a:pt x="22865" y="56308"/>
                  </a:lnTo>
                  <a:cubicBezTo>
                    <a:pt x="22485" y="56403"/>
                    <a:pt x="22168" y="56752"/>
                    <a:pt x="22168" y="57195"/>
                  </a:cubicBezTo>
                  <a:cubicBezTo>
                    <a:pt x="22168" y="57702"/>
                    <a:pt x="22580" y="58082"/>
                    <a:pt x="23055" y="58082"/>
                  </a:cubicBezTo>
                  <a:cubicBezTo>
                    <a:pt x="23562" y="58082"/>
                    <a:pt x="23942" y="57702"/>
                    <a:pt x="23942" y="57195"/>
                  </a:cubicBezTo>
                  <a:cubicBezTo>
                    <a:pt x="23942" y="56752"/>
                    <a:pt x="23657" y="56403"/>
                    <a:pt x="23245" y="56308"/>
                  </a:cubicBezTo>
                  <a:lnTo>
                    <a:pt x="23245" y="15170"/>
                  </a:lnTo>
                  <a:cubicBezTo>
                    <a:pt x="23245" y="15107"/>
                    <a:pt x="23214" y="15044"/>
                    <a:pt x="23150" y="15012"/>
                  </a:cubicBezTo>
                  <a:lnTo>
                    <a:pt x="1710" y="1173"/>
                  </a:lnTo>
                  <a:cubicBezTo>
                    <a:pt x="1742" y="1078"/>
                    <a:pt x="1774" y="983"/>
                    <a:pt x="1774" y="888"/>
                  </a:cubicBezTo>
                  <a:cubicBezTo>
                    <a:pt x="1774" y="381"/>
                    <a:pt x="1394" y="1"/>
                    <a:pt x="8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FC156C4-505B-4B2B-A24B-7372B3D6F87B}"/>
              </a:ext>
            </a:extLst>
          </p:cNvPr>
          <p:cNvGrpSpPr/>
          <p:nvPr/>
        </p:nvGrpSpPr>
        <p:grpSpPr>
          <a:xfrm>
            <a:off x="-422200" y="2304966"/>
            <a:ext cx="2093063" cy="3227477"/>
            <a:chOff x="-265035" y="2304966"/>
            <a:chExt cx="2093063" cy="3227477"/>
          </a:xfrm>
        </p:grpSpPr>
        <p:sp>
          <p:nvSpPr>
            <p:cNvPr id="9" name="Google Shape;2261;p25">
              <a:extLst>
                <a:ext uri="{FF2B5EF4-FFF2-40B4-BE49-F238E27FC236}">
                  <a16:creationId xmlns:a16="http://schemas.microsoft.com/office/drawing/2014/main" id="{6302D132-1B77-1ED6-1CAF-A40F1044EC31}"/>
                </a:ext>
              </a:extLst>
            </p:cNvPr>
            <p:cNvSpPr/>
            <p:nvPr/>
          </p:nvSpPr>
          <p:spPr>
            <a:xfrm>
              <a:off x="765369" y="3838038"/>
              <a:ext cx="697340" cy="1694405"/>
            </a:xfrm>
            <a:custGeom>
              <a:avLst/>
              <a:gdLst/>
              <a:ahLst/>
              <a:cxnLst/>
              <a:rect l="l" t="t" r="r" b="b"/>
              <a:pathLst>
                <a:path w="23943" h="58177" extrusionOk="0">
                  <a:moveTo>
                    <a:pt x="23056" y="1"/>
                  </a:moveTo>
                  <a:cubicBezTo>
                    <a:pt x="22549" y="1"/>
                    <a:pt x="22137" y="381"/>
                    <a:pt x="22137" y="888"/>
                  </a:cubicBezTo>
                  <a:cubicBezTo>
                    <a:pt x="22137" y="1014"/>
                    <a:pt x="22169" y="1109"/>
                    <a:pt x="22201" y="1204"/>
                  </a:cubicBezTo>
                  <a:lnTo>
                    <a:pt x="792" y="15012"/>
                  </a:lnTo>
                  <a:cubicBezTo>
                    <a:pt x="761" y="15044"/>
                    <a:pt x="697" y="15107"/>
                    <a:pt x="697" y="15170"/>
                  </a:cubicBezTo>
                  <a:lnTo>
                    <a:pt x="697" y="56403"/>
                  </a:lnTo>
                  <a:cubicBezTo>
                    <a:pt x="317" y="56467"/>
                    <a:pt x="1" y="56847"/>
                    <a:pt x="1" y="57258"/>
                  </a:cubicBezTo>
                  <a:cubicBezTo>
                    <a:pt x="1" y="57765"/>
                    <a:pt x="412" y="58177"/>
                    <a:pt x="887" y="58177"/>
                  </a:cubicBezTo>
                  <a:cubicBezTo>
                    <a:pt x="1394" y="58177"/>
                    <a:pt x="1806" y="57765"/>
                    <a:pt x="1806" y="57258"/>
                  </a:cubicBezTo>
                  <a:cubicBezTo>
                    <a:pt x="1806" y="56847"/>
                    <a:pt x="1489" y="56467"/>
                    <a:pt x="1077" y="56403"/>
                  </a:cubicBezTo>
                  <a:lnTo>
                    <a:pt x="1077" y="15265"/>
                  </a:lnTo>
                  <a:lnTo>
                    <a:pt x="22391" y="1521"/>
                  </a:lnTo>
                  <a:cubicBezTo>
                    <a:pt x="22581" y="1679"/>
                    <a:pt x="22802" y="1774"/>
                    <a:pt x="23024" y="1774"/>
                  </a:cubicBezTo>
                  <a:cubicBezTo>
                    <a:pt x="23531" y="1774"/>
                    <a:pt x="23943" y="1394"/>
                    <a:pt x="23943" y="888"/>
                  </a:cubicBezTo>
                  <a:cubicBezTo>
                    <a:pt x="23943" y="381"/>
                    <a:pt x="23531" y="1"/>
                    <a:pt x="23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2258;p25">
              <a:extLst>
                <a:ext uri="{FF2B5EF4-FFF2-40B4-BE49-F238E27FC236}">
                  <a16:creationId xmlns:a16="http://schemas.microsoft.com/office/drawing/2014/main" id="{AAC28E15-4D2E-2761-732E-AF6C473A7063}"/>
                </a:ext>
              </a:extLst>
            </p:cNvPr>
            <p:cNvSpPr/>
            <p:nvPr/>
          </p:nvSpPr>
          <p:spPr>
            <a:xfrm>
              <a:off x="978899" y="3838038"/>
              <a:ext cx="270280" cy="344986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8393" y="0"/>
                  </a:moveTo>
                  <a:cubicBezTo>
                    <a:pt x="7887" y="0"/>
                    <a:pt x="7506" y="380"/>
                    <a:pt x="7506" y="887"/>
                  </a:cubicBezTo>
                  <a:cubicBezTo>
                    <a:pt x="7506" y="1014"/>
                    <a:pt x="7538" y="1140"/>
                    <a:pt x="7570" y="1267"/>
                  </a:cubicBezTo>
                  <a:lnTo>
                    <a:pt x="824" y="6397"/>
                  </a:lnTo>
                  <a:cubicBezTo>
                    <a:pt x="793" y="6429"/>
                    <a:pt x="761" y="6493"/>
                    <a:pt x="761" y="6556"/>
                  </a:cubicBezTo>
                  <a:lnTo>
                    <a:pt x="729" y="10071"/>
                  </a:lnTo>
                  <a:cubicBezTo>
                    <a:pt x="318" y="10166"/>
                    <a:pt x="1" y="10514"/>
                    <a:pt x="1" y="10958"/>
                  </a:cubicBezTo>
                  <a:cubicBezTo>
                    <a:pt x="1" y="11465"/>
                    <a:pt x="413" y="11845"/>
                    <a:pt x="919" y="11845"/>
                  </a:cubicBezTo>
                  <a:cubicBezTo>
                    <a:pt x="1394" y="11845"/>
                    <a:pt x="1806" y="11465"/>
                    <a:pt x="1806" y="10958"/>
                  </a:cubicBezTo>
                  <a:cubicBezTo>
                    <a:pt x="1806" y="10546"/>
                    <a:pt x="1489" y="10166"/>
                    <a:pt x="1109" y="10103"/>
                  </a:cubicBezTo>
                  <a:lnTo>
                    <a:pt x="1141" y="6651"/>
                  </a:lnTo>
                  <a:lnTo>
                    <a:pt x="7823" y="1552"/>
                  </a:lnTo>
                  <a:cubicBezTo>
                    <a:pt x="7982" y="1711"/>
                    <a:pt x="8172" y="1774"/>
                    <a:pt x="8393" y="1774"/>
                  </a:cubicBezTo>
                  <a:cubicBezTo>
                    <a:pt x="8900" y="1774"/>
                    <a:pt x="9280" y="1394"/>
                    <a:pt x="9280" y="887"/>
                  </a:cubicBezTo>
                  <a:cubicBezTo>
                    <a:pt x="9280" y="380"/>
                    <a:pt x="8868" y="0"/>
                    <a:pt x="8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48;p25">
              <a:extLst>
                <a:ext uri="{FF2B5EF4-FFF2-40B4-BE49-F238E27FC236}">
                  <a16:creationId xmlns:a16="http://schemas.microsoft.com/office/drawing/2014/main" id="{EEC0183F-762E-4D76-DA7D-32112397B8D4}"/>
                </a:ext>
              </a:extLst>
            </p:cNvPr>
            <p:cNvSpPr/>
            <p:nvPr/>
          </p:nvSpPr>
          <p:spPr>
            <a:xfrm>
              <a:off x="616855" y="4329259"/>
              <a:ext cx="51668" cy="1046898"/>
            </a:xfrm>
            <a:custGeom>
              <a:avLst/>
              <a:gdLst/>
              <a:ahLst/>
              <a:cxnLst/>
              <a:rect l="l" t="t" r="r" b="b"/>
              <a:pathLst>
                <a:path w="1774" h="35945" extrusionOk="0">
                  <a:moveTo>
                    <a:pt x="887" y="0"/>
                  </a:moveTo>
                  <a:cubicBezTo>
                    <a:pt x="380" y="0"/>
                    <a:pt x="0" y="412"/>
                    <a:pt x="0" y="887"/>
                  </a:cubicBezTo>
                  <a:cubicBezTo>
                    <a:pt x="0" y="1331"/>
                    <a:pt x="285" y="1679"/>
                    <a:pt x="697" y="1774"/>
                  </a:cubicBezTo>
                  <a:lnTo>
                    <a:pt x="697" y="34171"/>
                  </a:lnTo>
                  <a:cubicBezTo>
                    <a:pt x="285" y="34266"/>
                    <a:pt x="0" y="34615"/>
                    <a:pt x="0" y="35058"/>
                  </a:cubicBezTo>
                  <a:cubicBezTo>
                    <a:pt x="0" y="35565"/>
                    <a:pt x="380" y="35945"/>
                    <a:pt x="887" y="35945"/>
                  </a:cubicBezTo>
                  <a:cubicBezTo>
                    <a:pt x="1394" y="35945"/>
                    <a:pt x="1774" y="35565"/>
                    <a:pt x="1774" y="35058"/>
                  </a:cubicBezTo>
                  <a:cubicBezTo>
                    <a:pt x="1774" y="34615"/>
                    <a:pt x="1489" y="34266"/>
                    <a:pt x="1077" y="34171"/>
                  </a:cubicBezTo>
                  <a:lnTo>
                    <a:pt x="1077" y="1774"/>
                  </a:lnTo>
                  <a:cubicBezTo>
                    <a:pt x="1489" y="1679"/>
                    <a:pt x="1774" y="1331"/>
                    <a:pt x="1774" y="887"/>
                  </a:cubicBezTo>
                  <a:cubicBezTo>
                    <a:pt x="1774" y="412"/>
                    <a:pt x="1394" y="0"/>
                    <a:pt x="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2242;p25">
              <a:extLst>
                <a:ext uri="{FF2B5EF4-FFF2-40B4-BE49-F238E27FC236}">
                  <a16:creationId xmlns:a16="http://schemas.microsoft.com/office/drawing/2014/main" id="{CB07078B-9454-1D27-C86D-B07579B6BB57}"/>
                </a:ext>
              </a:extLst>
            </p:cNvPr>
            <p:cNvSpPr/>
            <p:nvPr/>
          </p:nvSpPr>
          <p:spPr>
            <a:xfrm rot="7033303">
              <a:off x="1214593" y="3838036"/>
              <a:ext cx="270280" cy="344986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919" y="0"/>
                  </a:moveTo>
                  <a:cubicBezTo>
                    <a:pt x="413" y="0"/>
                    <a:pt x="1" y="380"/>
                    <a:pt x="1" y="887"/>
                  </a:cubicBezTo>
                  <a:cubicBezTo>
                    <a:pt x="1" y="1394"/>
                    <a:pt x="413" y="1774"/>
                    <a:pt x="919" y="1774"/>
                  </a:cubicBezTo>
                  <a:cubicBezTo>
                    <a:pt x="1141" y="1774"/>
                    <a:pt x="1331" y="1711"/>
                    <a:pt x="1489" y="1552"/>
                  </a:cubicBezTo>
                  <a:lnTo>
                    <a:pt x="8172" y="6651"/>
                  </a:lnTo>
                  <a:lnTo>
                    <a:pt x="8203" y="10103"/>
                  </a:lnTo>
                  <a:cubicBezTo>
                    <a:pt x="7792" y="10166"/>
                    <a:pt x="7507" y="10546"/>
                    <a:pt x="7507" y="10958"/>
                  </a:cubicBezTo>
                  <a:cubicBezTo>
                    <a:pt x="7507" y="11465"/>
                    <a:pt x="7887" y="11845"/>
                    <a:pt x="8393" y="11845"/>
                  </a:cubicBezTo>
                  <a:cubicBezTo>
                    <a:pt x="8900" y="11845"/>
                    <a:pt x="9280" y="11465"/>
                    <a:pt x="9280" y="10958"/>
                  </a:cubicBezTo>
                  <a:cubicBezTo>
                    <a:pt x="9280" y="10514"/>
                    <a:pt x="8963" y="10166"/>
                    <a:pt x="8583" y="10071"/>
                  </a:cubicBezTo>
                  <a:lnTo>
                    <a:pt x="8552" y="6556"/>
                  </a:lnTo>
                  <a:cubicBezTo>
                    <a:pt x="8552" y="6493"/>
                    <a:pt x="8520" y="6429"/>
                    <a:pt x="8457" y="6397"/>
                  </a:cubicBezTo>
                  <a:lnTo>
                    <a:pt x="1711" y="1267"/>
                  </a:lnTo>
                  <a:cubicBezTo>
                    <a:pt x="1774" y="1140"/>
                    <a:pt x="1806" y="1014"/>
                    <a:pt x="1806" y="887"/>
                  </a:cubicBezTo>
                  <a:cubicBezTo>
                    <a:pt x="1806" y="380"/>
                    <a:pt x="1394" y="0"/>
                    <a:pt x="9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2239;p25">
              <a:extLst>
                <a:ext uri="{FF2B5EF4-FFF2-40B4-BE49-F238E27FC236}">
                  <a16:creationId xmlns:a16="http://schemas.microsoft.com/office/drawing/2014/main" id="{2540BE6A-7112-2F80-0B36-0BBBFA40DB94}"/>
                </a:ext>
              </a:extLst>
            </p:cNvPr>
            <p:cNvSpPr/>
            <p:nvPr/>
          </p:nvSpPr>
          <p:spPr>
            <a:xfrm>
              <a:off x="-265035" y="3552849"/>
              <a:ext cx="697311" cy="1691638"/>
            </a:xfrm>
            <a:custGeom>
              <a:avLst/>
              <a:gdLst/>
              <a:ahLst/>
              <a:cxnLst/>
              <a:rect l="l" t="t" r="r" b="b"/>
              <a:pathLst>
                <a:path w="23942" h="58082" extrusionOk="0">
                  <a:moveTo>
                    <a:pt x="887" y="1"/>
                  </a:moveTo>
                  <a:cubicBezTo>
                    <a:pt x="380" y="1"/>
                    <a:pt x="0" y="381"/>
                    <a:pt x="0" y="888"/>
                  </a:cubicBezTo>
                  <a:cubicBezTo>
                    <a:pt x="0" y="1394"/>
                    <a:pt x="380" y="1774"/>
                    <a:pt x="887" y="1774"/>
                  </a:cubicBezTo>
                  <a:cubicBezTo>
                    <a:pt x="1140" y="1774"/>
                    <a:pt x="1362" y="1679"/>
                    <a:pt x="1520" y="1489"/>
                  </a:cubicBezTo>
                  <a:lnTo>
                    <a:pt x="22865" y="15265"/>
                  </a:lnTo>
                  <a:lnTo>
                    <a:pt x="22865" y="56308"/>
                  </a:lnTo>
                  <a:cubicBezTo>
                    <a:pt x="22485" y="56403"/>
                    <a:pt x="22168" y="56752"/>
                    <a:pt x="22168" y="57195"/>
                  </a:cubicBezTo>
                  <a:cubicBezTo>
                    <a:pt x="22168" y="57702"/>
                    <a:pt x="22580" y="58082"/>
                    <a:pt x="23055" y="58082"/>
                  </a:cubicBezTo>
                  <a:cubicBezTo>
                    <a:pt x="23562" y="58082"/>
                    <a:pt x="23942" y="57702"/>
                    <a:pt x="23942" y="57195"/>
                  </a:cubicBezTo>
                  <a:cubicBezTo>
                    <a:pt x="23942" y="56752"/>
                    <a:pt x="23657" y="56403"/>
                    <a:pt x="23245" y="56308"/>
                  </a:cubicBezTo>
                  <a:lnTo>
                    <a:pt x="23245" y="15170"/>
                  </a:lnTo>
                  <a:cubicBezTo>
                    <a:pt x="23245" y="15107"/>
                    <a:pt x="23214" y="15044"/>
                    <a:pt x="23150" y="15012"/>
                  </a:cubicBezTo>
                  <a:lnTo>
                    <a:pt x="1710" y="1173"/>
                  </a:lnTo>
                  <a:cubicBezTo>
                    <a:pt x="1742" y="1078"/>
                    <a:pt x="1774" y="983"/>
                    <a:pt x="1774" y="888"/>
                  </a:cubicBezTo>
                  <a:cubicBezTo>
                    <a:pt x="1774" y="381"/>
                    <a:pt x="1394" y="1"/>
                    <a:pt x="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2248;p25">
              <a:extLst>
                <a:ext uri="{FF2B5EF4-FFF2-40B4-BE49-F238E27FC236}">
                  <a16:creationId xmlns:a16="http://schemas.microsoft.com/office/drawing/2014/main" id="{8AD857A7-C811-FBCE-7A24-CA2F7A9F6F0D}"/>
                </a:ext>
              </a:extLst>
            </p:cNvPr>
            <p:cNvSpPr/>
            <p:nvPr/>
          </p:nvSpPr>
          <p:spPr>
            <a:xfrm rot="5400000">
              <a:off x="1278745" y="4295907"/>
              <a:ext cx="51668" cy="1046898"/>
            </a:xfrm>
            <a:custGeom>
              <a:avLst/>
              <a:gdLst/>
              <a:ahLst/>
              <a:cxnLst/>
              <a:rect l="l" t="t" r="r" b="b"/>
              <a:pathLst>
                <a:path w="1774" h="35945" extrusionOk="0">
                  <a:moveTo>
                    <a:pt x="887" y="0"/>
                  </a:moveTo>
                  <a:cubicBezTo>
                    <a:pt x="380" y="0"/>
                    <a:pt x="0" y="412"/>
                    <a:pt x="0" y="887"/>
                  </a:cubicBezTo>
                  <a:cubicBezTo>
                    <a:pt x="0" y="1331"/>
                    <a:pt x="285" y="1679"/>
                    <a:pt x="697" y="1774"/>
                  </a:cubicBezTo>
                  <a:lnTo>
                    <a:pt x="697" y="34171"/>
                  </a:lnTo>
                  <a:cubicBezTo>
                    <a:pt x="285" y="34266"/>
                    <a:pt x="0" y="34615"/>
                    <a:pt x="0" y="35058"/>
                  </a:cubicBezTo>
                  <a:cubicBezTo>
                    <a:pt x="0" y="35565"/>
                    <a:pt x="380" y="35945"/>
                    <a:pt x="887" y="35945"/>
                  </a:cubicBezTo>
                  <a:cubicBezTo>
                    <a:pt x="1394" y="35945"/>
                    <a:pt x="1774" y="35565"/>
                    <a:pt x="1774" y="35058"/>
                  </a:cubicBezTo>
                  <a:cubicBezTo>
                    <a:pt x="1774" y="34615"/>
                    <a:pt x="1489" y="34266"/>
                    <a:pt x="1077" y="34171"/>
                  </a:cubicBezTo>
                  <a:lnTo>
                    <a:pt x="1077" y="1774"/>
                  </a:lnTo>
                  <a:cubicBezTo>
                    <a:pt x="1489" y="1679"/>
                    <a:pt x="1774" y="1331"/>
                    <a:pt x="1774" y="887"/>
                  </a:cubicBezTo>
                  <a:cubicBezTo>
                    <a:pt x="1774" y="412"/>
                    <a:pt x="1394" y="0"/>
                    <a:pt x="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61D87BE-A770-1076-3A00-AC9E775C6E57}"/>
                </a:ext>
              </a:extLst>
            </p:cNvPr>
            <p:cNvGrpSpPr/>
            <p:nvPr/>
          </p:nvGrpSpPr>
          <p:grpSpPr>
            <a:xfrm rot="16005611">
              <a:off x="-203130" y="2656140"/>
              <a:ext cx="1691638" cy="989290"/>
              <a:chOff x="3974108" y="4355632"/>
              <a:chExt cx="1691638" cy="989290"/>
            </a:xfrm>
          </p:grpSpPr>
          <p:sp>
            <p:nvSpPr>
              <p:cNvPr id="16" name="Google Shape;2258;p25">
                <a:extLst>
                  <a:ext uri="{FF2B5EF4-FFF2-40B4-BE49-F238E27FC236}">
                    <a16:creationId xmlns:a16="http://schemas.microsoft.com/office/drawing/2014/main" id="{8179FEE2-D7FE-20D3-3D35-B22A7BF56A44}"/>
                  </a:ext>
                </a:extLst>
              </p:cNvPr>
              <p:cNvSpPr/>
              <p:nvPr/>
            </p:nvSpPr>
            <p:spPr>
              <a:xfrm>
                <a:off x="4898302" y="4381078"/>
                <a:ext cx="270280" cy="344986"/>
              </a:xfrm>
              <a:custGeom>
                <a:avLst/>
                <a:gdLst/>
                <a:ahLst/>
                <a:cxnLst/>
                <a:rect l="l" t="t" r="r" b="b"/>
                <a:pathLst>
                  <a:path w="9280" h="11845" extrusionOk="0">
                    <a:moveTo>
                      <a:pt x="8393" y="0"/>
                    </a:moveTo>
                    <a:cubicBezTo>
                      <a:pt x="7887" y="0"/>
                      <a:pt x="7506" y="380"/>
                      <a:pt x="7506" y="887"/>
                    </a:cubicBezTo>
                    <a:cubicBezTo>
                      <a:pt x="7506" y="1014"/>
                      <a:pt x="7538" y="1140"/>
                      <a:pt x="7570" y="1267"/>
                    </a:cubicBezTo>
                    <a:lnTo>
                      <a:pt x="824" y="6397"/>
                    </a:lnTo>
                    <a:cubicBezTo>
                      <a:pt x="793" y="6429"/>
                      <a:pt x="761" y="6493"/>
                      <a:pt x="761" y="6556"/>
                    </a:cubicBezTo>
                    <a:lnTo>
                      <a:pt x="729" y="10071"/>
                    </a:lnTo>
                    <a:cubicBezTo>
                      <a:pt x="318" y="10166"/>
                      <a:pt x="1" y="10514"/>
                      <a:pt x="1" y="10958"/>
                    </a:cubicBezTo>
                    <a:cubicBezTo>
                      <a:pt x="1" y="11465"/>
                      <a:pt x="413" y="11845"/>
                      <a:pt x="919" y="11845"/>
                    </a:cubicBezTo>
                    <a:cubicBezTo>
                      <a:pt x="1394" y="11845"/>
                      <a:pt x="1806" y="11465"/>
                      <a:pt x="1806" y="10958"/>
                    </a:cubicBezTo>
                    <a:cubicBezTo>
                      <a:pt x="1806" y="10546"/>
                      <a:pt x="1489" y="10166"/>
                      <a:pt x="1109" y="10103"/>
                    </a:cubicBezTo>
                    <a:lnTo>
                      <a:pt x="1141" y="6651"/>
                    </a:lnTo>
                    <a:lnTo>
                      <a:pt x="7823" y="1552"/>
                    </a:lnTo>
                    <a:cubicBezTo>
                      <a:pt x="7982" y="1711"/>
                      <a:pt x="8172" y="1774"/>
                      <a:pt x="8393" y="1774"/>
                    </a:cubicBezTo>
                    <a:cubicBezTo>
                      <a:pt x="8900" y="1774"/>
                      <a:pt x="9280" y="1394"/>
                      <a:pt x="9280" y="887"/>
                    </a:cubicBezTo>
                    <a:cubicBezTo>
                      <a:pt x="9280" y="380"/>
                      <a:pt x="8868" y="0"/>
                      <a:pt x="8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242;p25">
                <a:extLst>
                  <a:ext uri="{FF2B5EF4-FFF2-40B4-BE49-F238E27FC236}">
                    <a16:creationId xmlns:a16="http://schemas.microsoft.com/office/drawing/2014/main" id="{DA2D1EE9-3434-654F-B9BA-3721F05FBF07}"/>
                  </a:ext>
                </a:extLst>
              </p:cNvPr>
              <p:cNvSpPr/>
              <p:nvPr/>
            </p:nvSpPr>
            <p:spPr>
              <a:xfrm rot="7033303">
                <a:off x="5054483" y="4318279"/>
                <a:ext cx="270280" cy="344986"/>
              </a:xfrm>
              <a:custGeom>
                <a:avLst/>
                <a:gdLst/>
                <a:ahLst/>
                <a:cxnLst/>
                <a:rect l="l" t="t" r="r" b="b"/>
                <a:pathLst>
                  <a:path w="9280" h="11845" extrusionOk="0">
                    <a:moveTo>
                      <a:pt x="919" y="0"/>
                    </a:moveTo>
                    <a:cubicBezTo>
                      <a:pt x="413" y="0"/>
                      <a:pt x="1" y="380"/>
                      <a:pt x="1" y="887"/>
                    </a:cubicBezTo>
                    <a:cubicBezTo>
                      <a:pt x="1" y="1394"/>
                      <a:pt x="413" y="1774"/>
                      <a:pt x="919" y="1774"/>
                    </a:cubicBezTo>
                    <a:cubicBezTo>
                      <a:pt x="1141" y="1774"/>
                      <a:pt x="1331" y="1711"/>
                      <a:pt x="1489" y="1552"/>
                    </a:cubicBezTo>
                    <a:lnTo>
                      <a:pt x="8172" y="6651"/>
                    </a:lnTo>
                    <a:lnTo>
                      <a:pt x="8203" y="10103"/>
                    </a:lnTo>
                    <a:cubicBezTo>
                      <a:pt x="7792" y="10166"/>
                      <a:pt x="7507" y="10546"/>
                      <a:pt x="7507" y="10958"/>
                    </a:cubicBezTo>
                    <a:cubicBezTo>
                      <a:pt x="7507" y="11465"/>
                      <a:pt x="7887" y="11845"/>
                      <a:pt x="8393" y="11845"/>
                    </a:cubicBezTo>
                    <a:cubicBezTo>
                      <a:pt x="8900" y="11845"/>
                      <a:pt x="9280" y="11465"/>
                      <a:pt x="9280" y="10958"/>
                    </a:cubicBezTo>
                    <a:cubicBezTo>
                      <a:pt x="9280" y="10514"/>
                      <a:pt x="8963" y="10166"/>
                      <a:pt x="8583" y="10071"/>
                    </a:cubicBezTo>
                    <a:lnTo>
                      <a:pt x="8552" y="6556"/>
                    </a:lnTo>
                    <a:cubicBezTo>
                      <a:pt x="8552" y="6493"/>
                      <a:pt x="8520" y="6429"/>
                      <a:pt x="8457" y="6397"/>
                    </a:cubicBezTo>
                    <a:lnTo>
                      <a:pt x="1711" y="1267"/>
                    </a:lnTo>
                    <a:cubicBezTo>
                      <a:pt x="1774" y="1140"/>
                      <a:pt x="1806" y="1014"/>
                      <a:pt x="1806" y="887"/>
                    </a:cubicBezTo>
                    <a:cubicBezTo>
                      <a:pt x="1806" y="380"/>
                      <a:pt x="1394" y="0"/>
                      <a:pt x="9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" name="Google Shape;2239;p25">
                <a:extLst>
                  <a:ext uri="{FF2B5EF4-FFF2-40B4-BE49-F238E27FC236}">
                    <a16:creationId xmlns:a16="http://schemas.microsoft.com/office/drawing/2014/main" id="{54C47901-85D6-9324-7DF3-A80FB5F5F1F8}"/>
                  </a:ext>
                </a:extLst>
              </p:cNvPr>
              <p:cNvSpPr/>
              <p:nvPr/>
            </p:nvSpPr>
            <p:spPr>
              <a:xfrm rot="16426817">
                <a:off x="4471271" y="4150448"/>
                <a:ext cx="697311" cy="1691638"/>
              </a:xfrm>
              <a:custGeom>
                <a:avLst/>
                <a:gdLst/>
                <a:ahLst/>
                <a:cxnLst/>
                <a:rect l="l" t="t" r="r" b="b"/>
                <a:pathLst>
                  <a:path w="23942" h="58082" extrusionOk="0">
                    <a:moveTo>
                      <a:pt x="887" y="1"/>
                    </a:moveTo>
                    <a:cubicBezTo>
                      <a:pt x="380" y="1"/>
                      <a:pt x="0" y="381"/>
                      <a:pt x="0" y="888"/>
                    </a:cubicBezTo>
                    <a:cubicBezTo>
                      <a:pt x="0" y="1394"/>
                      <a:pt x="380" y="1774"/>
                      <a:pt x="887" y="1774"/>
                    </a:cubicBezTo>
                    <a:cubicBezTo>
                      <a:pt x="1140" y="1774"/>
                      <a:pt x="1362" y="1679"/>
                      <a:pt x="1520" y="1489"/>
                    </a:cubicBezTo>
                    <a:lnTo>
                      <a:pt x="22865" y="15265"/>
                    </a:lnTo>
                    <a:lnTo>
                      <a:pt x="22865" y="56308"/>
                    </a:lnTo>
                    <a:cubicBezTo>
                      <a:pt x="22485" y="56403"/>
                      <a:pt x="22168" y="56752"/>
                      <a:pt x="22168" y="57195"/>
                    </a:cubicBezTo>
                    <a:cubicBezTo>
                      <a:pt x="22168" y="57702"/>
                      <a:pt x="22580" y="58082"/>
                      <a:pt x="23055" y="58082"/>
                    </a:cubicBezTo>
                    <a:cubicBezTo>
                      <a:pt x="23562" y="58082"/>
                      <a:pt x="23942" y="57702"/>
                      <a:pt x="23942" y="57195"/>
                    </a:cubicBezTo>
                    <a:cubicBezTo>
                      <a:pt x="23942" y="56752"/>
                      <a:pt x="23657" y="56403"/>
                      <a:pt x="23245" y="56308"/>
                    </a:cubicBezTo>
                    <a:lnTo>
                      <a:pt x="23245" y="15170"/>
                    </a:lnTo>
                    <a:cubicBezTo>
                      <a:pt x="23245" y="15107"/>
                      <a:pt x="23214" y="15044"/>
                      <a:pt x="23150" y="15012"/>
                    </a:cubicBezTo>
                    <a:lnTo>
                      <a:pt x="1710" y="1173"/>
                    </a:lnTo>
                    <a:cubicBezTo>
                      <a:pt x="1742" y="1078"/>
                      <a:pt x="1774" y="983"/>
                      <a:pt x="1774" y="888"/>
                    </a:cubicBezTo>
                    <a:cubicBezTo>
                      <a:pt x="1774" y="381"/>
                      <a:pt x="1394" y="1"/>
                      <a:pt x="8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BD17D8D4-C490-6C57-EA3E-80CFD1238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51243" y="1126803"/>
            <a:ext cx="3641514" cy="3490570"/>
          </a:xfrm>
          <a:prstGeom prst="rect">
            <a:avLst/>
          </a:prstGeom>
        </p:spPr>
      </p:pic>
      <p:sp>
        <p:nvSpPr>
          <p:cNvPr id="24" name="Rectangle 2">
            <a:extLst>
              <a:ext uri="{FF2B5EF4-FFF2-40B4-BE49-F238E27FC236}">
                <a16:creationId xmlns:a16="http://schemas.microsoft.com/office/drawing/2014/main" id="{B9439822-43E5-744A-E377-88D807502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151" y="1355302"/>
            <a:ext cx="6410873" cy="290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Algoritma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Ant Colony Optimization (ACO)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adalah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metode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heuristik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terinspirasi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oleh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perilaku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semut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dalam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mencari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jalur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optimal.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Dalam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ACO,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semut-senut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imajiner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dipandu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oleh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jejak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feromon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mereka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tinggalkan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saat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mereka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bergerak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Semut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secara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kollektif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berkomunikasi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melalui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jejak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feromon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untuk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menemukan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jalur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terpendek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menuju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sumber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makanan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atau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solusi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optimal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dalam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masalah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optimisasi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Jejak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feromon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diperbarui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berdasarkan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kualitas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jalur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ditemukan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oleh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semut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berulang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kali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menjalankan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siklus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penelusuran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dan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peningkatan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jejak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feromon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algoritma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ACO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secara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bertahap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meningkatkan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solusi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hingga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mencapai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hasil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memadai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atau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mendekati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optimal.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p:transition spd="slow">
    <p:cover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Ilustrasi </a:t>
            </a:r>
            <a:r>
              <a:rPr lang="en" sz="2800" dirty="0">
                <a:solidFill>
                  <a:schemeClr val="accen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ACO</a:t>
            </a:r>
            <a:endParaRPr sz="2800" dirty="0">
              <a:solidFill>
                <a:schemeClr val="accent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7F83C1-BCE8-925B-2199-FC3C9E1C87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183" r="29823" b="11748"/>
          <a:stretch/>
        </p:blipFill>
        <p:spPr>
          <a:xfrm>
            <a:off x="1391863" y="1165099"/>
            <a:ext cx="1715096" cy="3152105"/>
          </a:xfrm>
          <a:prstGeom prst="rect">
            <a:avLst/>
          </a:prstGeom>
        </p:spPr>
      </p:pic>
      <p:grpSp>
        <p:nvGrpSpPr>
          <p:cNvPr id="161" name="Group 160">
            <a:extLst>
              <a:ext uri="{FF2B5EF4-FFF2-40B4-BE49-F238E27FC236}">
                <a16:creationId xmlns:a16="http://schemas.microsoft.com/office/drawing/2014/main" id="{1884F85E-197B-5DDB-58FB-914F82FC02BC}"/>
              </a:ext>
            </a:extLst>
          </p:cNvPr>
          <p:cNvGrpSpPr/>
          <p:nvPr/>
        </p:nvGrpSpPr>
        <p:grpSpPr>
          <a:xfrm>
            <a:off x="3898386" y="1165098"/>
            <a:ext cx="1715096" cy="3152105"/>
            <a:chOff x="3721602" y="1166931"/>
            <a:chExt cx="1715096" cy="31521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B1FC33-9B29-25DC-A2D3-87E0BA2771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183" r="29823" b="11748"/>
            <a:stretch/>
          </p:blipFill>
          <p:spPr>
            <a:xfrm>
              <a:off x="3721602" y="1166931"/>
              <a:ext cx="1715096" cy="315210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692CADE-75AD-A5D0-3EF1-360ADE1FE862}"/>
                </a:ext>
              </a:extLst>
            </p:cNvPr>
            <p:cNvSpPr/>
            <p:nvPr/>
          </p:nvSpPr>
          <p:spPr>
            <a:xfrm rot="18777230">
              <a:off x="4219744" y="1960313"/>
              <a:ext cx="169747" cy="91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50518D3-ECCB-9AD6-6355-5501D9B5B10E}"/>
                    </a:ext>
                  </a:extLst>
                </p14:cNvPr>
                <p14:cNvContentPartPr/>
                <p14:nvPr/>
              </p14:nvContentPartPr>
              <p14:xfrm rot="10800000">
                <a:off x="4227789" y="1948270"/>
                <a:ext cx="153655" cy="118332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50518D3-ECCB-9AD6-6355-5501D9B5B10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10800000">
                  <a:off x="4223471" y="1943941"/>
                  <a:ext cx="162291" cy="12699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1377248-47F4-2DD8-8C2D-629B3128F934}"/>
                </a:ext>
              </a:extLst>
            </p:cNvPr>
            <p:cNvGrpSpPr/>
            <p:nvPr/>
          </p:nvGrpSpPr>
          <p:grpSpPr>
            <a:xfrm>
              <a:off x="4558515" y="2049585"/>
              <a:ext cx="57600" cy="78840"/>
              <a:chOff x="4558515" y="2049585"/>
              <a:chExt cx="57600" cy="78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4741A72E-5F3C-8023-ADC8-08F829760383}"/>
                      </a:ext>
                    </a:extLst>
                  </p14:cNvPr>
                  <p14:cNvContentPartPr/>
                  <p14:nvPr/>
                </p14:nvContentPartPr>
                <p14:xfrm>
                  <a:off x="4558515" y="2055345"/>
                  <a:ext cx="22320" cy="3132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4741A72E-5F3C-8023-ADC8-08F829760383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554195" y="2051025"/>
                    <a:ext cx="30960" cy="3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3DF9BF5C-D375-B418-DF31-BB33641B80ED}"/>
                      </a:ext>
                    </a:extLst>
                  </p14:cNvPr>
                  <p14:cNvContentPartPr/>
                  <p14:nvPr/>
                </p14:nvContentPartPr>
                <p14:xfrm>
                  <a:off x="4558515" y="2049585"/>
                  <a:ext cx="29520" cy="345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3DF9BF5C-D375-B418-DF31-BB33641B80ED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554195" y="2045265"/>
                    <a:ext cx="38160" cy="4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8B7A36DC-B6F1-31A3-C861-397945D79E6D}"/>
                      </a:ext>
                    </a:extLst>
                  </p14:cNvPr>
                  <p14:cNvContentPartPr/>
                  <p14:nvPr/>
                </p14:nvContentPartPr>
                <p14:xfrm>
                  <a:off x="4573635" y="2077305"/>
                  <a:ext cx="23760" cy="2088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8B7A36DC-B6F1-31A3-C861-397945D79E6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569315" y="2072985"/>
                    <a:ext cx="32400" cy="2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9868A2F0-F388-E7F9-2BF6-0F32A51C2B38}"/>
                      </a:ext>
                    </a:extLst>
                  </p14:cNvPr>
                  <p14:cNvContentPartPr/>
                  <p14:nvPr/>
                </p14:nvContentPartPr>
                <p14:xfrm>
                  <a:off x="4596675" y="2099265"/>
                  <a:ext cx="19440" cy="2916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9868A2F0-F388-E7F9-2BF6-0F32A51C2B38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592355" y="2094945"/>
                    <a:ext cx="2808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95712EB-D1FA-C818-B7C4-439AB59F9B57}"/>
                    </a:ext>
                  </a:extLst>
                </p14:cNvPr>
                <p14:cNvContentPartPr/>
                <p14:nvPr/>
              </p14:nvContentPartPr>
              <p14:xfrm>
                <a:off x="4604595" y="2249460"/>
                <a:ext cx="22680" cy="24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95712EB-D1FA-C818-B7C4-439AB59F9B5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00275" y="2245140"/>
                  <a:ext cx="31320" cy="327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0BD1497-9600-B9A9-3852-CB14DA52EF89}"/>
                </a:ext>
              </a:extLst>
            </p:cNvPr>
            <p:cNvGrpSpPr/>
            <p:nvPr/>
          </p:nvGrpSpPr>
          <p:grpSpPr>
            <a:xfrm>
              <a:off x="4607325" y="2211900"/>
              <a:ext cx="25560" cy="59760"/>
              <a:chOff x="4607325" y="2211900"/>
              <a:chExt cx="25560" cy="59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F8B83819-4946-E5EA-61BC-0E933F079165}"/>
                      </a:ext>
                    </a:extLst>
                  </p14:cNvPr>
                  <p14:cNvContentPartPr/>
                  <p14:nvPr/>
                </p14:nvContentPartPr>
                <p14:xfrm>
                  <a:off x="4611795" y="2222100"/>
                  <a:ext cx="17640" cy="3132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F8B83819-4946-E5EA-61BC-0E933F079165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607475" y="2217780"/>
                    <a:ext cx="26280" cy="3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0DA4CDA0-DA33-21A5-918C-DB7903CAEFBF}"/>
                      </a:ext>
                    </a:extLst>
                  </p14:cNvPr>
                  <p14:cNvContentPartPr/>
                  <p14:nvPr/>
                </p14:nvContentPartPr>
                <p14:xfrm>
                  <a:off x="4607325" y="2251500"/>
                  <a:ext cx="14400" cy="2016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0DA4CDA0-DA33-21A5-918C-DB7903CAEFBF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4603005" y="2247180"/>
                    <a:ext cx="23040" cy="2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5E73A8C6-A00C-EEBA-EE1A-CE5E979409DD}"/>
                      </a:ext>
                    </a:extLst>
                  </p14:cNvPr>
                  <p14:cNvContentPartPr/>
                  <p14:nvPr/>
                </p14:nvContentPartPr>
                <p14:xfrm>
                  <a:off x="4620645" y="2223420"/>
                  <a:ext cx="9000" cy="3060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5E73A8C6-A00C-EEBA-EE1A-CE5E979409DD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4616325" y="2219100"/>
                    <a:ext cx="17640" cy="3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3110C41A-E9DD-27D7-2125-2D806FBE9D78}"/>
                      </a:ext>
                    </a:extLst>
                  </p14:cNvPr>
                  <p14:cNvContentPartPr/>
                  <p14:nvPr/>
                </p14:nvContentPartPr>
                <p14:xfrm>
                  <a:off x="4622445" y="2211900"/>
                  <a:ext cx="10440" cy="1512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3110C41A-E9DD-27D7-2125-2D806FBE9D78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4618125" y="2207580"/>
                    <a:ext cx="19080" cy="237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EADC120-7FFF-E7A2-9765-4A72E968E0DF}"/>
                    </a:ext>
                  </a:extLst>
                </p14:cNvPr>
                <p14:cNvContentPartPr/>
                <p14:nvPr/>
              </p14:nvContentPartPr>
              <p14:xfrm>
                <a:off x="4621155" y="2180700"/>
                <a:ext cx="33120" cy="36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EADC120-7FFF-E7A2-9765-4A72E968E0D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16835" y="2176380"/>
                  <a:ext cx="41760" cy="4536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2AC2D84-03AF-B601-4A8F-CD79464C389F}"/>
                </a:ext>
              </a:extLst>
            </p:cNvPr>
            <p:cNvSpPr/>
            <p:nvPr/>
          </p:nvSpPr>
          <p:spPr>
            <a:xfrm rot="2919782">
              <a:off x="4218692" y="2345902"/>
              <a:ext cx="186416" cy="989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32961E1-412E-5915-6430-81266B2984D2}"/>
                    </a:ext>
                  </a:extLst>
                </p14:cNvPr>
                <p14:cNvContentPartPr/>
                <p14:nvPr/>
              </p14:nvContentPartPr>
              <p14:xfrm>
                <a:off x="4215795" y="2352060"/>
                <a:ext cx="157320" cy="127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32961E1-412E-5915-6430-81266B2984D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11475" y="2347740"/>
                  <a:ext cx="165960" cy="1364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F142CED-DBDB-9845-086A-83C725678124}"/>
                </a:ext>
              </a:extLst>
            </p:cNvPr>
            <p:cNvGrpSpPr/>
            <p:nvPr/>
          </p:nvGrpSpPr>
          <p:grpSpPr>
            <a:xfrm>
              <a:off x="4322205" y="3110400"/>
              <a:ext cx="52200" cy="94320"/>
              <a:chOff x="4322205" y="3110400"/>
              <a:chExt cx="52200" cy="9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0630376C-FF92-4B5C-1305-F9A02CDD33F1}"/>
                      </a:ext>
                    </a:extLst>
                  </p14:cNvPr>
                  <p14:cNvContentPartPr/>
                  <p14:nvPr/>
                </p14:nvContentPartPr>
                <p14:xfrm>
                  <a:off x="4322205" y="3150720"/>
                  <a:ext cx="23400" cy="5400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0630376C-FF92-4B5C-1305-F9A02CDD33F1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317885" y="3146400"/>
                    <a:ext cx="32040" cy="6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E50DFC5C-CFB5-9951-CBC9-AA23F6212C4C}"/>
                      </a:ext>
                    </a:extLst>
                  </p14:cNvPr>
                  <p14:cNvContentPartPr/>
                  <p14:nvPr/>
                </p14:nvContentPartPr>
                <p14:xfrm>
                  <a:off x="4336245" y="3128760"/>
                  <a:ext cx="33120" cy="4104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E50DFC5C-CFB5-9951-CBC9-AA23F6212C4C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331925" y="3124440"/>
                    <a:ext cx="41760" cy="4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BB9C08A1-31EE-238F-E7B1-000CC7E255C6}"/>
                      </a:ext>
                    </a:extLst>
                  </p14:cNvPr>
                  <p14:cNvContentPartPr/>
                  <p14:nvPr/>
                </p14:nvContentPartPr>
                <p14:xfrm>
                  <a:off x="4356045" y="3110400"/>
                  <a:ext cx="18360" cy="2988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BB9C08A1-31EE-238F-E7B1-000CC7E255C6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4351725" y="3106080"/>
                    <a:ext cx="27000" cy="385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8D61622-13D2-840C-6B12-3190A096E02A}"/>
                    </a:ext>
                  </a:extLst>
                </p14:cNvPr>
                <p14:cNvContentPartPr/>
                <p14:nvPr/>
              </p14:nvContentPartPr>
              <p14:xfrm>
                <a:off x="4367715" y="3413520"/>
                <a:ext cx="20160" cy="28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8D61622-13D2-840C-6B12-3190A096E02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63395" y="3409200"/>
                  <a:ext cx="28800" cy="37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7C5039DA-A284-E2DD-AE12-EE653BA846C5}"/>
                </a:ext>
              </a:extLst>
            </p:cNvPr>
            <p:cNvGrpSpPr/>
            <p:nvPr/>
          </p:nvGrpSpPr>
          <p:grpSpPr>
            <a:xfrm>
              <a:off x="4386795" y="3434400"/>
              <a:ext cx="38880" cy="67320"/>
              <a:chOff x="4386795" y="3434400"/>
              <a:chExt cx="38880" cy="6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0AC9341D-DB20-68C3-1858-8FDCDD7B3E32}"/>
                      </a:ext>
                    </a:extLst>
                  </p14:cNvPr>
                  <p14:cNvContentPartPr/>
                  <p14:nvPr/>
                </p14:nvContentPartPr>
                <p14:xfrm>
                  <a:off x="4386795" y="3440160"/>
                  <a:ext cx="12240" cy="3420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0AC9341D-DB20-68C3-1858-8FDCDD7B3E32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4382475" y="3435840"/>
                    <a:ext cx="20880" cy="4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58C18151-D586-7E27-079E-D09C779B714F}"/>
                      </a:ext>
                    </a:extLst>
                  </p14:cNvPr>
                  <p14:cNvContentPartPr/>
                  <p14:nvPr/>
                </p14:nvContentPartPr>
                <p14:xfrm>
                  <a:off x="4388955" y="3434400"/>
                  <a:ext cx="20160" cy="2808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58C18151-D586-7E27-079E-D09C779B714F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4384635" y="3430080"/>
                    <a:ext cx="28800" cy="3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04C3D4BE-21DF-0C1C-70B4-41E92CD576D2}"/>
                      </a:ext>
                    </a:extLst>
                  </p14:cNvPr>
                  <p14:cNvContentPartPr/>
                  <p14:nvPr/>
                </p14:nvContentPartPr>
                <p14:xfrm>
                  <a:off x="4402275" y="3461400"/>
                  <a:ext cx="7560" cy="1620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04C3D4BE-21DF-0C1C-70B4-41E92CD576D2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4397955" y="3457080"/>
                    <a:ext cx="16200" cy="2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A5A74448-E854-46B3-5137-260530AC7725}"/>
                      </a:ext>
                    </a:extLst>
                  </p14:cNvPr>
                  <p14:cNvContentPartPr/>
                  <p14:nvPr/>
                </p14:nvContentPartPr>
                <p14:xfrm>
                  <a:off x="4396515" y="3457440"/>
                  <a:ext cx="360" cy="432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A5A74448-E854-46B3-5137-260530AC7725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4392195" y="3453120"/>
                    <a:ext cx="9000" cy="1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FD009428-271E-9650-8E1C-6F2914A466B7}"/>
                      </a:ext>
                    </a:extLst>
                  </p14:cNvPr>
                  <p14:cNvContentPartPr/>
                  <p14:nvPr/>
                </p14:nvContentPartPr>
                <p14:xfrm>
                  <a:off x="4406235" y="3453480"/>
                  <a:ext cx="1080" cy="180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FD009428-271E-9650-8E1C-6F2914A466B7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4401915" y="3449160"/>
                    <a:ext cx="9720" cy="1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14CBCE2B-1BF1-A101-DFC8-9DC883C4A41F}"/>
                      </a:ext>
                    </a:extLst>
                  </p14:cNvPr>
                  <p14:cNvContentPartPr/>
                  <p14:nvPr/>
                </p14:nvContentPartPr>
                <p14:xfrm>
                  <a:off x="4408035" y="3465000"/>
                  <a:ext cx="360" cy="72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14CBCE2B-1BF1-A101-DFC8-9DC883C4A41F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4403715" y="3460680"/>
                    <a:ext cx="9000" cy="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7ECDE248-9FAA-123D-909E-58BF4B5F93A1}"/>
                      </a:ext>
                    </a:extLst>
                  </p14:cNvPr>
                  <p14:cNvContentPartPr/>
                  <p14:nvPr/>
                </p14:nvContentPartPr>
                <p14:xfrm>
                  <a:off x="4406235" y="3468960"/>
                  <a:ext cx="360" cy="360"/>
                </p14:xfrm>
              </p:contentPart>
            </mc:Choice>
            <mc:Fallback xmlns="">
              <p:pic>
                <p:nvPicPr>
                  <p:cNvPr id="128" name="Ink 127">
                    <a:extLst>
                      <a:ext uri="{FF2B5EF4-FFF2-40B4-BE49-F238E27FC236}">
                        <a16:creationId xmlns:a16="http://schemas.microsoft.com/office/drawing/2014/main" id="{7ECDE248-9FAA-123D-909E-58BF4B5F93A1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4401915" y="346464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5B6A8468-6205-2ADC-AC45-77D7C8E75AB5}"/>
                      </a:ext>
                    </a:extLst>
                  </p14:cNvPr>
                  <p14:cNvContentPartPr/>
                  <p14:nvPr/>
                </p14:nvContentPartPr>
                <p14:xfrm>
                  <a:off x="4406235" y="3470760"/>
                  <a:ext cx="360" cy="360"/>
                </p14:xfrm>
              </p:contentPart>
            </mc:Choice>
            <mc:Fallback xmlns="">
              <p:pic>
                <p:nvPicPr>
                  <p:cNvPr id="129" name="Ink 128">
                    <a:extLst>
                      <a:ext uri="{FF2B5EF4-FFF2-40B4-BE49-F238E27FC236}">
                        <a16:creationId xmlns:a16="http://schemas.microsoft.com/office/drawing/2014/main" id="{5B6A8468-6205-2ADC-AC45-77D7C8E75AB5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4401915" y="346644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45ED18AE-F256-079F-8146-BAD1DF68BF4B}"/>
                      </a:ext>
                    </a:extLst>
                  </p14:cNvPr>
                  <p14:cNvContentPartPr/>
                  <p14:nvPr/>
                </p14:nvContentPartPr>
                <p14:xfrm>
                  <a:off x="4406235" y="3472560"/>
                  <a:ext cx="360" cy="1440"/>
                </p14:xfrm>
              </p:contentPart>
            </mc:Choice>
            <mc:Fallback xmlns="">
              <p:pic>
                <p:nvPicPr>
                  <p:cNvPr id="131" name="Ink 130">
                    <a:extLst>
                      <a:ext uri="{FF2B5EF4-FFF2-40B4-BE49-F238E27FC236}">
                        <a16:creationId xmlns:a16="http://schemas.microsoft.com/office/drawing/2014/main" id="{45ED18AE-F256-079F-8146-BAD1DF68BF4B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4401915" y="3468240"/>
                    <a:ext cx="9000" cy="1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B5517D06-FED4-29C5-0ECD-FF1F4F9DA798}"/>
                      </a:ext>
                    </a:extLst>
                  </p14:cNvPr>
                  <p14:cNvContentPartPr/>
                  <p14:nvPr/>
                </p14:nvContentPartPr>
                <p14:xfrm>
                  <a:off x="4406235" y="3476520"/>
                  <a:ext cx="360" cy="360"/>
                </p14:xfrm>
              </p:contentPart>
            </mc:Choice>
            <mc:Fallback xmlns="">
              <p:pic>
                <p:nvPicPr>
                  <p:cNvPr id="132" name="Ink 131">
                    <a:extLst>
                      <a:ext uri="{FF2B5EF4-FFF2-40B4-BE49-F238E27FC236}">
                        <a16:creationId xmlns:a16="http://schemas.microsoft.com/office/drawing/2014/main" id="{B5517D06-FED4-29C5-0ECD-FF1F4F9DA798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4401915" y="347220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1C4C535B-79D3-DC4C-10A2-596AEDEF7A0A}"/>
                      </a:ext>
                    </a:extLst>
                  </p14:cNvPr>
                  <p14:cNvContentPartPr/>
                  <p14:nvPr/>
                </p14:nvContentPartPr>
                <p14:xfrm>
                  <a:off x="4406235" y="3480120"/>
                  <a:ext cx="360" cy="5760"/>
                </p14:xfrm>
              </p:contentPart>
            </mc:Choice>
            <mc:Fallback xmlns=""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1C4C535B-79D3-DC4C-10A2-596AEDEF7A0A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4401915" y="3475800"/>
                    <a:ext cx="9000" cy="1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137" name="Ink 136">
                    <a:extLst>
                      <a:ext uri="{FF2B5EF4-FFF2-40B4-BE49-F238E27FC236}">
                        <a16:creationId xmlns:a16="http://schemas.microsoft.com/office/drawing/2014/main" id="{7CD81417-A289-289B-A8B6-F48029EA064C}"/>
                      </a:ext>
                    </a:extLst>
                  </p14:cNvPr>
                  <p14:cNvContentPartPr/>
                  <p14:nvPr/>
                </p14:nvContentPartPr>
                <p14:xfrm>
                  <a:off x="4408035" y="3493440"/>
                  <a:ext cx="360" cy="360"/>
                </p14:xfrm>
              </p:contentPart>
            </mc:Choice>
            <mc:Fallback xmlns="">
              <p:pic>
                <p:nvPicPr>
                  <p:cNvPr id="137" name="Ink 136">
                    <a:extLst>
                      <a:ext uri="{FF2B5EF4-FFF2-40B4-BE49-F238E27FC236}">
                        <a16:creationId xmlns:a16="http://schemas.microsoft.com/office/drawing/2014/main" id="{7CD81417-A289-289B-A8B6-F48029EA064C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4403715" y="348912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138" name="Ink 137">
                    <a:extLst>
                      <a:ext uri="{FF2B5EF4-FFF2-40B4-BE49-F238E27FC236}">
                        <a16:creationId xmlns:a16="http://schemas.microsoft.com/office/drawing/2014/main" id="{72E7933F-6BAF-005B-C044-E696658AD2CB}"/>
                      </a:ext>
                    </a:extLst>
                  </p14:cNvPr>
                  <p14:cNvContentPartPr/>
                  <p14:nvPr/>
                </p14:nvContentPartPr>
                <p14:xfrm>
                  <a:off x="4409835" y="3497400"/>
                  <a:ext cx="360" cy="360"/>
                </p14:xfrm>
              </p:contentPart>
            </mc:Choice>
            <mc:Fallback xmlns="">
              <p:pic>
                <p:nvPicPr>
                  <p:cNvPr id="138" name="Ink 137">
                    <a:extLst>
                      <a:ext uri="{FF2B5EF4-FFF2-40B4-BE49-F238E27FC236}">
                        <a16:creationId xmlns:a16="http://schemas.microsoft.com/office/drawing/2014/main" id="{72E7933F-6BAF-005B-C044-E696658AD2CB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4405515" y="349308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140" name="Ink 139">
                    <a:extLst>
                      <a:ext uri="{FF2B5EF4-FFF2-40B4-BE49-F238E27FC236}">
                        <a16:creationId xmlns:a16="http://schemas.microsoft.com/office/drawing/2014/main" id="{F2984C52-DEF9-BAF4-374B-5ED4D8B9BDDC}"/>
                      </a:ext>
                    </a:extLst>
                  </p14:cNvPr>
                  <p14:cNvContentPartPr/>
                  <p14:nvPr/>
                </p14:nvContentPartPr>
                <p14:xfrm>
                  <a:off x="4422795" y="3501360"/>
                  <a:ext cx="720" cy="360"/>
                </p14:xfrm>
              </p:contentPart>
            </mc:Choice>
            <mc:Fallback xmlns="">
              <p:pic>
                <p:nvPicPr>
                  <p:cNvPr id="140" name="Ink 139">
                    <a:extLst>
                      <a:ext uri="{FF2B5EF4-FFF2-40B4-BE49-F238E27FC236}">
                        <a16:creationId xmlns:a16="http://schemas.microsoft.com/office/drawing/2014/main" id="{F2984C52-DEF9-BAF4-374B-5ED4D8B9BDDC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4418475" y="3497040"/>
                    <a:ext cx="936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141" name="Ink 140">
                    <a:extLst>
                      <a:ext uri="{FF2B5EF4-FFF2-40B4-BE49-F238E27FC236}">
                        <a16:creationId xmlns:a16="http://schemas.microsoft.com/office/drawing/2014/main" id="{9091B54B-AC99-C62C-BA1C-8E9B1209CE04}"/>
                      </a:ext>
                    </a:extLst>
                  </p14:cNvPr>
                  <p14:cNvContentPartPr/>
                  <p14:nvPr/>
                </p14:nvContentPartPr>
                <p14:xfrm>
                  <a:off x="4417395" y="3501360"/>
                  <a:ext cx="360" cy="360"/>
                </p14:xfrm>
              </p:contentPart>
            </mc:Choice>
            <mc:Fallback xmlns="">
              <p:pic>
                <p:nvPicPr>
                  <p:cNvPr id="141" name="Ink 140">
                    <a:extLst>
                      <a:ext uri="{FF2B5EF4-FFF2-40B4-BE49-F238E27FC236}">
                        <a16:creationId xmlns:a16="http://schemas.microsoft.com/office/drawing/2014/main" id="{9091B54B-AC99-C62C-BA1C-8E9B1209CE04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4413075" y="349704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143" name="Ink 142">
                    <a:extLst>
                      <a:ext uri="{FF2B5EF4-FFF2-40B4-BE49-F238E27FC236}">
                        <a16:creationId xmlns:a16="http://schemas.microsoft.com/office/drawing/2014/main" id="{A466662C-2884-0EAD-00D9-71DF71CFF2A9}"/>
                      </a:ext>
                    </a:extLst>
                  </p14:cNvPr>
                  <p14:cNvContentPartPr/>
                  <p14:nvPr/>
                </p14:nvContentPartPr>
                <p14:xfrm>
                  <a:off x="4417395" y="3501360"/>
                  <a:ext cx="360" cy="360"/>
                </p14:xfrm>
              </p:contentPart>
            </mc:Choice>
            <mc:Fallback xmlns="">
              <p:pic>
                <p:nvPicPr>
                  <p:cNvPr id="143" name="Ink 142">
                    <a:extLst>
                      <a:ext uri="{FF2B5EF4-FFF2-40B4-BE49-F238E27FC236}">
                        <a16:creationId xmlns:a16="http://schemas.microsoft.com/office/drawing/2014/main" id="{A466662C-2884-0EAD-00D9-71DF71CFF2A9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4413075" y="349704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144" name="Ink 143">
                    <a:extLst>
                      <a:ext uri="{FF2B5EF4-FFF2-40B4-BE49-F238E27FC236}">
                        <a16:creationId xmlns:a16="http://schemas.microsoft.com/office/drawing/2014/main" id="{8996421D-C18F-F42E-07E0-FB8A6D886C4C}"/>
                      </a:ext>
                    </a:extLst>
                  </p14:cNvPr>
                  <p14:cNvContentPartPr/>
                  <p14:nvPr/>
                </p14:nvContentPartPr>
                <p14:xfrm>
                  <a:off x="4411995" y="3482280"/>
                  <a:ext cx="360" cy="360"/>
                </p14:xfrm>
              </p:contentPart>
            </mc:Choice>
            <mc:Fallback xmlns="">
              <p:pic>
                <p:nvPicPr>
                  <p:cNvPr id="144" name="Ink 143">
                    <a:extLst>
                      <a:ext uri="{FF2B5EF4-FFF2-40B4-BE49-F238E27FC236}">
                        <a16:creationId xmlns:a16="http://schemas.microsoft.com/office/drawing/2014/main" id="{8996421D-C18F-F42E-07E0-FB8A6D886C4C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4407675" y="347796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145" name="Ink 144">
                    <a:extLst>
                      <a:ext uri="{FF2B5EF4-FFF2-40B4-BE49-F238E27FC236}">
                        <a16:creationId xmlns:a16="http://schemas.microsoft.com/office/drawing/2014/main" id="{BE85CC58-0AED-3E67-965C-F121DA649E5E}"/>
                      </a:ext>
                    </a:extLst>
                  </p14:cNvPr>
                  <p14:cNvContentPartPr/>
                  <p14:nvPr/>
                </p14:nvContentPartPr>
                <p14:xfrm>
                  <a:off x="4411995" y="3480120"/>
                  <a:ext cx="360" cy="360"/>
                </p14:xfrm>
              </p:contentPart>
            </mc:Choice>
            <mc:Fallback xmlns="">
              <p:pic>
                <p:nvPicPr>
                  <p:cNvPr id="145" name="Ink 144">
                    <a:extLst>
                      <a:ext uri="{FF2B5EF4-FFF2-40B4-BE49-F238E27FC236}">
                        <a16:creationId xmlns:a16="http://schemas.microsoft.com/office/drawing/2014/main" id="{BE85CC58-0AED-3E67-965C-F121DA649E5E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4407675" y="347580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146" name="Ink 145">
                    <a:extLst>
                      <a:ext uri="{FF2B5EF4-FFF2-40B4-BE49-F238E27FC236}">
                        <a16:creationId xmlns:a16="http://schemas.microsoft.com/office/drawing/2014/main" id="{495B36D9-563A-32D2-3B3F-124C344C5C70}"/>
                      </a:ext>
                    </a:extLst>
                  </p14:cNvPr>
                  <p14:cNvContentPartPr/>
                  <p14:nvPr/>
                </p14:nvContentPartPr>
                <p14:xfrm>
                  <a:off x="4411995" y="3480120"/>
                  <a:ext cx="2160" cy="360"/>
                </p14:xfrm>
              </p:contentPart>
            </mc:Choice>
            <mc:Fallback xmlns="">
              <p:pic>
                <p:nvPicPr>
                  <p:cNvPr id="146" name="Ink 145">
                    <a:extLst>
                      <a:ext uri="{FF2B5EF4-FFF2-40B4-BE49-F238E27FC236}">
                        <a16:creationId xmlns:a16="http://schemas.microsoft.com/office/drawing/2014/main" id="{495B36D9-563A-32D2-3B3F-124C344C5C70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4407675" y="3475800"/>
                    <a:ext cx="108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147" name="Ink 146">
                    <a:extLst>
                      <a:ext uri="{FF2B5EF4-FFF2-40B4-BE49-F238E27FC236}">
                        <a16:creationId xmlns:a16="http://schemas.microsoft.com/office/drawing/2014/main" id="{7A8AF88D-2CB0-004D-93F6-3D6E143E6619}"/>
                      </a:ext>
                    </a:extLst>
                  </p14:cNvPr>
                  <p14:cNvContentPartPr/>
                  <p14:nvPr/>
                </p14:nvContentPartPr>
                <p14:xfrm>
                  <a:off x="4413795" y="3480120"/>
                  <a:ext cx="360" cy="360"/>
                </p14:xfrm>
              </p:contentPart>
            </mc:Choice>
            <mc:Fallback xmlns="">
              <p:pic>
                <p:nvPicPr>
                  <p:cNvPr id="147" name="Ink 146">
                    <a:extLst>
                      <a:ext uri="{FF2B5EF4-FFF2-40B4-BE49-F238E27FC236}">
                        <a16:creationId xmlns:a16="http://schemas.microsoft.com/office/drawing/2014/main" id="{7A8AF88D-2CB0-004D-93F6-3D6E143E6619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4409475" y="347580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148" name="Ink 147">
                    <a:extLst>
                      <a:ext uri="{FF2B5EF4-FFF2-40B4-BE49-F238E27FC236}">
                        <a16:creationId xmlns:a16="http://schemas.microsoft.com/office/drawing/2014/main" id="{E635CA7A-8A84-4E9A-BA7D-B8A58CD5154B}"/>
                      </a:ext>
                    </a:extLst>
                  </p14:cNvPr>
                  <p14:cNvContentPartPr/>
                  <p14:nvPr/>
                </p14:nvContentPartPr>
                <p14:xfrm>
                  <a:off x="4413795" y="3480120"/>
                  <a:ext cx="360" cy="360"/>
                </p14:xfrm>
              </p:contentPart>
            </mc:Choice>
            <mc:Fallback xmlns="">
              <p:pic>
                <p:nvPicPr>
                  <p:cNvPr id="148" name="Ink 147">
                    <a:extLst>
                      <a:ext uri="{FF2B5EF4-FFF2-40B4-BE49-F238E27FC236}">
                        <a16:creationId xmlns:a16="http://schemas.microsoft.com/office/drawing/2014/main" id="{E635CA7A-8A84-4E9A-BA7D-B8A58CD5154B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4409475" y="347580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149" name="Ink 148">
                    <a:extLst>
                      <a:ext uri="{FF2B5EF4-FFF2-40B4-BE49-F238E27FC236}">
                        <a16:creationId xmlns:a16="http://schemas.microsoft.com/office/drawing/2014/main" id="{AD32E6A6-87FB-A954-2C9C-29F6B6CF4114}"/>
                      </a:ext>
                    </a:extLst>
                  </p14:cNvPr>
                  <p14:cNvContentPartPr/>
                  <p14:nvPr/>
                </p14:nvContentPartPr>
                <p14:xfrm>
                  <a:off x="4404795" y="3465000"/>
                  <a:ext cx="20880" cy="28800"/>
                </p14:xfrm>
              </p:contentPart>
            </mc:Choice>
            <mc:Fallback xmlns="">
              <p:pic>
                <p:nvPicPr>
                  <p:cNvPr id="149" name="Ink 148">
                    <a:extLst>
                      <a:ext uri="{FF2B5EF4-FFF2-40B4-BE49-F238E27FC236}">
                        <a16:creationId xmlns:a16="http://schemas.microsoft.com/office/drawing/2014/main" id="{AD32E6A6-87FB-A954-2C9C-29F6B6CF4114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4400475" y="3460680"/>
                    <a:ext cx="29520" cy="37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4556FD8-9F99-E999-0FF0-D24B4EF68060}"/>
                </a:ext>
              </a:extLst>
            </p:cNvPr>
            <p:cNvSpPr/>
            <p:nvPr/>
          </p:nvSpPr>
          <p:spPr>
            <a:xfrm rot="2008406">
              <a:off x="4655030" y="3103180"/>
              <a:ext cx="134020" cy="741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F016590-EE8E-04F6-E583-D4D919D1289E}"/>
                </a:ext>
              </a:extLst>
            </p:cNvPr>
            <p:cNvSpPr/>
            <p:nvPr/>
          </p:nvSpPr>
          <p:spPr>
            <a:xfrm rot="20800328">
              <a:off x="4676668" y="3353312"/>
              <a:ext cx="134020" cy="741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EC73950-1D81-9C0A-2EE9-1AFA10784274}"/>
                    </a:ext>
                  </a:extLst>
                </p14:cNvPr>
                <p14:cNvContentPartPr/>
                <p14:nvPr/>
              </p14:nvContentPartPr>
              <p14:xfrm>
                <a:off x="4672845" y="3352890"/>
                <a:ext cx="137160" cy="687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EC73950-1D81-9C0A-2EE9-1AFA1078427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668525" y="3348570"/>
                  <a:ext cx="1458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9264719-D7E5-FB4F-E58A-67D609F9461B}"/>
                    </a:ext>
                  </a:extLst>
                </p14:cNvPr>
                <p14:cNvContentPartPr/>
                <p14:nvPr/>
              </p14:nvContentPartPr>
              <p14:xfrm>
                <a:off x="4671045" y="3078180"/>
                <a:ext cx="127800" cy="860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9264719-D7E5-FB4F-E58A-67D609F9461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666725" y="3073860"/>
                  <a:ext cx="136440" cy="9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8F2AFC8-75C4-D0A6-5825-B54E21107574}"/>
              </a:ext>
            </a:extLst>
          </p:cNvPr>
          <p:cNvGrpSpPr/>
          <p:nvPr/>
        </p:nvGrpSpPr>
        <p:grpSpPr>
          <a:xfrm>
            <a:off x="6214085" y="1168149"/>
            <a:ext cx="1588293" cy="3152105"/>
            <a:chOff x="6105823" y="1165100"/>
            <a:chExt cx="1588293" cy="315210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98697F2-ECAA-C1E7-4D15-382206C1C7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6667" b="11748"/>
            <a:stretch/>
          </p:blipFill>
          <p:spPr>
            <a:xfrm>
              <a:off x="6105823" y="1165100"/>
              <a:ext cx="1588293" cy="3152105"/>
            </a:xfrm>
            <a:prstGeom prst="rect">
              <a:avLst/>
            </a:prstGeom>
          </p:spPr>
        </p:pic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BB1F43BA-4553-7170-832C-2E5133319E84}"/>
                </a:ext>
              </a:extLst>
            </p:cNvPr>
            <p:cNvSpPr/>
            <p:nvPr/>
          </p:nvSpPr>
          <p:spPr>
            <a:xfrm rot="17306495">
              <a:off x="7514907" y="3242925"/>
              <a:ext cx="134020" cy="741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C1AB3230-20E3-3602-9F5A-9E35212E759C}"/>
                </a:ext>
              </a:extLst>
            </p:cNvPr>
            <p:cNvGrpSpPr/>
            <p:nvPr/>
          </p:nvGrpSpPr>
          <p:grpSpPr>
            <a:xfrm>
              <a:off x="7530315" y="3283140"/>
              <a:ext cx="50760" cy="39240"/>
              <a:chOff x="7530315" y="3283140"/>
              <a:chExt cx="50760" cy="39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157" name="Ink 156">
                    <a:extLst>
                      <a:ext uri="{FF2B5EF4-FFF2-40B4-BE49-F238E27FC236}">
                        <a16:creationId xmlns:a16="http://schemas.microsoft.com/office/drawing/2014/main" id="{EB71420A-6A6F-B1FD-71A7-3EDB0D813259}"/>
                      </a:ext>
                    </a:extLst>
                  </p14:cNvPr>
                  <p14:cNvContentPartPr/>
                  <p14:nvPr/>
                </p14:nvContentPartPr>
                <p14:xfrm>
                  <a:off x="7530315" y="3315180"/>
                  <a:ext cx="20160" cy="7200"/>
                </p14:xfrm>
              </p:contentPart>
            </mc:Choice>
            <mc:Fallback xmlns="">
              <p:pic>
                <p:nvPicPr>
                  <p:cNvPr id="157" name="Ink 156">
                    <a:extLst>
                      <a:ext uri="{FF2B5EF4-FFF2-40B4-BE49-F238E27FC236}">
                        <a16:creationId xmlns:a16="http://schemas.microsoft.com/office/drawing/2014/main" id="{EB71420A-6A6F-B1FD-71A7-3EDB0D813259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7525995" y="3310860"/>
                    <a:ext cx="28800" cy="1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158" name="Ink 157">
                    <a:extLst>
                      <a:ext uri="{FF2B5EF4-FFF2-40B4-BE49-F238E27FC236}">
                        <a16:creationId xmlns:a16="http://schemas.microsoft.com/office/drawing/2014/main" id="{EC153623-DEF4-5A7F-8770-55EC28C23A72}"/>
                      </a:ext>
                    </a:extLst>
                  </p14:cNvPr>
                  <p14:cNvContentPartPr/>
                  <p14:nvPr/>
                </p14:nvContentPartPr>
                <p14:xfrm>
                  <a:off x="7576035" y="3283140"/>
                  <a:ext cx="5040" cy="10800"/>
                </p14:xfrm>
              </p:contentPart>
            </mc:Choice>
            <mc:Fallback xmlns="">
              <p:pic>
                <p:nvPicPr>
                  <p:cNvPr id="158" name="Ink 157">
                    <a:extLst>
                      <a:ext uri="{FF2B5EF4-FFF2-40B4-BE49-F238E27FC236}">
                        <a16:creationId xmlns:a16="http://schemas.microsoft.com/office/drawing/2014/main" id="{EC153623-DEF4-5A7F-8770-55EC28C23A72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7571715" y="3278820"/>
                    <a:ext cx="13680" cy="194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CE287DA-778C-84E3-D57E-700CB5218A58}"/>
                    </a:ext>
                  </a:extLst>
                </p14:cNvPr>
                <p14:cNvContentPartPr/>
                <p14:nvPr/>
              </p14:nvContentPartPr>
              <p14:xfrm>
                <a:off x="7579275" y="3240660"/>
                <a:ext cx="4680" cy="169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CE287DA-778C-84E3-D57E-700CB5218A5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574955" y="3236340"/>
                  <a:ext cx="13320" cy="25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3" name="Arrow: Right 162">
            <a:extLst>
              <a:ext uri="{FF2B5EF4-FFF2-40B4-BE49-F238E27FC236}">
                <a16:creationId xmlns:a16="http://schemas.microsoft.com/office/drawing/2014/main" id="{2584BC97-4360-A887-BF79-9539DC80F2D2}"/>
              </a:ext>
            </a:extLst>
          </p:cNvPr>
          <p:cNvSpPr/>
          <p:nvPr/>
        </p:nvSpPr>
        <p:spPr>
          <a:xfrm>
            <a:off x="2980944" y="2496214"/>
            <a:ext cx="707136" cy="2469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4" name="Arrow: Right 163">
            <a:extLst>
              <a:ext uri="{FF2B5EF4-FFF2-40B4-BE49-F238E27FC236}">
                <a16:creationId xmlns:a16="http://schemas.microsoft.com/office/drawing/2014/main" id="{907B8280-AA72-F38B-3DD6-6A4B6E782E97}"/>
              </a:ext>
            </a:extLst>
          </p:cNvPr>
          <p:cNvSpPr/>
          <p:nvPr/>
        </p:nvSpPr>
        <p:spPr>
          <a:xfrm>
            <a:off x="5397930" y="2448257"/>
            <a:ext cx="707136" cy="2469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"/>
          <p:cNvSpPr txBox="1"/>
          <p:nvPr/>
        </p:nvSpPr>
        <p:spPr>
          <a:xfrm>
            <a:off x="717400" y="250269"/>
            <a:ext cx="719800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Desain Algoritma ACO Pada TSP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A075658-B041-5E31-233F-5F08C6F0EC0B}"/>
              </a:ext>
            </a:extLst>
          </p:cNvPr>
          <p:cNvGrpSpPr/>
          <p:nvPr/>
        </p:nvGrpSpPr>
        <p:grpSpPr>
          <a:xfrm rot="16200000">
            <a:off x="7739940" y="2609017"/>
            <a:ext cx="1760152" cy="1979593"/>
            <a:chOff x="-145043" y="3705250"/>
            <a:chExt cx="1760152" cy="1979593"/>
          </a:xfrm>
          <a:solidFill>
            <a:schemeClr val="accent1"/>
          </a:solidFill>
        </p:grpSpPr>
        <p:sp>
          <p:nvSpPr>
            <p:cNvPr id="3" name="Google Shape;2261;p25">
              <a:extLst>
                <a:ext uri="{FF2B5EF4-FFF2-40B4-BE49-F238E27FC236}">
                  <a16:creationId xmlns:a16="http://schemas.microsoft.com/office/drawing/2014/main" id="{D9FDDFC1-1BE9-704C-4864-FF00274A7FB2}"/>
                </a:ext>
              </a:extLst>
            </p:cNvPr>
            <p:cNvSpPr/>
            <p:nvPr/>
          </p:nvSpPr>
          <p:spPr>
            <a:xfrm>
              <a:off x="917769" y="3990438"/>
              <a:ext cx="697340" cy="1694405"/>
            </a:xfrm>
            <a:custGeom>
              <a:avLst/>
              <a:gdLst/>
              <a:ahLst/>
              <a:cxnLst/>
              <a:rect l="l" t="t" r="r" b="b"/>
              <a:pathLst>
                <a:path w="23943" h="58177" extrusionOk="0">
                  <a:moveTo>
                    <a:pt x="23056" y="1"/>
                  </a:moveTo>
                  <a:cubicBezTo>
                    <a:pt x="22549" y="1"/>
                    <a:pt x="22137" y="381"/>
                    <a:pt x="22137" y="888"/>
                  </a:cubicBezTo>
                  <a:cubicBezTo>
                    <a:pt x="22137" y="1014"/>
                    <a:pt x="22169" y="1109"/>
                    <a:pt x="22201" y="1204"/>
                  </a:cubicBezTo>
                  <a:lnTo>
                    <a:pt x="792" y="15012"/>
                  </a:lnTo>
                  <a:cubicBezTo>
                    <a:pt x="761" y="15044"/>
                    <a:pt x="697" y="15107"/>
                    <a:pt x="697" y="15170"/>
                  </a:cubicBezTo>
                  <a:lnTo>
                    <a:pt x="697" y="56403"/>
                  </a:lnTo>
                  <a:cubicBezTo>
                    <a:pt x="317" y="56467"/>
                    <a:pt x="1" y="56847"/>
                    <a:pt x="1" y="57258"/>
                  </a:cubicBezTo>
                  <a:cubicBezTo>
                    <a:pt x="1" y="57765"/>
                    <a:pt x="412" y="58177"/>
                    <a:pt x="887" y="58177"/>
                  </a:cubicBezTo>
                  <a:cubicBezTo>
                    <a:pt x="1394" y="58177"/>
                    <a:pt x="1806" y="57765"/>
                    <a:pt x="1806" y="57258"/>
                  </a:cubicBezTo>
                  <a:cubicBezTo>
                    <a:pt x="1806" y="56847"/>
                    <a:pt x="1489" y="56467"/>
                    <a:pt x="1077" y="56403"/>
                  </a:cubicBezTo>
                  <a:lnTo>
                    <a:pt x="1077" y="15265"/>
                  </a:lnTo>
                  <a:lnTo>
                    <a:pt x="22391" y="1521"/>
                  </a:lnTo>
                  <a:cubicBezTo>
                    <a:pt x="22581" y="1679"/>
                    <a:pt x="22802" y="1774"/>
                    <a:pt x="23024" y="1774"/>
                  </a:cubicBezTo>
                  <a:cubicBezTo>
                    <a:pt x="23531" y="1774"/>
                    <a:pt x="23943" y="1394"/>
                    <a:pt x="23943" y="888"/>
                  </a:cubicBezTo>
                  <a:cubicBezTo>
                    <a:pt x="23943" y="381"/>
                    <a:pt x="23531" y="1"/>
                    <a:pt x="230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2258;p25">
              <a:extLst>
                <a:ext uri="{FF2B5EF4-FFF2-40B4-BE49-F238E27FC236}">
                  <a16:creationId xmlns:a16="http://schemas.microsoft.com/office/drawing/2014/main" id="{7D633EBC-8718-F799-0882-4016C751845F}"/>
                </a:ext>
              </a:extLst>
            </p:cNvPr>
            <p:cNvSpPr/>
            <p:nvPr/>
          </p:nvSpPr>
          <p:spPr>
            <a:xfrm>
              <a:off x="1131299" y="3990438"/>
              <a:ext cx="270280" cy="344986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8393" y="0"/>
                  </a:moveTo>
                  <a:cubicBezTo>
                    <a:pt x="7887" y="0"/>
                    <a:pt x="7506" y="380"/>
                    <a:pt x="7506" y="887"/>
                  </a:cubicBezTo>
                  <a:cubicBezTo>
                    <a:pt x="7506" y="1014"/>
                    <a:pt x="7538" y="1140"/>
                    <a:pt x="7570" y="1267"/>
                  </a:cubicBezTo>
                  <a:lnTo>
                    <a:pt x="824" y="6397"/>
                  </a:lnTo>
                  <a:cubicBezTo>
                    <a:pt x="793" y="6429"/>
                    <a:pt x="761" y="6493"/>
                    <a:pt x="761" y="6556"/>
                  </a:cubicBezTo>
                  <a:lnTo>
                    <a:pt x="729" y="10071"/>
                  </a:lnTo>
                  <a:cubicBezTo>
                    <a:pt x="318" y="10166"/>
                    <a:pt x="1" y="10514"/>
                    <a:pt x="1" y="10958"/>
                  </a:cubicBezTo>
                  <a:cubicBezTo>
                    <a:pt x="1" y="11465"/>
                    <a:pt x="413" y="11845"/>
                    <a:pt x="919" y="11845"/>
                  </a:cubicBezTo>
                  <a:cubicBezTo>
                    <a:pt x="1394" y="11845"/>
                    <a:pt x="1806" y="11465"/>
                    <a:pt x="1806" y="10958"/>
                  </a:cubicBezTo>
                  <a:cubicBezTo>
                    <a:pt x="1806" y="10546"/>
                    <a:pt x="1489" y="10166"/>
                    <a:pt x="1109" y="10103"/>
                  </a:cubicBezTo>
                  <a:lnTo>
                    <a:pt x="1141" y="6651"/>
                  </a:lnTo>
                  <a:lnTo>
                    <a:pt x="7823" y="1552"/>
                  </a:lnTo>
                  <a:cubicBezTo>
                    <a:pt x="7982" y="1711"/>
                    <a:pt x="8172" y="1774"/>
                    <a:pt x="8393" y="1774"/>
                  </a:cubicBezTo>
                  <a:cubicBezTo>
                    <a:pt x="8900" y="1774"/>
                    <a:pt x="9280" y="1394"/>
                    <a:pt x="9280" y="887"/>
                  </a:cubicBezTo>
                  <a:cubicBezTo>
                    <a:pt x="9280" y="380"/>
                    <a:pt x="8868" y="0"/>
                    <a:pt x="83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248;p25">
              <a:extLst>
                <a:ext uri="{FF2B5EF4-FFF2-40B4-BE49-F238E27FC236}">
                  <a16:creationId xmlns:a16="http://schemas.microsoft.com/office/drawing/2014/main" id="{5E9BDBAB-5738-1963-86A8-E3CB60671B1F}"/>
                </a:ext>
              </a:extLst>
            </p:cNvPr>
            <p:cNvSpPr/>
            <p:nvPr/>
          </p:nvSpPr>
          <p:spPr>
            <a:xfrm>
              <a:off x="769255" y="4481659"/>
              <a:ext cx="51668" cy="1046898"/>
            </a:xfrm>
            <a:custGeom>
              <a:avLst/>
              <a:gdLst/>
              <a:ahLst/>
              <a:cxnLst/>
              <a:rect l="l" t="t" r="r" b="b"/>
              <a:pathLst>
                <a:path w="1774" h="35945" extrusionOk="0">
                  <a:moveTo>
                    <a:pt x="887" y="0"/>
                  </a:moveTo>
                  <a:cubicBezTo>
                    <a:pt x="380" y="0"/>
                    <a:pt x="0" y="412"/>
                    <a:pt x="0" y="887"/>
                  </a:cubicBezTo>
                  <a:cubicBezTo>
                    <a:pt x="0" y="1331"/>
                    <a:pt x="285" y="1679"/>
                    <a:pt x="697" y="1774"/>
                  </a:cubicBezTo>
                  <a:lnTo>
                    <a:pt x="697" y="34171"/>
                  </a:lnTo>
                  <a:cubicBezTo>
                    <a:pt x="285" y="34266"/>
                    <a:pt x="0" y="34615"/>
                    <a:pt x="0" y="35058"/>
                  </a:cubicBezTo>
                  <a:cubicBezTo>
                    <a:pt x="0" y="35565"/>
                    <a:pt x="380" y="35945"/>
                    <a:pt x="887" y="35945"/>
                  </a:cubicBezTo>
                  <a:cubicBezTo>
                    <a:pt x="1394" y="35945"/>
                    <a:pt x="1774" y="35565"/>
                    <a:pt x="1774" y="35058"/>
                  </a:cubicBezTo>
                  <a:cubicBezTo>
                    <a:pt x="1774" y="34615"/>
                    <a:pt x="1489" y="34266"/>
                    <a:pt x="1077" y="34171"/>
                  </a:cubicBezTo>
                  <a:lnTo>
                    <a:pt x="1077" y="1774"/>
                  </a:lnTo>
                  <a:cubicBezTo>
                    <a:pt x="1489" y="1679"/>
                    <a:pt x="1774" y="1331"/>
                    <a:pt x="1774" y="887"/>
                  </a:cubicBezTo>
                  <a:cubicBezTo>
                    <a:pt x="1774" y="412"/>
                    <a:pt x="1394" y="0"/>
                    <a:pt x="8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2242;p25">
              <a:extLst>
                <a:ext uri="{FF2B5EF4-FFF2-40B4-BE49-F238E27FC236}">
                  <a16:creationId xmlns:a16="http://schemas.microsoft.com/office/drawing/2014/main" id="{323C0FC0-389B-B19B-365C-3F1E4C53053D}"/>
                </a:ext>
              </a:extLst>
            </p:cNvPr>
            <p:cNvSpPr/>
            <p:nvPr/>
          </p:nvSpPr>
          <p:spPr>
            <a:xfrm rot="7033303">
              <a:off x="-27029" y="3868562"/>
              <a:ext cx="270280" cy="344986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919" y="0"/>
                  </a:moveTo>
                  <a:cubicBezTo>
                    <a:pt x="413" y="0"/>
                    <a:pt x="1" y="380"/>
                    <a:pt x="1" y="887"/>
                  </a:cubicBezTo>
                  <a:cubicBezTo>
                    <a:pt x="1" y="1394"/>
                    <a:pt x="413" y="1774"/>
                    <a:pt x="919" y="1774"/>
                  </a:cubicBezTo>
                  <a:cubicBezTo>
                    <a:pt x="1141" y="1774"/>
                    <a:pt x="1331" y="1711"/>
                    <a:pt x="1489" y="1552"/>
                  </a:cubicBezTo>
                  <a:lnTo>
                    <a:pt x="8172" y="6651"/>
                  </a:lnTo>
                  <a:lnTo>
                    <a:pt x="8203" y="10103"/>
                  </a:lnTo>
                  <a:cubicBezTo>
                    <a:pt x="7792" y="10166"/>
                    <a:pt x="7507" y="10546"/>
                    <a:pt x="7507" y="10958"/>
                  </a:cubicBezTo>
                  <a:cubicBezTo>
                    <a:pt x="7507" y="11465"/>
                    <a:pt x="7887" y="11845"/>
                    <a:pt x="8393" y="11845"/>
                  </a:cubicBezTo>
                  <a:cubicBezTo>
                    <a:pt x="8900" y="11845"/>
                    <a:pt x="9280" y="11465"/>
                    <a:pt x="9280" y="10958"/>
                  </a:cubicBezTo>
                  <a:cubicBezTo>
                    <a:pt x="9280" y="10514"/>
                    <a:pt x="8963" y="10166"/>
                    <a:pt x="8583" y="10071"/>
                  </a:cubicBezTo>
                  <a:lnTo>
                    <a:pt x="8552" y="6556"/>
                  </a:lnTo>
                  <a:cubicBezTo>
                    <a:pt x="8552" y="6493"/>
                    <a:pt x="8520" y="6429"/>
                    <a:pt x="8457" y="6397"/>
                  </a:cubicBezTo>
                  <a:lnTo>
                    <a:pt x="1711" y="1267"/>
                  </a:lnTo>
                  <a:cubicBezTo>
                    <a:pt x="1774" y="1140"/>
                    <a:pt x="1806" y="1014"/>
                    <a:pt x="1806" y="887"/>
                  </a:cubicBezTo>
                  <a:cubicBezTo>
                    <a:pt x="1806" y="380"/>
                    <a:pt x="1394" y="0"/>
                    <a:pt x="9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2239;p25">
              <a:extLst>
                <a:ext uri="{FF2B5EF4-FFF2-40B4-BE49-F238E27FC236}">
                  <a16:creationId xmlns:a16="http://schemas.microsoft.com/office/drawing/2014/main" id="{BBF25690-B801-C48E-EC4E-C01A86549CBB}"/>
                </a:ext>
              </a:extLst>
            </p:cNvPr>
            <p:cNvSpPr/>
            <p:nvPr/>
          </p:nvSpPr>
          <p:spPr>
            <a:xfrm>
              <a:off x="-145043" y="3705250"/>
              <a:ext cx="697311" cy="1691638"/>
            </a:xfrm>
            <a:custGeom>
              <a:avLst/>
              <a:gdLst/>
              <a:ahLst/>
              <a:cxnLst/>
              <a:rect l="l" t="t" r="r" b="b"/>
              <a:pathLst>
                <a:path w="23942" h="58082" extrusionOk="0">
                  <a:moveTo>
                    <a:pt x="887" y="1"/>
                  </a:moveTo>
                  <a:cubicBezTo>
                    <a:pt x="380" y="1"/>
                    <a:pt x="0" y="381"/>
                    <a:pt x="0" y="888"/>
                  </a:cubicBezTo>
                  <a:cubicBezTo>
                    <a:pt x="0" y="1394"/>
                    <a:pt x="380" y="1774"/>
                    <a:pt x="887" y="1774"/>
                  </a:cubicBezTo>
                  <a:cubicBezTo>
                    <a:pt x="1140" y="1774"/>
                    <a:pt x="1362" y="1679"/>
                    <a:pt x="1520" y="1489"/>
                  </a:cubicBezTo>
                  <a:lnTo>
                    <a:pt x="22865" y="15265"/>
                  </a:lnTo>
                  <a:lnTo>
                    <a:pt x="22865" y="56308"/>
                  </a:lnTo>
                  <a:cubicBezTo>
                    <a:pt x="22485" y="56403"/>
                    <a:pt x="22168" y="56752"/>
                    <a:pt x="22168" y="57195"/>
                  </a:cubicBezTo>
                  <a:cubicBezTo>
                    <a:pt x="22168" y="57702"/>
                    <a:pt x="22580" y="58082"/>
                    <a:pt x="23055" y="58082"/>
                  </a:cubicBezTo>
                  <a:cubicBezTo>
                    <a:pt x="23562" y="58082"/>
                    <a:pt x="23942" y="57702"/>
                    <a:pt x="23942" y="57195"/>
                  </a:cubicBezTo>
                  <a:cubicBezTo>
                    <a:pt x="23942" y="56752"/>
                    <a:pt x="23657" y="56403"/>
                    <a:pt x="23245" y="56308"/>
                  </a:cubicBezTo>
                  <a:lnTo>
                    <a:pt x="23245" y="15170"/>
                  </a:lnTo>
                  <a:cubicBezTo>
                    <a:pt x="23245" y="15107"/>
                    <a:pt x="23214" y="15044"/>
                    <a:pt x="23150" y="15012"/>
                  </a:cubicBezTo>
                  <a:lnTo>
                    <a:pt x="1710" y="1173"/>
                  </a:lnTo>
                  <a:cubicBezTo>
                    <a:pt x="1742" y="1078"/>
                    <a:pt x="1774" y="983"/>
                    <a:pt x="1774" y="888"/>
                  </a:cubicBezTo>
                  <a:cubicBezTo>
                    <a:pt x="1774" y="381"/>
                    <a:pt x="1394" y="1"/>
                    <a:pt x="8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FC156C4-505B-4B2B-A24B-7372B3D6F87B}"/>
              </a:ext>
            </a:extLst>
          </p:cNvPr>
          <p:cNvGrpSpPr/>
          <p:nvPr/>
        </p:nvGrpSpPr>
        <p:grpSpPr>
          <a:xfrm>
            <a:off x="-422200" y="2304966"/>
            <a:ext cx="2093063" cy="3227477"/>
            <a:chOff x="-265035" y="2304966"/>
            <a:chExt cx="2093063" cy="3227477"/>
          </a:xfrm>
        </p:grpSpPr>
        <p:sp>
          <p:nvSpPr>
            <p:cNvPr id="9" name="Google Shape;2261;p25">
              <a:extLst>
                <a:ext uri="{FF2B5EF4-FFF2-40B4-BE49-F238E27FC236}">
                  <a16:creationId xmlns:a16="http://schemas.microsoft.com/office/drawing/2014/main" id="{6302D132-1B77-1ED6-1CAF-A40F1044EC31}"/>
                </a:ext>
              </a:extLst>
            </p:cNvPr>
            <p:cNvSpPr/>
            <p:nvPr/>
          </p:nvSpPr>
          <p:spPr>
            <a:xfrm>
              <a:off x="765369" y="3838038"/>
              <a:ext cx="697340" cy="1694405"/>
            </a:xfrm>
            <a:custGeom>
              <a:avLst/>
              <a:gdLst/>
              <a:ahLst/>
              <a:cxnLst/>
              <a:rect l="l" t="t" r="r" b="b"/>
              <a:pathLst>
                <a:path w="23943" h="58177" extrusionOk="0">
                  <a:moveTo>
                    <a:pt x="23056" y="1"/>
                  </a:moveTo>
                  <a:cubicBezTo>
                    <a:pt x="22549" y="1"/>
                    <a:pt x="22137" y="381"/>
                    <a:pt x="22137" y="888"/>
                  </a:cubicBezTo>
                  <a:cubicBezTo>
                    <a:pt x="22137" y="1014"/>
                    <a:pt x="22169" y="1109"/>
                    <a:pt x="22201" y="1204"/>
                  </a:cubicBezTo>
                  <a:lnTo>
                    <a:pt x="792" y="15012"/>
                  </a:lnTo>
                  <a:cubicBezTo>
                    <a:pt x="761" y="15044"/>
                    <a:pt x="697" y="15107"/>
                    <a:pt x="697" y="15170"/>
                  </a:cubicBezTo>
                  <a:lnTo>
                    <a:pt x="697" y="56403"/>
                  </a:lnTo>
                  <a:cubicBezTo>
                    <a:pt x="317" y="56467"/>
                    <a:pt x="1" y="56847"/>
                    <a:pt x="1" y="57258"/>
                  </a:cubicBezTo>
                  <a:cubicBezTo>
                    <a:pt x="1" y="57765"/>
                    <a:pt x="412" y="58177"/>
                    <a:pt x="887" y="58177"/>
                  </a:cubicBezTo>
                  <a:cubicBezTo>
                    <a:pt x="1394" y="58177"/>
                    <a:pt x="1806" y="57765"/>
                    <a:pt x="1806" y="57258"/>
                  </a:cubicBezTo>
                  <a:cubicBezTo>
                    <a:pt x="1806" y="56847"/>
                    <a:pt x="1489" y="56467"/>
                    <a:pt x="1077" y="56403"/>
                  </a:cubicBezTo>
                  <a:lnTo>
                    <a:pt x="1077" y="15265"/>
                  </a:lnTo>
                  <a:lnTo>
                    <a:pt x="22391" y="1521"/>
                  </a:lnTo>
                  <a:cubicBezTo>
                    <a:pt x="22581" y="1679"/>
                    <a:pt x="22802" y="1774"/>
                    <a:pt x="23024" y="1774"/>
                  </a:cubicBezTo>
                  <a:cubicBezTo>
                    <a:pt x="23531" y="1774"/>
                    <a:pt x="23943" y="1394"/>
                    <a:pt x="23943" y="888"/>
                  </a:cubicBezTo>
                  <a:cubicBezTo>
                    <a:pt x="23943" y="381"/>
                    <a:pt x="23531" y="1"/>
                    <a:pt x="23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2258;p25">
              <a:extLst>
                <a:ext uri="{FF2B5EF4-FFF2-40B4-BE49-F238E27FC236}">
                  <a16:creationId xmlns:a16="http://schemas.microsoft.com/office/drawing/2014/main" id="{AAC28E15-4D2E-2761-732E-AF6C473A7063}"/>
                </a:ext>
              </a:extLst>
            </p:cNvPr>
            <p:cNvSpPr/>
            <p:nvPr/>
          </p:nvSpPr>
          <p:spPr>
            <a:xfrm>
              <a:off x="978899" y="3838038"/>
              <a:ext cx="270280" cy="344986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8393" y="0"/>
                  </a:moveTo>
                  <a:cubicBezTo>
                    <a:pt x="7887" y="0"/>
                    <a:pt x="7506" y="380"/>
                    <a:pt x="7506" y="887"/>
                  </a:cubicBezTo>
                  <a:cubicBezTo>
                    <a:pt x="7506" y="1014"/>
                    <a:pt x="7538" y="1140"/>
                    <a:pt x="7570" y="1267"/>
                  </a:cubicBezTo>
                  <a:lnTo>
                    <a:pt x="824" y="6397"/>
                  </a:lnTo>
                  <a:cubicBezTo>
                    <a:pt x="793" y="6429"/>
                    <a:pt x="761" y="6493"/>
                    <a:pt x="761" y="6556"/>
                  </a:cubicBezTo>
                  <a:lnTo>
                    <a:pt x="729" y="10071"/>
                  </a:lnTo>
                  <a:cubicBezTo>
                    <a:pt x="318" y="10166"/>
                    <a:pt x="1" y="10514"/>
                    <a:pt x="1" y="10958"/>
                  </a:cubicBezTo>
                  <a:cubicBezTo>
                    <a:pt x="1" y="11465"/>
                    <a:pt x="413" y="11845"/>
                    <a:pt x="919" y="11845"/>
                  </a:cubicBezTo>
                  <a:cubicBezTo>
                    <a:pt x="1394" y="11845"/>
                    <a:pt x="1806" y="11465"/>
                    <a:pt x="1806" y="10958"/>
                  </a:cubicBezTo>
                  <a:cubicBezTo>
                    <a:pt x="1806" y="10546"/>
                    <a:pt x="1489" y="10166"/>
                    <a:pt x="1109" y="10103"/>
                  </a:cubicBezTo>
                  <a:lnTo>
                    <a:pt x="1141" y="6651"/>
                  </a:lnTo>
                  <a:lnTo>
                    <a:pt x="7823" y="1552"/>
                  </a:lnTo>
                  <a:cubicBezTo>
                    <a:pt x="7982" y="1711"/>
                    <a:pt x="8172" y="1774"/>
                    <a:pt x="8393" y="1774"/>
                  </a:cubicBezTo>
                  <a:cubicBezTo>
                    <a:pt x="8900" y="1774"/>
                    <a:pt x="9280" y="1394"/>
                    <a:pt x="9280" y="887"/>
                  </a:cubicBezTo>
                  <a:cubicBezTo>
                    <a:pt x="9280" y="380"/>
                    <a:pt x="8868" y="0"/>
                    <a:pt x="8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48;p25">
              <a:extLst>
                <a:ext uri="{FF2B5EF4-FFF2-40B4-BE49-F238E27FC236}">
                  <a16:creationId xmlns:a16="http://schemas.microsoft.com/office/drawing/2014/main" id="{EEC0183F-762E-4D76-DA7D-32112397B8D4}"/>
                </a:ext>
              </a:extLst>
            </p:cNvPr>
            <p:cNvSpPr/>
            <p:nvPr/>
          </p:nvSpPr>
          <p:spPr>
            <a:xfrm>
              <a:off x="616855" y="4329259"/>
              <a:ext cx="51668" cy="1046898"/>
            </a:xfrm>
            <a:custGeom>
              <a:avLst/>
              <a:gdLst/>
              <a:ahLst/>
              <a:cxnLst/>
              <a:rect l="l" t="t" r="r" b="b"/>
              <a:pathLst>
                <a:path w="1774" h="35945" extrusionOk="0">
                  <a:moveTo>
                    <a:pt x="887" y="0"/>
                  </a:moveTo>
                  <a:cubicBezTo>
                    <a:pt x="380" y="0"/>
                    <a:pt x="0" y="412"/>
                    <a:pt x="0" y="887"/>
                  </a:cubicBezTo>
                  <a:cubicBezTo>
                    <a:pt x="0" y="1331"/>
                    <a:pt x="285" y="1679"/>
                    <a:pt x="697" y="1774"/>
                  </a:cubicBezTo>
                  <a:lnTo>
                    <a:pt x="697" y="34171"/>
                  </a:lnTo>
                  <a:cubicBezTo>
                    <a:pt x="285" y="34266"/>
                    <a:pt x="0" y="34615"/>
                    <a:pt x="0" y="35058"/>
                  </a:cubicBezTo>
                  <a:cubicBezTo>
                    <a:pt x="0" y="35565"/>
                    <a:pt x="380" y="35945"/>
                    <a:pt x="887" y="35945"/>
                  </a:cubicBezTo>
                  <a:cubicBezTo>
                    <a:pt x="1394" y="35945"/>
                    <a:pt x="1774" y="35565"/>
                    <a:pt x="1774" y="35058"/>
                  </a:cubicBezTo>
                  <a:cubicBezTo>
                    <a:pt x="1774" y="34615"/>
                    <a:pt x="1489" y="34266"/>
                    <a:pt x="1077" y="34171"/>
                  </a:cubicBezTo>
                  <a:lnTo>
                    <a:pt x="1077" y="1774"/>
                  </a:lnTo>
                  <a:cubicBezTo>
                    <a:pt x="1489" y="1679"/>
                    <a:pt x="1774" y="1331"/>
                    <a:pt x="1774" y="887"/>
                  </a:cubicBezTo>
                  <a:cubicBezTo>
                    <a:pt x="1774" y="412"/>
                    <a:pt x="1394" y="0"/>
                    <a:pt x="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2242;p25">
              <a:extLst>
                <a:ext uri="{FF2B5EF4-FFF2-40B4-BE49-F238E27FC236}">
                  <a16:creationId xmlns:a16="http://schemas.microsoft.com/office/drawing/2014/main" id="{CB07078B-9454-1D27-C86D-B07579B6BB57}"/>
                </a:ext>
              </a:extLst>
            </p:cNvPr>
            <p:cNvSpPr/>
            <p:nvPr/>
          </p:nvSpPr>
          <p:spPr>
            <a:xfrm rot="7033303">
              <a:off x="1214593" y="3838036"/>
              <a:ext cx="270280" cy="344986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919" y="0"/>
                  </a:moveTo>
                  <a:cubicBezTo>
                    <a:pt x="413" y="0"/>
                    <a:pt x="1" y="380"/>
                    <a:pt x="1" y="887"/>
                  </a:cubicBezTo>
                  <a:cubicBezTo>
                    <a:pt x="1" y="1394"/>
                    <a:pt x="413" y="1774"/>
                    <a:pt x="919" y="1774"/>
                  </a:cubicBezTo>
                  <a:cubicBezTo>
                    <a:pt x="1141" y="1774"/>
                    <a:pt x="1331" y="1711"/>
                    <a:pt x="1489" y="1552"/>
                  </a:cubicBezTo>
                  <a:lnTo>
                    <a:pt x="8172" y="6651"/>
                  </a:lnTo>
                  <a:lnTo>
                    <a:pt x="8203" y="10103"/>
                  </a:lnTo>
                  <a:cubicBezTo>
                    <a:pt x="7792" y="10166"/>
                    <a:pt x="7507" y="10546"/>
                    <a:pt x="7507" y="10958"/>
                  </a:cubicBezTo>
                  <a:cubicBezTo>
                    <a:pt x="7507" y="11465"/>
                    <a:pt x="7887" y="11845"/>
                    <a:pt x="8393" y="11845"/>
                  </a:cubicBezTo>
                  <a:cubicBezTo>
                    <a:pt x="8900" y="11845"/>
                    <a:pt x="9280" y="11465"/>
                    <a:pt x="9280" y="10958"/>
                  </a:cubicBezTo>
                  <a:cubicBezTo>
                    <a:pt x="9280" y="10514"/>
                    <a:pt x="8963" y="10166"/>
                    <a:pt x="8583" y="10071"/>
                  </a:cubicBezTo>
                  <a:lnTo>
                    <a:pt x="8552" y="6556"/>
                  </a:lnTo>
                  <a:cubicBezTo>
                    <a:pt x="8552" y="6493"/>
                    <a:pt x="8520" y="6429"/>
                    <a:pt x="8457" y="6397"/>
                  </a:cubicBezTo>
                  <a:lnTo>
                    <a:pt x="1711" y="1267"/>
                  </a:lnTo>
                  <a:cubicBezTo>
                    <a:pt x="1774" y="1140"/>
                    <a:pt x="1806" y="1014"/>
                    <a:pt x="1806" y="887"/>
                  </a:cubicBezTo>
                  <a:cubicBezTo>
                    <a:pt x="1806" y="380"/>
                    <a:pt x="1394" y="0"/>
                    <a:pt x="9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2239;p25">
              <a:extLst>
                <a:ext uri="{FF2B5EF4-FFF2-40B4-BE49-F238E27FC236}">
                  <a16:creationId xmlns:a16="http://schemas.microsoft.com/office/drawing/2014/main" id="{2540BE6A-7112-2F80-0B36-0BBBFA40DB94}"/>
                </a:ext>
              </a:extLst>
            </p:cNvPr>
            <p:cNvSpPr/>
            <p:nvPr/>
          </p:nvSpPr>
          <p:spPr>
            <a:xfrm>
              <a:off x="-265035" y="3552849"/>
              <a:ext cx="697311" cy="1691638"/>
            </a:xfrm>
            <a:custGeom>
              <a:avLst/>
              <a:gdLst/>
              <a:ahLst/>
              <a:cxnLst/>
              <a:rect l="l" t="t" r="r" b="b"/>
              <a:pathLst>
                <a:path w="23942" h="58082" extrusionOk="0">
                  <a:moveTo>
                    <a:pt x="887" y="1"/>
                  </a:moveTo>
                  <a:cubicBezTo>
                    <a:pt x="380" y="1"/>
                    <a:pt x="0" y="381"/>
                    <a:pt x="0" y="888"/>
                  </a:cubicBezTo>
                  <a:cubicBezTo>
                    <a:pt x="0" y="1394"/>
                    <a:pt x="380" y="1774"/>
                    <a:pt x="887" y="1774"/>
                  </a:cubicBezTo>
                  <a:cubicBezTo>
                    <a:pt x="1140" y="1774"/>
                    <a:pt x="1362" y="1679"/>
                    <a:pt x="1520" y="1489"/>
                  </a:cubicBezTo>
                  <a:lnTo>
                    <a:pt x="22865" y="15265"/>
                  </a:lnTo>
                  <a:lnTo>
                    <a:pt x="22865" y="56308"/>
                  </a:lnTo>
                  <a:cubicBezTo>
                    <a:pt x="22485" y="56403"/>
                    <a:pt x="22168" y="56752"/>
                    <a:pt x="22168" y="57195"/>
                  </a:cubicBezTo>
                  <a:cubicBezTo>
                    <a:pt x="22168" y="57702"/>
                    <a:pt x="22580" y="58082"/>
                    <a:pt x="23055" y="58082"/>
                  </a:cubicBezTo>
                  <a:cubicBezTo>
                    <a:pt x="23562" y="58082"/>
                    <a:pt x="23942" y="57702"/>
                    <a:pt x="23942" y="57195"/>
                  </a:cubicBezTo>
                  <a:cubicBezTo>
                    <a:pt x="23942" y="56752"/>
                    <a:pt x="23657" y="56403"/>
                    <a:pt x="23245" y="56308"/>
                  </a:cubicBezTo>
                  <a:lnTo>
                    <a:pt x="23245" y="15170"/>
                  </a:lnTo>
                  <a:cubicBezTo>
                    <a:pt x="23245" y="15107"/>
                    <a:pt x="23214" y="15044"/>
                    <a:pt x="23150" y="15012"/>
                  </a:cubicBezTo>
                  <a:lnTo>
                    <a:pt x="1710" y="1173"/>
                  </a:lnTo>
                  <a:cubicBezTo>
                    <a:pt x="1742" y="1078"/>
                    <a:pt x="1774" y="983"/>
                    <a:pt x="1774" y="888"/>
                  </a:cubicBezTo>
                  <a:cubicBezTo>
                    <a:pt x="1774" y="381"/>
                    <a:pt x="1394" y="1"/>
                    <a:pt x="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2248;p25">
              <a:extLst>
                <a:ext uri="{FF2B5EF4-FFF2-40B4-BE49-F238E27FC236}">
                  <a16:creationId xmlns:a16="http://schemas.microsoft.com/office/drawing/2014/main" id="{8AD857A7-C811-FBCE-7A24-CA2F7A9F6F0D}"/>
                </a:ext>
              </a:extLst>
            </p:cNvPr>
            <p:cNvSpPr/>
            <p:nvPr/>
          </p:nvSpPr>
          <p:spPr>
            <a:xfrm rot="5400000">
              <a:off x="1278745" y="4295907"/>
              <a:ext cx="51668" cy="1046898"/>
            </a:xfrm>
            <a:custGeom>
              <a:avLst/>
              <a:gdLst/>
              <a:ahLst/>
              <a:cxnLst/>
              <a:rect l="l" t="t" r="r" b="b"/>
              <a:pathLst>
                <a:path w="1774" h="35945" extrusionOk="0">
                  <a:moveTo>
                    <a:pt x="887" y="0"/>
                  </a:moveTo>
                  <a:cubicBezTo>
                    <a:pt x="380" y="0"/>
                    <a:pt x="0" y="412"/>
                    <a:pt x="0" y="887"/>
                  </a:cubicBezTo>
                  <a:cubicBezTo>
                    <a:pt x="0" y="1331"/>
                    <a:pt x="285" y="1679"/>
                    <a:pt x="697" y="1774"/>
                  </a:cubicBezTo>
                  <a:lnTo>
                    <a:pt x="697" y="34171"/>
                  </a:lnTo>
                  <a:cubicBezTo>
                    <a:pt x="285" y="34266"/>
                    <a:pt x="0" y="34615"/>
                    <a:pt x="0" y="35058"/>
                  </a:cubicBezTo>
                  <a:cubicBezTo>
                    <a:pt x="0" y="35565"/>
                    <a:pt x="380" y="35945"/>
                    <a:pt x="887" y="35945"/>
                  </a:cubicBezTo>
                  <a:cubicBezTo>
                    <a:pt x="1394" y="35945"/>
                    <a:pt x="1774" y="35565"/>
                    <a:pt x="1774" y="35058"/>
                  </a:cubicBezTo>
                  <a:cubicBezTo>
                    <a:pt x="1774" y="34615"/>
                    <a:pt x="1489" y="34266"/>
                    <a:pt x="1077" y="34171"/>
                  </a:cubicBezTo>
                  <a:lnTo>
                    <a:pt x="1077" y="1774"/>
                  </a:lnTo>
                  <a:cubicBezTo>
                    <a:pt x="1489" y="1679"/>
                    <a:pt x="1774" y="1331"/>
                    <a:pt x="1774" y="887"/>
                  </a:cubicBezTo>
                  <a:cubicBezTo>
                    <a:pt x="1774" y="412"/>
                    <a:pt x="1394" y="0"/>
                    <a:pt x="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61D87BE-A770-1076-3A00-AC9E775C6E57}"/>
                </a:ext>
              </a:extLst>
            </p:cNvPr>
            <p:cNvGrpSpPr/>
            <p:nvPr/>
          </p:nvGrpSpPr>
          <p:grpSpPr>
            <a:xfrm rot="16005611">
              <a:off x="-203130" y="2656140"/>
              <a:ext cx="1691638" cy="989290"/>
              <a:chOff x="3974108" y="4355632"/>
              <a:chExt cx="1691638" cy="989290"/>
            </a:xfrm>
          </p:grpSpPr>
          <p:sp>
            <p:nvSpPr>
              <p:cNvPr id="16" name="Google Shape;2258;p25">
                <a:extLst>
                  <a:ext uri="{FF2B5EF4-FFF2-40B4-BE49-F238E27FC236}">
                    <a16:creationId xmlns:a16="http://schemas.microsoft.com/office/drawing/2014/main" id="{8179FEE2-D7FE-20D3-3D35-B22A7BF56A44}"/>
                  </a:ext>
                </a:extLst>
              </p:cNvPr>
              <p:cNvSpPr/>
              <p:nvPr/>
            </p:nvSpPr>
            <p:spPr>
              <a:xfrm>
                <a:off x="4898302" y="4381078"/>
                <a:ext cx="270280" cy="344986"/>
              </a:xfrm>
              <a:custGeom>
                <a:avLst/>
                <a:gdLst/>
                <a:ahLst/>
                <a:cxnLst/>
                <a:rect l="l" t="t" r="r" b="b"/>
                <a:pathLst>
                  <a:path w="9280" h="11845" extrusionOk="0">
                    <a:moveTo>
                      <a:pt x="8393" y="0"/>
                    </a:moveTo>
                    <a:cubicBezTo>
                      <a:pt x="7887" y="0"/>
                      <a:pt x="7506" y="380"/>
                      <a:pt x="7506" y="887"/>
                    </a:cubicBezTo>
                    <a:cubicBezTo>
                      <a:pt x="7506" y="1014"/>
                      <a:pt x="7538" y="1140"/>
                      <a:pt x="7570" y="1267"/>
                    </a:cubicBezTo>
                    <a:lnTo>
                      <a:pt x="824" y="6397"/>
                    </a:lnTo>
                    <a:cubicBezTo>
                      <a:pt x="793" y="6429"/>
                      <a:pt x="761" y="6493"/>
                      <a:pt x="761" y="6556"/>
                    </a:cubicBezTo>
                    <a:lnTo>
                      <a:pt x="729" y="10071"/>
                    </a:lnTo>
                    <a:cubicBezTo>
                      <a:pt x="318" y="10166"/>
                      <a:pt x="1" y="10514"/>
                      <a:pt x="1" y="10958"/>
                    </a:cubicBezTo>
                    <a:cubicBezTo>
                      <a:pt x="1" y="11465"/>
                      <a:pt x="413" y="11845"/>
                      <a:pt x="919" y="11845"/>
                    </a:cubicBezTo>
                    <a:cubicBezTo>
                      <a:pt x="1394" y="11845"/>
                      <a:pt x="1806" y="11465"/>
                      <a:pt x="1806" y="10958"/>
                    </a:cubicBezTo>
                    <a:cubicBezTo>
                      <a:pt x="1806" y="10546"/>
                      <a:pt x="1489" y="10166"/>
                      <a:pt x="1109" y="10103"/>
                    </a:cubicBezTo>
                    <a:lnTo>
                      <a:pt x="1141" y="6651"/>
                    </a:lnTo>
                    <a:lnTo>
                      <a:pt x="7823" y="1552"/>
                    </a:lnTo>
                    <a:cubicBezTo>
                      <a:pt x="7982" y="1711"/>
                      <a:pt x="8172" y="1774"/>
                      <a:pt x="8393" y="1774"/>
                    </a:cubicBezTo>
                    <a:cubicBezTo>
                      <a:pt x="8900" y="1774"/>
                      <a:pt x="9280" y="1394"/>
                      <a:pt x="9280" y="887"/>
                    </a:cubicBezTo>
                    <a:cubicBezTo>
                      <a:pt x="9280" y="380"/>
                      <a:pt x="8868" y="0"/>
                      <a:pt x="8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242;p25">
                <a:extLst>
                  <a:ext uri="{FF2B5EF4-FFF2-40B4-BE49-F238E27FC236}">
                    <a16:creationId xmlns:a16="http://schemas.microsoft.com/office/drawing/2014/main" id="{DA2D1EE9-3434-654F-B9BA-3721F05FBF07}"/>
                  </a:ext>
                </a:extLst>
              </p:cNvPr>
              <p:cNvSpPr/>
              <p:nvPr/>
            </p:nvSpPr>
            <p:spPr>
              <a:xfrm rot="7033303">
                <a:off x="5054483" y="4318279"/>
                <a:ext cx="270280" cy="344986"/>
              </a:xfrm>
              <a:custGeom>
                <a:avLst/>
                <a:gdLst/>
                <a:ahLst/>
                <a:cxnLst/>
                <a:rect l="l" t="t" r="r" b="b"/>
                <a:pathLst>
                  <a:path w="9280" h="11845" extrusionOk="0">
                    <a:moveTo>
                      <a:pt x="919" y="0"/>
                    </a:moveTo>
                    <a:cubicBezTo>
                      <a:pt x="413" y="0"/>
                      <a:pt x="1" y="380"/>
                      <a:pt x="1" y="887"/>
                    </a:cubicBezTo>
                    <a:cubicBezTo>
                      <a:pt x="1" y="1394"/>
                      <a:pt x="413" y="1774"/>
                      <a:pt x="919" y="1774"/>
                    </a:cubicBezTo>
                    <a:cubicBezTo>
                      <a:pt x="1141" y="1774"/>
                      <a:pt x="1331" y="1711"/>
                      <a:pt x="1489" y="1552"/>
                    </a:cubicBezTo>
                    <a:lnTo>
                      <a:pt x="8172" y="6651"/>
                    </a:lnTo>
                    <a:lnTo>
                      <a:pt x="8203" y="10103"/>
                    </a:lnTo>
                    <a:cubicBezTo>
                      <a:pt x="7792" y="10166"/>
                      <a:pt x="7507" y="10546"/>
                      <a:pt x="7507" y="10958"/>
                    </a:cubicBezTo>
                    <a:cubicBezTo>
                      <a:pt x="7507" y="11465"/>
                      <a:pt x="7887" y="11845"/>
                      <a:pt x="8393" y="11845"/>
                    </a:cubicBezTo>
                    <a:cubicBezTo>
                      <a:pt x="8900" y="11845"/>
                      <a:pt x="9280" y="11465"/>
                      <a:pt x="9280" y="10958"/>
                    </a:cubicBezTo>
                    <a:cubicBezTo>
                      <a:pt x="9280" y="10514"/>
                      <a:pt x="8963" y="10166"/>
                      <a:pt x="8583" y="10071"/>
                    </a:cubicBezTo>
                    <a:lnTo>
                      <a:pt x="8552" y="6556"/>
                    </a:lnTo>
                    <a:cubicBezTo>
                      <a:pt x="8552" y="6493"/>
                      <a:pt x="8520" y="6429"/>
                      <a:pt x="8457" y="6397"/>
                    </a:cubicBezTo>
                    <a:lnTo>
                      <a:pt x="1711" y="1267"/>
                    </a:lnTo>
                    <a:cubicBezTo>
                      <a:pt x="1774" y="1140"/>
                      <a:pt x="1806" y="1014"/>
                      <a:pt x="1806" y="887"/>
                    </a:cubicBezTo>
                    <a:cubicBezTo>
                      <a:pt x="1806" y="380"/>
                      <a:pt x="1394" y="0"/>
                      <a:pt x="9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" name="Google Shape;2239;p25">
                <a:extLst>
                  <a:ext uri="{FF2B5EF4-FFF2-40B4-BE49-F238E27FC236}">
                    <a16:creationId xmlns:a16="http://schemas.microsoft.com/office/drawing/2014/main" id="{54C47901-85D6-9324-7DF3-A80FB5F5F1F8}"/>
                  </a:ext>
                </a:extLst>
              </p:cNvPr>
              <p:cNvSpPr/>
              <p:nvPr/>
            </p:nvSpPr>
            <p:spPr>
              <a:xfrm rot="16426817">
                <a:off x="4471271" y="4150448"/>
                <a:ext cx="697311" cy="1691638"/>
              </a:xfrm>
              <a:custGeom>
                <a:avLst/>
                <a:gdLst/>
                <a:ahLst/>
                <a:cxnLst/>
                <a:rect l="l" t="t" r="r" b="b"/>
                <a:pathLst>
                  <a:path w="23942" h="58082" extrusionOk="0">
                    <a:moveTo>
                      <a:pt x="887" y="1"/>
                    </a:moveTo>
                    <a:cubicBezTo>
                      <a:pt x="380" y="1"/>
                      <a:pt x="0" y="381"/>
                      <a:pt x="0" y="888"/>
                    </a:cubicBezTo>
                    <a:cubicBezTo>
                      <a:pt x="0" y="1394"/>
                      <a:pt x="380" y="1774"/>
                      <a:pt x="887" y="1774"/>
                    </a:cubicBezTo>
                    <a:cubicBezTo>
                      <a:pt x="1140" y="1774"/>
                      <a:pt x="1362" y="1679"/>
                      <a:pt x="1520" y="1489"/>
                    </a:cubicBezTo>
                    <a:lnTo>
                      <a:pt x="22865" y="15265"/>
                    </a:lnTo>
                    <a:lnTo>
                      <a:pt x="22865" y="56308"/>
                    </a:lnTo>
                    <a:cubicBezTo>
                      <a:pt x="22485" y="56403"/>
                      <a:pt x="22168" y="56752"/>
                      <a:pt x="22168" y="57195"/>
                    </a:cubicBezTo>
                    <a:cubicBezTo>
                      <a:pt x="22168" y="57702"/>
                      <a:pt x="22580" y="58082"/>
                      <a:pt x="23055" y="58082"/>
                    </a:cubicBezTo>
                    <a:cubicBezTo>
                      <a:pt x="23562" y="58082"/>
                      <a:pt x="23942" y="57702"/>
                      <a:pt x="23942" y="57195"/>
                    </a:cubicBezTo>
                    <a:cubicBezTo>
                      <a:pt x="23942" y="56752"/>
                      <a:pt x="23657" y="56403"/>
                      <a:pt x="23245" y="56308"/>
                    </a:cubicBezTo>
                    <a:lnTo>
                      <a:pt x="23245" y="15170"/>
                    </a:lnTo>
                    <a:cubicBezTo>
                      <a:pt x="23245" y="15107"/>
                      <a:pt x="23214" y="15044"/>
                      <a:pt x="23150" y="15012"/>
                    </a:cubicBezTo>
                    <a:lnTo>
                      <a:pt x="1710" y="1173"/>
                    </a:lnTo>
                    <a:cubicBezTo>
                      <a:pt x="1742" y="1078"/>
                      <a:pt x="1774" y="983"/>
                      <a:pt x="1774" y="888"/>
                    </a:cubicBezTo>
                    <a:cubicBezTo>
                      <a:pt x="1774" y="381"/>
                      <a:pt x="1394" y="1"/>
                      <a:pt x="8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BD17D8D4-C490-6C57-EA3E-80CFD1238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69936" y="1357214"/>
            <a:ext cx="2892934" cy="2773020"/>
          </a:xfrm>
          <a:prstGeom prst="rect">
            <a:avLst/>
          </a:prstGeom>
        </p:spPr>
      </p:pic>
      <p:sp>
        <p:nvSpPr>
          <p:cNvPr id="19" name="Rectangle 2">
            <a:extLst>
              <a:ext uri="{FF2B5EF4-FFF2-40B4-BE49-F238E27FC236}">
                <a16:creationId xmlns:a16="http://schemas.microsoft.com/office/drawing/2014/main" id="{280DAA3F-7671-FA06-2C76-64846001F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028" y="1127457"/>
            <a:ext cx="6410873" cy="3392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Adapun </a:t>
            </a:r>
            <a:r>
              <a:rPr lang="en-US" altLang="en-US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desain</a:t>
            </a:r>
            <a:r>
              <a:rPr lang="en-US" alt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algortima</a:t>
            </a:r>
            <a:r>
              <a:rPr lang="en-US" alt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ACO pada TSP </a:t>
            </a:r>
            <a:r>
              <a:rPr lang="en-US" altLang="en-US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yaitu</a:t>
            </a:r>
            <a:r>
              <a:rPr lang="en-US" alt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 </a:t>
            </a:r>
          </a:p>
          <a:p>
            <a:pPr marL="285750" indent="-2857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Inisialisasi</a:t>
            </a:r>
            <a:r>
              <a:rPr lang="en-US" alt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jumlah</a:t>
            </a:r>
            <a:r>
              <a:rPr lang="en-US" alt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titik</a:t>
            </a:r>
            <a:r>
              <a:rPr lang="en-US" alt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altLang="en-US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numVertex</a:t>
            </a:r>
            <a:r>
              <a:rPr lang="en-US" alt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)dan  graph adjacency</a:t>
            </a:r>
          </a:p>
          <a:p>
            <a:pPr marL="285750" marR="0" lvl="0" indent="-28575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Inisialisasi</a:t>
            </a:r>
            <a:r>
              <a:rPr lang="en-US" alt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parameter ACO :Pheromone(</a:t>
            </a:r>
            <a:r>
              <a:rPr lang="el-GR" alt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τ</a:t>
            </a:r>
            <a:r>
              <a:rPr lang="en-US" alt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Tau), Visibility(</a:t>
            </a:r>
            <a:r>
              <a:rPr lang="el-GR" alt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η</a:t>
            </a:r>
            <a:r>
              <a:rPr lang="en-US" alt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Eta, </a:t>
            </a:r>
            <a:r>
              <a:rPr lang="en-US" altLang="en-US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Banyaknya</a:t>
            </a:r>
            <a:r>
              <a:rPr lang="en-US" alt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Semut</a:t>
            </a:r>
            <a:r>
              <a:rPr lang="en-US" alt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(S), </a:t>
            </a:r>
            <a:r>
              <a:rPr lang="en-US" altLang="en-US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Jumlah</a:t>
            </a:r>
            <a:r>
              <a:rPr lang="en-US" alt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Siklus</a:t>
            </a:r>
            <a:r>
              <a:rPr lang="en-US" alt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altLang="en-US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NCMax</a:t>
            </a:r>
            <a:r>
              <a:rPr lang="en-US" alt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), Alpha(</a:t>
            </a:r>
            <a:r>
              <a:rPr lang="el-GR" alt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α</a:t>
            </a:r>
            <a:r>
              <a:rPr lang="en-US" alt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), Beta(</a:t>
            </a:r>
            <a:r>
              <a:rPr lang="el-GR" alt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β</a:t>
            </a:r>
            <a:r>
              <a:rPr lang="en-US" alt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), Rho(</a:t>
            </a:r>
            <a:r>
              <a:rPr lang="el-GR" alt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ρ</a:t>
            </a:r>
            <a:r>
              <a:rPr lang="en-US" alt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</a:t>
            </a:r>
            <a:r>
              <a:rPr lang="en-US" altLang="en-US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atau</a:t>
            </a:r>
            <a:r>
              <a:rPr lang="en-US" alt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parameter </a:t>
            </a:r>
            <a:r>
              <a:rPr lang="en-US" altLang="en-US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evaporasi</a:t>
            </a:r>
            <a:r>
              <a:rPr lang="en-US" alt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dan </a:t>
            </a:r>
            <a:r>
              <a:rPr lang="en-US" altLang="en-US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Konstanta</a:t>
            </a:r>
            <a:r>
              <a:rPr lang="en-US" alt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siklus</a:t>
            </a:r>
            <a:r>
              <a:rPr lang="en-US" alt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semut</a:t>
            </a:r>
            <a:r>
              <a:rPr lang="en-US" alt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(Q))</a:t>
            </a:r>
          </a:p>
          <a:p>
            <a:pPr marL="285750" marR="0" lvl="0" indent="-28575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Loop </a:t>
            </a:r>
            <a:r>
              <a:rPr lang="en-US" altLang="en-US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sebanyak</a:t>
            </a:r>
            <a:r>
              <a:rPr lang="en-US" alt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siklus</a:t>
            </a:r>
            <a:r>
              <a:rPr lang="en-US" alt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semut</a:t>
            </a:r>
            <a:endParaRPr lang="en-US" alt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a.  </a:t>
            </a:r>
            <a:r>
              <a:rPr lang="en-US" altLang="en-US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Inisialisasi</a:t>
            </a:r>
            <a:r>
              <a:rPr lang="en-US" alt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deltaTau</a:t>
            </a:r>
            <a:endParaRPr lang="en-US" alt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b.  Loop </a:t>
            </a:r>
            <a:r>
              <a:rPr lang="en-US" altLang="en-US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sebanyak</a:t>
            </a:r>
            <a:r>
              <a:rPr lang="en-US" alt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jumlah</a:t>
            </a:r>
            <a:r>
              <a:rPr lang="en-US" alt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semut</a:t>
            </a:r>
            <a:endParaRPr lang="en-US" alt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1)  Cari </a:t>
            </a:r>
            <a:r>
              <a:rPr lang="en-US" altLang="en-US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jalur</a:t>
            </a:r>
            <a:r>
              <a:rPr lang="en-US" alt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yang </a:t>
            </a:r>
            <a:r>
              <a:rPr lang="en-US" altLang="en-US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akan</a:t>
            </a:r>
            <a:r>
              <a:rPr lang="en-US" alt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dilalui</a:t>
            </a:r>
            <a:r>
              <a:rPr lang="en-US" alt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2)  </a:t>
            </a:r>
            <a:r>
              <a:rPr lang="en-US" altLang="en-US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Hitung</a:t>
            </a:r>
            <a:r>
              <a:rPr lang="en-US" alt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total </a:t>
            </a:r>
            <a:r>
              <a:rPr lang="en-US" altLang="en-US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jarak</a:t>
            </a:r>
            <a:r>
              <a:rPr lang="en-US" alt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yang </a:t>
            </a:r>
            <a:r>
              <a:rPr lang="en-US" altLang="en-US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dilalui</a:t>
            </a:r>
            <a:r>
              <a:rPr lang="en-US" alt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1 </a:t>
            </a:r>
            <a:r>
              <a:rPr lang="en-US" altLang="en-US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semut</a:t>
            </a:r>
            <a:endParaRPr lang="en-US" alt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3)  </a:t>
            </a:r>
            <a:r>
              <a:rPr lang="en-US" altLang="en-US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Tentukan</a:t>
            </a:r>
            <a:r>
              <a:rPr lang="en-US" alt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solusi</a:t>
            </a:r>
            <a:r>
              <a:rPr lang="en-US" alt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terbaik</a:t>
            </a:r>
            <a:r>
              <a:rPr lang="en-US" alt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sementara</a:t>
            </a:r>
            <a:endParaRPr lang="en-US" alt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4)  Update </a:t>
            </a:r>
            <a:r>
              <a:rPr lang="en-US" altLang="en-US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deltaTau</a:t>
            </a:r>
            <a:endParaRPr lang="en-US" alt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c. Update Pheromone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4.  </a:t>
            </a:r>
            <a:r>
              <a:rPr lang="en-US" altLang="en-US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Cetak</a:t>
            </a:r>
            <a:r>
              <a:rPr lang="en-US" alt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solusi</a:t>
            </a:r>
            <a:r>
              <a:rPr lang="en-US" alt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terbaik</a:t>
            </a:r>
            <a:endParaRPr lang="en-US" alt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en-US" alt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353077"/>
      </p:ext>
    </p:extLst>
  </p:cSld>
  <p:clrMapOvr>
    <a:masterClrMapping/>
  </p:clrMapOvr>
  <p:transition spd="med"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"/>
          <p:cNvSpPr txBox="1"/>
          <p:nvPr/>
        </p:nvSpPr>
        <p:spPr>
          <a:xfrm>
            <a:off x="717400" y="250269"/>
            <a:ext cx="719800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Flowchart ACO Pada TSP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A075658-B041-5E31-233F-5F08C6F0EC0B}"/>
              </a:ext>
            </a:extLst>
          </p:cNvPr>
          <p:cNvGrpSpPr/>
          <p:nvPr/>
        </p:nvGrpSpPr>
        <p:grpSpPr>
          <a:xfrm rot="16200000">
            <a:off x="-522996" y="-96172"/>
            <a:ext cx="1760152" cy="1979593"/>
            <a:chOff x="-145043" y="3705250"/>
            <a:chExt cx="1760152" cy="1979593"/>
          </a:xfrm>
          <a:solidFill>
            <a:schemeClr val="accent1"/>
          </a:solidFill>
        </p:grpSpPr>
        <p:sp>
          <p:nvSpPr>
            <p:cNvPr id="3" name="Google Shape;2261;p25">
              <a:extLst>
                <a:ext uri="{FF2B5EF4-FFF2-40B4-BE49-F238E27FC236}">
                  <a16:creationId xmlns:a16="http://schemas.microsoft.com/office/drawing/2014/main" id="{D9FDDFC1-1BE9-704C-4864-FF00274A7FB2}"/>
                </a:ext>
              </a:extLst>
            </p:cNvPr>
            <p:cNvSpPr/>
            <p:nvPr/>
          </p:nvSpPr>
          <p:spPr>
            <a:xfrm>
              <a:off x="917769" y="3990438"/>
              <a:ext cx="697340" cy="1694405"/>
            </a:xfrm>
            <a:custGeom>
              <a:avLst/>
              <a:gdLst/>
              <a:ahLst/>
              <a:cxnLst/>
              <a:rect l="l" t="t" r="r" b="b"/>
              <a:pathLst>
                <a:path w="23943" h="58177" extrusionOk="0">
                  <a:moveTo>
                    <a:pt x="23056" y="1"/>
                  </a:moveTo>
                  <a:cubicBezTo>
                    <a:pt x="22549" y="1"/>
                    <a:pt x="22137" y="381"/>
                    <a:pt x="22137" y="888"/>
                  </a:cubicBezTo>
                  <a:cubicBezTo>
                    <a:pt x="22137" y="1014"/>
                    <a:pt x="22169" y="1109"/>
                    <a:pt x="22201" y="1204"/>
                  </a:cubicBezTo>
                  <a:lnTo>
                    <a:pt x="792" y="15012"/>
                  </a:lnTo>
                  <a:cubicBezTo>
                    <a:pt x="761" y="15044"/>
                    <a:pt x="697" y="15107"/>
                    <a:pt x="697" y="15170"/>
                  </a:cubicBezTo>
                  <a:lnTo>
                    <a:pt x="697" y="56403"/>
                  </a:lnTo>
                  <a:cubicBezTo>
                    <a:pt x="317" y="56467"/>
                    <a:pt x="1" y="56847"/>
                    <a:pt x="1" y="57258"/>
                  </a:cubicBezTo>
                  <a:cubicBezTo>
                    <a:pt x="1" y="57765"/>
                    <a:pt x="412" y="58177"/>
                    <a:pt x="887" y="58177"/>
                  </a:cubicBezTo>
                  <a:cubicBezTo>
                    <a:pt x="1394" y="58177"/>
                    <a:pt x="1806" y="57765"/>
                    <a:pt x="1806" y="57258"/>
                  </a:cubicBezTo>
                  <a:cubicBezTo>
                    <a:pt x="1806" y="56847"/>
                    <a:pt x="1489" y="56467"/>
                    <a:pt x="1077" y="56403"/>
                  </a:cubicBezTo>
                  <a:lnTo>
                    <a:pt x="1077" y="15265"/>
                  </a:lnTo>
                  <a:lnTo>
                    <a:pt x="22391" y="1521"/>
                  </a:lnTo>
                  <a:cubicBezTo>
                    <a:pt x="22581" y="1679"/>
                    <a:pt x="22802" y="1774"/>
                    <a:pt x="23024" y="1774"/>
                  </a:cubicBezTo>
                  <a:cubicBezTo>
                    <a:pt x="23531" y="1774"/>
                    <a:pt x="23943" y="1394"/>
                    <a:pt x="23943" y="888"/>
                  </a:cubicBezTo>
                  <a:cubicBezTo>
                    <a:pt x="23943" y="381"/>
                    <a:pt x="23531" y="1"/>
                    <a:pt x="230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2258;p25">
              <a:extLst>
                <a:ext uri="{FF2B5EF4-FFF2-40B4-BE49-F238E27FC236}">
                  <a16:creationId xmlns:a16="http://schemas.microsoft.com/office/drawing/2014/main" id="{7D633EBC-8718-F799-0882-4016C751845F}"/>
                </a:ext>
              </a:extLst>
            </p:cNvPr>
            <p:cNvSpPr/>
            <p:nvPr/>
          </p:nvSpPr>
          <p:spPr>
            <a:xfrm>
              <a:off x="1131299" y="3990438"/>
              <a:ext cx="270280" cy="344986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8393" y="0"/>
                  </a:moveTo>
                  <a:cubicBezTo>
                    <a:pt x="7887" y="0"/>
                    <a:pt x="7506" y="380"/>
                    <a:pt x="7506" y="887"/>
                  </a:cubicBezTo>
                  <a:cubicBezTo>
                    <a:pt x="7506" y="1014"/>
                    <a:pt x="7538" y="1140"/>
                    <a:pt x="7570" y="1267"/>
                  </a:cubicBezTo>
                  <a:lnTo>
                    <a:pt x="824" y="6397"/>
                  </a:lnTo>
                  <a:cubicBezTo>
                    <a:pt x="793" y="6429"/>
                    <a:pt x="761" y="6493"/>
                    <a:pt x="761" y="6556"/>
                  </a:cubicBezTo>
                  <a:lnTo>
                    <a:pt x="729" y="10071"/>
                  </a:lnTo>
                  <a:cubicBezTo>
                    <a:pt x="318" y="10166"/>
                    <a:pt x="1" y="10514"/>
                    <a:pt x="1" y="10958"/>
                  </a:cubicBezTo>
                  <a:cubicBezTo>
                    <a:pt x="1" y="11465"/>
                    <a:pt x="413" y="11845"/>
                    <a:pt x="919" y="11845"/>
                  </a:cubicBezTo>
                  <a:cubicBezTo>
                    <a:pt x="1394" y="11845"/>
                    <a:pt x="1806" y="11465"/>
                    <a:pt x="1806" y="10958"/>
                  </a:cubicBezTo>
                  <a:cubicBezTo>
                    <a:pt x="1806" y="10546"/>
                    <a:pt x="1489" y="10166"/>
                    <a:pt x="1109" y="10103"/>
                  </a:cubicBezTo>
                  <a:lnTo>
                    <a:pt x="1141" y="6651"/>
                  </a:lnTo>
                  <a:lnTo>
                    <a:pt x="7823" y="1552"/>
                  </a:lnTo>
                  <a:cubicBezTo>
                    <a:pt x="7982" y="1711"/>
                    <a:pt x="8172" y="1774"/>
                    <a:pt x="8393" y="1774"/>
                  </a:cubicBezTo>
                  <a:cubicBezTo>
                    <a:pt x="8900" y="1774"/>
                    <a:pt x="9280" y="1394"/>
                    <a:pt x="9280" y="887"/>
                  </a:cubicBezTo>
                  <a:cubicBezTo>
                    <a:pt x="9280" y="380"/>
                    <a:pt x="8868" y="0"/>
                    <a:pt x="83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248;p25">
              <a:extLst>
                <a:ext uri="{FF2B5EF4-FFF2-40B4-BE49-F238E27FC236}">
                  <a16:creationId xmlns:a16="http://schemas.microsoft.com/office/drawing/2014/main" id="{5E9BDBAB-5738-1963-86A8-E3CB60671B1F}"/>
                </a:ext>
              </a:extLst>
            </p:cNvPr>
            <p:cNvSpPr/>
            <p:nvPr/>
          </p:nvSpPr>
          <p:spPr>
            <a:xfrm>
              <a:off x="769255" y="4481659"/>
              <a:ext cx="51668" cy="1046898"/>
            </a:xfrm>
            <a:custGeom>
              <a:avLst/>
              <a:gdLst/>
              <a:ahLst/>
              <a:cxnLst/>
              <a:rect l="l" t="t" r="r" b="b"/>
              <a:pathLst>
                <a:path w="1774" h="35945" extrusionOk="0">
                  <a:moveTo>
                    <a:pt x="887" y="0"/>
                  </a:moveTo>
                  <a:cubicBezTo>
                    <a:pt x="380" y="0"/>
                    <a:pt x="0" y="412"/>
                    <a:pt x="0" y="887"/>
                  </a:cubicBezTo>
                  <a:cubicBezTo>
                    <a:pt x="0" y="1331"/>
                    <a:pt x="285" y="1679"/>
                    <a:pt x="697" y="1774"/>
                  </a:cubicBezTo>
                  <a:lnTo>
                    <a:pt x="697" y="34171"/>
                  </a:lnTo>
                  <a:cubicBezTo>
                    <a:pt x="285" y="34266"/>
                    <a:pt x="0" y="34615"/>
                    <a:pt x="0" y="35058"/>
                  </a:cubicBezTo>
                  <a:cubicBezTo>
                    <a:pt x="0" y="35565"/>
                    <a:pt x="380" y="35945"/>
                    <a:pt x="887" y="35945"/>
                  </a:cubicBezTo>
                  <a:cubicBezTo>
                    <a:pt x="1394" y="35945"/>
                    <a:pt x="1774" y="35565"/>
                    <a:pt x="1774" y="35058"/>
                  </a:cubicBezTo>
                  <a:cubicBezTo>
                    <a:pt x="1774" y="34615"/>
                    <a:pt x="1489" y="34266"/>
                    <a:pt x="1077" y="34171"/>
                  </a:cubicBezTo>
                  <a:lnTo>
                    <a:pt x="1077" y="1774"/>
                  </a:lnTo>
                  <a:cubicBezTo>
                    <a:pt x="1489" y="1679"/>
                    <a:pt x="1774" y="1331"/>
                    <a:pt x="1774" y="887"/>
                  </a:cubicBezTo>
                  <a:cubicBezTo>
                    <a:pt x="1774" y="412"/>
                    <a:pt x="1394" y="0"/>
                    <a:pt x="8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2242;p25">
              <a:extLst>
                <a:ext uri="{FF2B5EF4-FFF2-40B4-BE49-F238E27FC236}">
                  <a16:creationId xmlns:a16="http://schemas.microsoft.com/office/drawing/2014/main" id="{323C0FC0-389B-B19B-365C-3F1E4C53053D}"/>
                </a:ext>
              </a:extLst>
            </p:cNvPr>
            <p:cNvSpPr/>
            <p:nvPr/>
          </p:nvSpPr>
          <p:spPr>
            <a:xfrm rot="7033303">
              <a:off x="-27029" y="3868562"/>
              <a:ext cx="270280" cy="344986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919" y="0"/>
                  </a:moveTo>
                  <a:cubicBezTo>
                    <a:pt x="413" y="0"/>
                    <a:pt x="1" y="380"/>
                    <a:pt x="1" y="887"/>
                  </a:cubicBezTo>
                  <a:cubicBezTo>
                    <a:pt x="1" y="1394"/>
                    <a:pt x="413" y="1774"/>
                    <a:pt x="919" y="1774"/>
                  </a:cubicBezTo>
                  <a:cubicBezTo>
                    <a:pt x="1141" y="1774"/>
                    <a:pt x="1331" y="1711"/>
                    <a:pt x="1489" y="1552"/>
                  </a:cubicBezTo>
                  <a:lnTo>
                    <a:pt x="8172" y="6651"/>
                  </a:lnTo>
                  <a:lnTo>
                    <a:pt x="8203" y="10103"/>
                  </a:lnTo>
                  <a:cubicBezTo>
                    <a:pt x="7792" y="10166"/>
                    <a:pt x="7507" y="10546"/>
                    <a:pt x="7507" y="10958"/>
                  </a:cubicBezTo>
                  <a:cubicBezTo>
                    <a:pt x="7507" y="11465"/>
                    <a:pt x="7887" y="11845"/>
                    <a:pt x="8393" y="11845"/>
                  </a:cubicBezTo>
                  <a:cubicBezTo>
                    <a:pt x="8900" y="11845"/>
                    <a:pt x="9280" y="11465"/>
                    <a:pt x="9280" y="10958"/>
                  </a:cubicBezTo>
                  <a:cubicBezTo>
                    <a:pt x="9280" y="10514"/>
                    <a:pt x="8963" y="10166"/>
                    <a:pt x="8583" y="10071"/>
                  </a:cubicBezTo>
                  <a:lnTo>
                    <a:pt x="8552" y="6556"/>
                  </a:lnTo>
                  <a:cubicBezTo>
                    <a:pt x="8552" y="6493"/>
                    <a:pt x="8520" y="6429"/>
                    <a:pt x="8457" y="6397"/>
                  </a:cubicBezTo>
                  <a:lnTo>
                    <a:pt x="1711" y="1267"/>
                  </a:lnTo>
                  <a:cubicBezTo>
                    <a:pt x="1774" y="1140"/>
                    <a:pt x="1806" y="1014"/>
                    <a:pt x="1806" y="887"/>
                  </a:cubicBezTo>
                  <a:cubicBezTo>
                    <a:pt x="1806" y="380"/>
                    <a:pt x="1394" y="0"/>
                    <a:pt x="9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2239;p25">
              <a:extLst>
                <a:ext uri="{FF2B5EF4-FFF2-40B4-BE49-F238E27FC236}">
                  <a16:creationId xmlns:a16="http://schemas.microsoft.com/office/drawing/2014/main" id="{BBF25690-B801-C48E-EC4E-C01A86549CBB}"/>
                </a:ext>
              </a:extLst>
            </p:cNvPr>
            <p:cNvSpPr/>
            <p:nvPr/>
          </p:nvSpPr>
          <p:spPr>
            <a:xfrm>
              <a:off x="-145043" y="3705250"/>
              <a:ext cx="697311" cy="1691638"/>
            </a:xfrm>
            <a:custGeom>
              <a:avLst/>
              <a:gdLst/>
              <a:ahLst/>
              <a:cxnLst/>
              <a:rect l="l" t="t" r="r" b="b"/>
              <a:pathLst>
                <a:path w="23942" h="58082" extrusionOk="0">
                  <a:moveTo>
                    <a:pt x="887" y="1"/>
                  </a:moveTo>
                  <a:cubicBezTo>
                    <a:pt x="380" y="1"/>
                    <a:pt x="0" y="381"/>
                    <a:pt x="0" y="888"/>
                  </a:cubicBezTo>
                  <a:cubicBezTo>
                    <a:pt x="0" y="1394"/>
                    <a:pt x="380" y="1774"/>
                    <a:pt x="887" y="1774"/>
                  </a:cubicBezTo>
                  <a:cubicBezTo>
                    <a:pt x="1140" y="1774"/>
                    <a:pt x="1362" y="1679"/>
                    <a:pt x="1520" y="1489"/>
                  </a:cubicBezTo>
                  <a:lnTo>
                    <a:pt x="22865" y="15265"/>
                  </a:lnTo>
                  <a:lnTo>
                    <a:pt x="22865" y="56308"/>
                  </a:lnTo>
                  <a:cubicBezTo>
                    <a:pt x="22485" y="56403"/>
                    <a:pt x="22168" y="56752"/>
                    <a:pt x="22168" y="57195"/>
                  </a:cubicBezTo>
                  <a:cubicBezTo>
                    <a:pt x="22168" y="57702"/>
                    <a:pt x="22580" y="58082"/>
                    <a:pt x="23055" y="58082"/>
                  </a:cubicBezTo>
                  <a:cubicBezTo>
                    <a:pt x="23562" y="58082"/>
                    <a:pt x="23942" y="57702"/>
                    <a:pt x="23942" y="57195"/>
                  </a:cubicBezTo>
                  <a:cubicBezTo>
                    <a:pt x="23942" y="56752"/>
                    <a:pt x="23657" y="56403"/>
                    <a:pt x="23245" y="56308"/>
                  </a:cubicBezTo>
                  <a:lnTo>
                    <a:pt x="23245" y="15170"/>
                  </a:lnTo>
                  <a:cubicBezTo>
                    <a:pt x="23245" y="15107"/>
                    <a:pt x="23214" y="15044"/>
                    <a:pt x="23150" y="15012"/>
                  </a:cubicBezTo>
                  <a:lnTo>
                    <a:pt x="1710" y="1173"/>
                  </a:lnTo>
                  <a:cubicBezTo>
                    <a:pt x="1742" y="1078"/>
                    <a:pt x="1774" y="983"/>
                    <a:pt x="1774" y="888"/>
                  </a:cubicBezTo>
                  <a:cubicBezTo>
                    <a:pt x="1774" y="381"/>
                    <a:pt x="1394" y="1"/>
                    <a:pt x="8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FC156C4-505B-4B2B-A24B-7372B3D6F87B}"/>
              </a:ext>
            </a:extLst>
          </p:cNvPr>
          <p:cNvGrpSpPr/>
          <p:nvPr/>
        </p:nvGrpSpPr>
        <p:grpSpPr>
          <a:xfrm>
            <a:off x="-409235" y="3099053"/>
            <a:ext cx="2093063" cy="3227477"/>
            <a:chOff x="-265035" y="2304966"/>
            <a:chExt cx="2093063" cy="3227477"/>
          </a:xfrm>
        </p:grpSpPr>
        <p:sp>
          <p:nvSpPr>
            <p:cNvPr id="9" name="Google Shape;2261;p25">
              <a:extLst>
                <a:ext uri="{FF2B5EF4-FFF2-40B4-BE49-F238E27FC236}">
                  <a16:creationId xmlns:a16="http://schemas.microsoft.com/office/drawing/2014/main" id="{6302D132-1B77-1ED6-1CAF-A40F1044EC31}"/>
                </a:ext>
              </a:extLst>
            </p:cNvPr>
            <p:cNvSpPr/>
            <p:nvPr/>
          </p:nvSpPr>
          <p:spPr>
            <a:xfrm>
              <a:off x="765369" y="3838038"/>
              <a:ext cx="697340" cy="1694405"/>
            </a:xfrm>
            <a:custGeom>
              <a:avLst/>
              <a:gdLst/>
              <a:ahLst/>
              <a:cxnLst/>
              <a:rect l="l" t="t" r="r" b="b"/>
              <a:pathLst>
                <a:path w="23943" h="58177" extrusionOk="0">
                  <a:moveTo>
                    <a:pt x="23056" y="1"/>
                  </a:moveTo>
                  <a:cubicBezTo>
                    <a:pt x="22549" y="1"/>
                    <a:pt x="22137" y="381"/>
                    <a:pt x="22137" y="888"/>
                  </a:cubicBezTo>
                  <a:cubicBezTo>
                    <a:pt x="22137" y="1014"/>
                    <a:pt x="22169" y="1109"/>
                    <a:pt x="22201" y="1204"/>
                  </a:cubicBezTo>
                  <a:lnTo>
                    <a:pt x="792" y="15012"/>
                  </a:lnTo>
                  <a:cubicBezTo>
                    <a:pt x="761" y="15044"/>
                    <a:pt x="697" y="15107"/>
                    <a:pt x="697" y="15170"/>
                  </a:cubicBezTo>
                  <a:lnTo>
                    <a:pt x="697" y="56403"/>
                  </a:lnTo>
                  <a:cubicBezTo>
                    <a:pt x="317" y="56467"/>
                    <a:pt x="1" y="56847"/>
                    <a:pt x="1" y="57258"/>
                  </a:cubicBezTo>
                  <a:cubicBezTo>
                    <a:pt x="1" y="57765"/>
                    <a:pt x="412" y="58177"/>
                    <a:pt x="887" y="58177"/>
                  </a:cubicBezTo>
                  <a:cubicBezTo>
                    <a:pt x="1394" y="58177"/>
                    <a:pt x="1806" y="57765"/>
                    <a:pt x="1806" y="57258"/>
                  </a:cubicBezTo>
                  <a:cubicBezTo>
                    <a:pt x="1806" y="56847"/>
                    <a:pt x="1489" y="56467"/>
                    <a:pt x="1077" y="56403"/>
                  </a:cubicBezTo>
                  <a:lnTo>
                    <a:pt x="1077" y="15265"/>
                  </a:lnTo>
                  <a:lnTo>
                    <a:pt x="22391" y="1521"/>
                  </a:lnTo>
                  <a:cubicBezTo>
                    <a:pt x="22581" y="1679"/>
                    <a:pt x="22802" y="1774"/>
                    <a:pt x="23024" y="1774"/>
                  </a:cubicBezTo>
                  <a:cubicBezTo>
                    <a:pt x="23531" y="1774"/>
                    <a:pt x="23943" y="1394"/>
                    <a:pt x="23943" y="888"/>
                  </a:cubicBezTo>
                  <a:cubicBezTo>
                    <a:pt x="23943" y="381"/>
                    <a:pt x="23531" y="1"/>
                    <a:pt x="23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2258;p25">
              <a:extLst>
                <a:ext uri="{FF2B5EF4-FFF2-40B4-BE49-F238E27FC236}">
                  <a16:creationId xmlns:a16="http://schemas.microsoft.com/office/drawing/2014/main" id="{AAC28E15-4D2E-2761-732E-AF6C473A7063}"/>
                </a:ext>
              </a:extLst>
            </p:cNvPr>
            <p:cNvSpPr/>
            <p:nvPr/>
          </p:nvSpPr>
          <p:spPr>
            <a:xfrm>
              <a:off x="978899" y="3838038"/>
              <a:ext cx="270280" cy="344986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8393" y="0"/>
                  </a:moveTo>
                  <a:cubicBezTo>
                    <a:pt x="7887" y="0"/>
                    <a:pt x="7506" y="380"/>
                    <a:pt x="7506" y="887"/>
                  </a:cubicBezTo>
                  <a:cubicBezTo>
                    <a:pt x="7506" y="1014"/>
                    <a:pt x="7538" y="1140"/>
                    <a:pt x="7570" y="1267"/>
                  </a:cubicBezTo>
                  <a:lnTo>
                    <a:pt x="824" y="6397"/>
                  </a:lnTo>
                  <a:cubicBezTo>
                    <a:pt x="793" y="6429"/>
                    <a:pt x="761" y="6493"/>
                    <a:pt x="761" y="6556"/>
                  </a:cubicBezTo>
                  <a:lnTo>
                    <a:pt x="729" y="10071"/>
                  </a:lnTo>
                  <a:cubicBezTo>
                    <a:pt x="318" y="10166"/>
                    <a:pt x="1" y="10514"/>
                    <a:pt x="1" y="10958"/>
                  </a:cubicBezTo>
                  <a:cubicBezTo>
                    <a:pt x="1" y="11465"/>
                    <a:pt x="413" y="11845"/>
                    <a:pt x="919" y="11845"/>
                  </a:cubicBezTo>
                  <a:cubicBezTo>
                    <a:pt x="1394" y="11845"/>
                    <a:pt x="1806" y="11465"/>
                    <a:pt x="1806" y="10958"/>
                  </a:cubicBezTo>
                  <a:cubicBezTo>
                    <a:pt x="1806" y="10546"/>
                    <a:pt x="1489" y="10166"/>
                    <a:pt x="1109" y="10103"/>
                  </a:cubicBezTo>
                  <a:lnTo>
                    <a:pt x="1141" y="6651"/>
                  </a:lnTo>
                  <a:lnTo>
                    <a:pt x="7823" y="1552"/>
                  </a:lnTo>
                  <a:cubicBezTo>
                    <a:pt x="7982" y="1711"/>
                    <a:pt x="8172" y="1774"/>
                    <a:pt x="8393" y="1774"/>
                  </a:cubicBezTo>
                  <a:cubicBezTo>
                    <a:pt x="8900" y="1774"/>
                    <a:pt x="9280" y="1394"/>
                    <a:pt x="9280" y="887"/>
                  </a:cubicBezTo>
                  <a:cubicBezTo>
                    <a:pt x="9280" y="380"/>
                    <a:pt x="8868" y="0"/>
                    <a:pt x="8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48;p25">
              <a:extLst>
                <a:ext uri="{FF2B5EF4-FFF2-40B4-BE49-F238E27FC236}">
                  <a16:creationId xmlns:a16="http://schemas.microsoft.com/office/drawing/2014/main" id="{EEC0183F-762E-4D76-DA7D-32112397B8D4}"/>
                </a:ext>
              </a:extLst>
            </p:cNvPr>
            <p:cNvSpPr/>
            <p:nvPr/>
          </p:nvSpPr>
          <p:spPr>
            <a:xfrm>
              <a:off x="616855" y="4329259"/>
              <a:ext cx="51668" cy="1046898"/>
            </a:xfrm>
            <a:custGeom>
              <a:avLst/>
              <a:gdLst/>
              <a:ahLst/>
              <a:cxnLst/>
              <a:rect l="l" t="t" r="r" b="b"/>
              <a:pathLst>
                <a:path w="1774" h="35945" extrusionOk="0">
                  <a:moveTo>
                    <a:pt x="887" y="0"/>
                  </a:moveTo>
                  <a:cubicBezTo>
                    <a:pt x="380" y="0"/>
                    <a:pt x="0" y="412"/>
                    <a:pt x="0" y="887"/>
                  </a:cubicBezTo>
                  <a:cubicBezTo>
                    <a:pt x="0" y="1331"/>
                    <a:pt x="285" y="1679"/>
                    <a:pt x="697" y="1774"/>
                  </a:cubicBezTo>
                  <a:lnTo>
                    <a:pt x="697" y="34171"/>
                  </a:lnTo>
                  <a:cubicBezTo>
                    <a:pt x="285" y="34266"/>
                    <a:pt x="0" y="34615"/>
                    <a:pt x="0" y="35058"/>
                  </a:cubicBezTo>
                  <a:cubicBezTo>
                    <a:pt x="0" y="35565"/>
                    <a:pt x="380" y="35945"/>
                    <a:pt x="887" y="35945"/>
                  </a:cubicBezTo>
                  <a:cubicBezTo>
                    <a:pt x="1394" y="35945"/>
                    <a:pt x="1774" y="35565"/>
                    <a:pt x="1774" y="35058"/>
                  </a:cubicBezTo>
                  <a:cubicBezTo>
                    <a:pt x="1774" y="34615"/>
                    <a:pt x="1489" y="34266"/>
                    <a:pt x="1077" y="34171"/>
                  </a:cubicBezTo>
                  <a:lnTo>
                    <a:pt x="1077" y="1774"/>
                  </a:lnTo>
                  <a:cubicBezTo>
                    <a:pt x="1489" y="1679"/>
                    <a:pt x="1774" y="1331"/>
                    <a:pt x="1774" y="887"/>
                  </a:cubicBezTo>
                  <a:cubicBezTo>
                    <a:pt x="1774" y="412"/>
                    <a:pt x="1394" y="0"/>
                    <a:pt x="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2242;p25">
              <a:extLst>
                <a:ext uri="{FF2B5EF4-FFF2-40B4-BE49-F238E27FC236}">
                  <a16:creationId xmlns:a16="http://schemas.microsoft.com/office/drawing/2014/main" id="{CB07078B-9454-1D27-C86D-B07579B6BB57}"/>
                </a:ext>
              </a:extLst>
            </p:cNvPr>
            <p:cNvSpPr/>
            <p:nvPr/>
          </p:nvSpPr>
          <p:spPr>
            <a:xfrm rot="7033303">
              <a:off x="1214593" y="3838036"/>
              <a:ext cx="270280" cy="344986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919" y="0"/>
                  </a:moveTo>
                  <a:cubicBezTo>
                    <a:pt x="413" y="0"/>
                    <a:pt x="1" y="380"/>
                    <a:pt x="1" y="887"/>
                  </a:cubicBezTo>
                  <a:cubicBezTo>
                    <a:pt x="1" y="1394"/>
                    <a:pt x="413" y="1774"/>
                    <a:pt x="919" y="1774"/>
                  </a:cubicBezTo>
                  <a:cubicBezTo>
                    <a:pt x="1141" y="1774"/>
                    <a:pt x="1331" y="1711"/>
                    <a:pt x="1489" y="1552"/>
                  </a:cubicBezTo>
                  <a:lnTo>
                    <a:pt x="8172" y="6651"/>
                  </a:lnTo>
                  <a:lnTo>
                    <a:pt x="8203" y="10103"/>
                  </a:lnTo>
                  <a:cubicBezTo>
                    <a:pt x="7792" y="10166"/>
                    <a:pt x="7507" y="10546"/>
                    <a:pt x="7507" y="10958"/>
                  </a:cubicBezTo>
                  <a:cubicBezTo>
                    <a:pt x="7507" y="11465"/>
                    <a:pt x="7887" y="11845"/>
                    <a:pt x="8393" y="11845"/>
                  </a:cubicBezTo>
                  <a:cubicBezTo>
                    <a:pt x="8900" y="11845"/>
                    <a:pt x="9280" y="11465"/>
                    <a:pt x="9280" y="10958"/>
                  </a:cubicBezTo>
                  <a:cubicBezTo>
                    <a:pt x="9280" y="10514"/>
                    <a:pt x="8963" y="10166"/>
                    <a:pt x="8583" y="10071"/>
                  </a:cubicBezTo>
                  <a:lnTo>
                    <a:pt x="8552" y="6556"/>
                  </a:lnTo>
                  <a:cubicBezTo>
                    <a:pt x="8552" y="6493"/>
                    <a:pt x="8520" y="6429"/>
                    <a:pt x="8457" y="6397"/>
                  </a:cubicBezTo>
                  <a:lnTo>
                    <a:pt x="1711" y="1267"/>
                  </a:lnTo>
                  <a:cubicBezTo>
                    <a:pt x="1774" y="1140"/>
                    <a:pt x="1806" y="1014"/>
                    <a:pt x="1806" y="887"/>
                  </a:cubicBezTo>
                  <a:cubicBezTo>
                    <a:pt x="1806" y="380"/>
                    <a:pt x="1394" y="0"/>
                    <a:pt x="9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2239;p25">
              <a:extLst>
                <a:ext uri="{FF2B5EF4-FFF2-40B4-BE49-F238E27FC236}">
                  <a16:creationId xmlns:a16="http://schemas.microsoft.com/office/drawing/2014/main" id="{2540BE6A-7112-2F80-0B36-0BBBFA40DB94}"/>
                </a:ext>
              </a:extLst>
            </p:cNvPr>
            <p:cNvSpPr/>
            <p:nvPr/>
          </p:nvSpPr>
          <p:spPr>
            <a:xfrm>
              <a:off x="-265035" y="3552849"/>
              <a:ext cx="697311" cy="1691638"/>
            </a:xfrm>
            <a:custGeom>
              <a:avLst/>
              <a:gdLst/>
              <a:ahLst/>
              <a:cxnLst/>
              <a:rect l="l" t="t" r="r" b="b"/>
              <a:pathLst>
                <a:path w="23942" h="58082" extrusionOk="0">
                  <a:moveTo>
                    <a:pt x="887" y="1"/>
                  </a:moveTo>
                  <a:cubicBezTo>
                    <a:pt x="380" y="1"/>
                    <a:pt x="0" y="381"/>
                    <a:pt x="0" y="888"/>
                  </a:cubicBezTo>
                  <a:cubicBezTo>
                    <a:pt x="0" y="1394"/>
                    <a:pt x="380" y="1774"/>
                    <a:pt x="887" y="1774"/>
                  </a:cubicBezTo>
                  <a:cubicBezTo>
                    <a:pt x="1140" y="1774"/>
                    <a:pt x="1362" y="1679"/>
                    <a:pt x="1520" y="1489"/>
                  </a:cubicBezTo>
                  <a:lnTo>
                    <a:pt x="22865" y="15265"/>
                  </a:lnTo>
                  <a:lnTo>
                    <a:pt x="22865" y="56308"/>
                  </a:lnTo>
                  <a:cubicBezTo>
                    <a:pt x="22485" y="56403"/>
                    <a:pt x="22168" y="56752"/>
                    <a:pt x="22168" y="57195"/>
                  </a:cubicBezTo>
                  <a:cubicBezTo>
                    <a:pt x="22168" y="57702"/>
                    <a:pt x="22580" y="58082"/>
                    <a:pt x="23055" y="58082"/>
                  </a:cubicBezTo>
                  <a:cubicBezTo>
                    <a:pt x="23562" y="58082"/>
                    <a:pt x="23942" y="57702"/>
                    <a:pt x="23942" y="57195"/>
                  </a:cubicBezTo>
                  <a:cubicBezTo>
                    <a:pt x="23942" y="56752"/>
                    <a:pt x="23657" y="56403"/>
                    <a:pt x="23245" y="56308"/>
                  </a:cubicBezTo>
                  <a:lnTo>
                    <a:pt x="23245" y="15170"/>
                  </a:lnTo>
                  <a:cubicBezTo>
                    <a:pt x="23245" y="15107"/>
                    <a:pt x="23214" y="15044"/>
                    <a:pt x="23150" y="15012"/>
                  </a:cubicBezTo>
                  <a:lnTo>
                    <a:pt x="1710" y="1173"/>
                  </a:lnTo>
                  <a:cubicBezTo>
                    <a:pt x="1742" y="1078"/>
                    <a:pt x="1774" y="983"/>
                    <a:pt x="1774" y="888"/>
                  </a:cubicBezTo>
                  <a:cubicBezTo>
                    <a:pt x="1774" y="381"/>
                    <a:pt x="1394" y="1"/>
                    <a:pt x="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2248;p25">
              <a:extLst>
                <a:ext uri="{FF2B5EF4-FFF2-40B4-BE49-F238E27FC236}">
                  <a16:creationId xmlns:a16="http://schemas.microsoft.com/office/drawing/2014/main" id="{8AD857A7-C811-FBCE-7A24-CA2F7A9F6F0D}"/>
                </a:ext>
              </a:extLst>
            </p:cNvPr>
            <p:cNvSpPr/>
            <p:nvPr/>
          </p:nvSpPr>
          <p:spPr>
            <a:xfrm rot="5400000">
              <a:off x="1278745" y="4295907"/>
              <a:ext cx="51668" cy="1046898"/>
            </a:xfrm>
            <a:custGeom>
              <a:avLst/>
              <a:gdLst/>
              <a:ahLst/>
              <a:cxnLst/>
              <a:rect l="l" t="t" r="r" b="b"/>
              <a:pathLst>
                <a:path w="1774" h="35945" extrusionOk="0">
                  <a:moveTo>
                    <a:pt x="887" y="0"/>
                  </a:moveTo>
                  <a:cubicBezTo>
                    <a:pt x="380" y="0"/>
                    <a:pt x="0" y="412"/>
                    <a:pt x="0" y="887"/>
                  </a:cubicBezTo>
                  <a:cubicBezTo>
                    <a:pt x="0" y="1331"/>
                    <a:pt x="285" y="1679"/>
                    <a:pt x="697" y="1774"/>
                  </a:cubicBezTo>
                  <a:lnTo>
                    <a:pt x="697" y="34171"/>
                  </a:lnTo>
                  <a:cubicBezTo>
                    <a:pt x="285" y="34266"/>
                    <a:pt x="0" y="34615"/>
                    <a:pt x="0" y="35058"/>
                  </a:cubicBezTo>
                  <a:cubicBezTo>
                    <a:pt x="0" y="35565"/>
                    <a:pt x="380" y="35945"/>
                    <a:pt x="887" y="35945"/>
                  </a:cubicBezTo>
                  <a:cubicBezTo>
                    <a:pt x="1394" y="35945"/>
                    <a:pt x="1774" y="35565"/>
                    <a:pt x="1774" y="35058"/>
                  </a:cubicBezTo>
                  <a:cubicBezTo>
                    <a:pt x="1774" y="34615"/>
                    <a:pt x="1489" y="34266"/>
                    <a:pt x="1077" y="34171"/>
                  </a:cubicBezTo>
                  <a:lnTo>
                    <a:pt x="1077" y="1774"/>
                  </a:lnTo>
                  <a:cubicBezTo>
                    <a:pt x="1489" y="1679"/>
                    <a:pt x="1774" y="1331"/>
                    <a:pt x="1774" y="887"/>
                  </a:cubicBezTo>
                  <a:cubicBezTo>
                    <a:pt x="1774" y="412"/>
                    <a:pt x="1394" y="0"/>
                    <a:pt x="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61D87BE-A770-1076-3A00-AC9E775C6E57}"/>
                </a:ext>
              </a:extLst>
            </p:cNvPr>
            <p:cNvGrpSpPr/>
            <p:nvPr/>
          </p:nvGrpSpPr>
          <p:grpSpPr>
            <a:xfrm rot="16005611">
              <a:off x="-203130" y="2656140"/>
              <a:ext cx="1691638" cy="989290"/>
              <a:chOff x="3974108" y="4355632"/>
              <a:chExt cx="1691638" cy="989290"/>
            </a:xfrm>
          </p:grpSpPr>
          <p:sp>
            <p:nvSpPr>
              <p:cNvPr id="16" name="Google Shape;2258;p25">
                <a:extLst>
                  <a:ext uri="{FF2B5EF4-FFF2-40B4-BE49-F238E27FC236}">
                    <a16:creationId xmlns:a16="http://schemas.microsoft.com/office/drawing/2014/main" id="{8179FEE2-D7FE-20D3-3D35-B22A7BF56A44}"/>
                  </a:ext>
                </a:extLst>
              </p:cNvPr>
              <p:cNvSpPr/>
              <p:nvPr/>
            </p:nvSpPr>
            <p:spPr>
              <a:xfrm>
                <a:off x="4898302" y="4381078"/>
                <a:ext cx="270280" cy="344986"/>
              </a:xfrm>
              <a:custGeom>
                <a:avLst/>
                <a:gdLst/>
                <a:ahLst/>
                <a:cxnLst/>
                <a:rect l="l" t="t" r="r" b="b"/>
                <a:pathLst>
                  <a:path w="9280" h="11845" extrusionOk="0">
                    <a:moveTo>
                      <a:pt x="8393" y="0"/>
                    </a:moveTo>
                    <a:cubicBezTo>
                      <a:pt x="7887" y="0"/>
                      <a:pt x="7506" y="380"/>
                      <a:pt x="7506" y="887"/>
                    </a:cubicBezTo>
                    <a:cubicBezTo>
                      <a:pt x="7506" y="1014"/>
                      <a:pt x="7538" y="1140"/>
                      <a:pt x="7570" y="1267"/>
                    </a:cubicBezTo>
                    <a:lnTo>
                      <a:pt x="824" y="6397"/>
                    </a:lnTo>
                    <a:cubicBezTo>
                      <a:pt x="793" y="6429"/>
                      <a:pt x="761" y="6493"/>
                      <a:pt x="761" y="6556"/>
                    </a:cubicBezTo>
                    <a:lnTo>
                      <a:pt x="729" y="10071"/>
                    </a:lnTo>
                    <a:cubicBezTo>
                      <a:pt x="318" y="10166"/>
                      <a:pt x="1" y="10514"/>
                      <a:pt x="1" y="10958"/>
                    </a:cubicBezTo>
                    <a:cubicBezTo>
                      <a:pt x="1" y="11465"/>
                      <a:pt x="413" y="11845"/>
                      <a:pt x="919" y="11845"/>
                    </a:cubicBezTo>
                    <a:cubicBezTo>
                      <a:pt x="1394" y="11845"/>
                      <a:pt x="1806" y="11465"/>
                      <a:pt x="1806" y="10958"/>
                    </a:cubicBezTo>
                    <a:cubicBezTo>
                      <a:pt x="1806" y="10546"/>
                      <a:pt x="1489" y="10166"/>
                      <a:pt x="1109" y="10103"/>
                    </a:cubicBezTo>
                    <a:lnTo>
                      <a:pt x="1141" y="6651"/>
                    </a:lnTo>
                    <a:lnTo>
                      <a:pt x="7823" y="1552"/>
                    </a:lnTo>
                    <a:cubicBezTo>
                      <a:pt x="7982" y="1711"/>
                      <a:pt x="8172" y="1774"/>
                      <a:pt x="8393" y="1774"/>
                    </a:cubicBezTo>
                    <a:cubicBezTo>
                      <a:pt x="8900" y="1774"/>
                      <a:pt x="9280" y="1394"/>
                      <a:pt x="9280" y="887"/>
                    </a:cubicBezTo>
                    <a:cubicBezTo>
                      <a:pt x="9280" y="380"/>
                      <a:pt x="8868" y="0"/>
                      <a:pt x="8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242;p25">
                <a:extLst>
                  <a:ext uri="{FF2B5EF4-FFF2-40B4-BE49-F238E27FC236}">
                    <a16:creationId xmlns:a16="http://schemas.microsoft.com/office/drawing/2014/main" id="{DA2D1EE9-3434-654F-B9BA-3721F05FBF07}"/>
                  </a:ext>
                </a:extLst>
              </p:cNvPr>
              <p:cNvSpPr/>
              <p:nvPr/>
            </p:nvSpPr>
            <p:spPr>
              <a:xfrm rot="7033303">
                <a:off x="5054483" y="4318279"/>
                <a:ext cx="270280" cy="344986"/>
              </a:xfrm>
              <a:custGeom>
                <a:avLst/>
                <a:gdLst/>
                <a:ahLst/>
                <a:cxnLst/>
                <a:rect l="l" t="t" r="r" b="b"/>
                <a:pathLst>
                  <a:path w="9280" h="11845" extrusionOk="0">
                    <a:moveTo>
                      <a:pt x="919" y="0"/>
                    </a:moveTo>
                    <a:cubicBezTo>
                      <a:pt x="413" y="0"/>
                      <a:pt x="1" y="380"/>
                      <a:pt x="1" y="887"/>
                    </a:cubicBezTo>
                    <a:cubicBezTo>
                      <a:pt x="1" y="1394"/>
                      <a:pt x="413" y="1774"/>
                      <a:pt x="919" y="1774"/>
                    </a:cubicBezTo>
                    <a:cubicBezTo>
                      <a:pt x="1141" y="1774"/>
                      <a:pt x="1331" y="1711"/>
                      <a:pt x="1489" y="1552"/>
                    </a:cubicBezTo>
                    <a:lnTo>
                      <a:pt x="8172" y="6651"/>
                    </a:lnTo>
                    <a:lnTo>
                      <a:pt x="8203" y="10103"/>
                    </a:lnTo>
                    <a:cubicBezTo>
                      <a:pt x="7792" y="10166"/>
                      <a:pt x="7507" y="10546"/>
                      <a:pt x="7507" y="10958"/>
                    </a:cubicBezTo>
                    <a:cubicBezTo>
                      <a:pt x="7507" y="11465"/>
                      <a:pt x="7887" y="11845"/>
                      <a:pt x="8393" y="11845"/>
                    </a:cubicBezTo>
                    <a:cubicBezTo>
                      <a:pt x="8900" y="11845"/>
                      <a:pt x="9280" y="11465"/>
                      <a:pt x="9280" y="10958"/>
                    </a:cubicBezTo>
                    <a:cubicBezTo>
                      <a:pt x="9280" y="10514"/>
                      <a:pt x="8963" y="10166"/>
                      <a:pt x="8583" y="10071"/>
                    </a:cubicBezTo>
                    <a:lnTo>
                      <a:pt x="8552" y="6556"/>
                    </a:lnTo>
                    <a:cubicBezTo>
                      <a:pt x="8552" y="6493"/>
                      <a:pt x="8520" y="6429"/>
                      <a:pt x="8457" y="6397"/>
                    </a:cubicBezTo>
                    <a:lnTo>
                      <a:pt x="1711" y="1267"/>
                    </a:lnTo>
                    <a:cubicBezTo>
                      <a:pt x="1774" y="1140"/>
                      <a:pt x="1806" y="1014"/>
                      <a:pt x="1806" y="887"/>
                    </a:cubicBezTo>
                    <a:cubicBezTo>
                      <a:pt x="1806" y="380"/>
                      <a:pt x="1394" y="0"/>
                      <a:pt x="9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" name="Google Shape;2239;p25">
                <a:extLst>
                  <a:ext uri="{FF2B5EF4-FFF2-40B4-BE49-F238E27FC236}">
                    <a16:creationId xmlns:a16="http://schemas.microsoft.com/office/drawing/2014/main" id="{54C47901-85D6-9324-7DF3-A80FB5F5F1F8}"/>
                  </a:ext>
                </a:extLst>
              </p:cNvPr>
              <p:cNvSpPr/>
              <p:nvPr/>
            </p:nvSpPr>
            <p:spPr>
              <a:xfrm rot="16426817">
                <a:off x="4471271" y="4150448"/>
                <a:ext cx="697311" cy="1691638"/>
              </a:xfrm>
              <a:custGeom>
                <a:avLst/>
                <a:gdLst/>
                <a:ahLst/>
                <a:cxnLst/>
                <a:rect l="l" t="t" r="r" b="b"/>
                <a:pathLst>
                  <a:path w="23942" h="58082" extrusionOk="0">
                    <a:moveTo>
                      <a:pt x="887" y="1"/>
                    </a:moveTo>
                    <a:cubicBezTo>
                      <a:pt x="380" y="1"/>
                      <a:pt x="0" y="381"/>
                      <a:pt x="0" y="888"/>
                    </a:cubicBezTo>
                    <a:cubicBezTo>
                      <a:pt x="0" y="1394"/>
                      <a:pt x="380" y="1774"/>
                      <a:pt x="887" y="1774"/>
                    </a:cubicBezTo>
                    <a:cubicBezTo>
                      <a:pt x="1140" y="1774"/>
                      <a:pt x="1362" y="1679"/>
                      <a:pt x="1520" y="1489"/>
                    </a:cubicBezTo>
                    <a:lnTo>
                      <a:pt x="22865" y="15265"/>
                    </a:lnTo>
                    <a:lnTo>
                      <a:pt x="22865" y="56308"/>
                    </a:lnTo>
                    <a:cubicBezTo>
                      <a:pt x="22485" y="56403"/>
                      <a:pt x="22168" y="56752"/>
                      <a:pt x="22168" y="57195"/>
                    </a:cubicBezTo>
                    <a:cubicBezTo>
                      <a:pt x="22168" y="57702"/>
                      <a:pt x="22580" y="58082"/>
                      <a:pt x="23055" y="58082"/>
                    </a:cubicBezTo>
                    <a:cubicBezTo>
                      <a:pt x="23562" y="58082"/>
                      <a:pt x="23942" y="57702"/>
                      <a:pt x="23942" y="57195"/>
                    </a:cubicBezTo>
                    <a:cubicBezTo>
                      <a:pt x="23942" y="56752"/>
                      <a:pt x="23657" y="56403"/>
                      <a:pt x="23245" y="56308"/>
                    </a:cubicBezTo>
                    <a:lnTo>
                      <a:pt x="23245" y="15170"/>
                    </a:lnTo>
                    <a:cubicBezTo>
                      <a:pt x="23245" y="15107"/>
                      <a:pt x="23214" y="15044"/>
                      <a:pt x="23150" y="15012"/>
                    </a:cubicBezTo>
                    <a:lnTo>
                      <a:pt x="1710" y="1173"/>
                    </a:lnTo>
                    <a:cubicBezTo>
                      <a:pt x="1742" y="1078"/>
                      <a:pt x="1774" y="983"/>
                      <a:pt x="1774" y="888"/>
                    </a:cubicBezTo>
                    <a:cubicBezTo>
                      <a:pt x="1774" y="381"/>
                      <a:pt x="1394" y="1"/>
                      <a:pt x="8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000390E1-81A7-14D4-D44F-72B8190CC3C4}"/>
              </a:ext>
            </a:extLst>
          </p:cNvPr>
          <p:cNvSpPr/>
          <p:nvPr/>
        </p:nvSpPr>
        <p:spPr>
          <a:xfrm>
            <a:off x="1687130" y="1110711"/>
            <a:ext cx="1171734" cy="193461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 </a:t>
            </a:r>
            <a:endParaRPr lang="en-ID" sz="1200" dirty="0"/>
          </a:p>
        </p:txBody>
      </p:sp>
      <p:sp>
        <p:nvSpPr>
          <p:cNvPr id="21" name="Flowchart: Data 20">
            <a:extLst>
              <a:ext uri="{FF2B5EF4-FFF2-40B4-BE49-F238E27FC236}">
                <a16:creationId xmlns:a16="http://schemas.microsoft.com/office/drawing/2014/main" id="{688FBFA5-0F1F-3376-56CA-03531B6F2299}"/>
              </a:ext>
            </a:extLst>
          </p:cNvPr>
          <p:cNvSpPr/>
          <p:nvPr/>
        </p:nvSpPr>
        <p:spPr>
          <a:xfrm>
            <a:off x="799118" y="1504123"/>
            <a:ext cx="3185978" cy="342934"/>
          </a:xfrm>
          <a:prstGeom prst="flowChartInputOutpu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</a:t>
            </a:r>
            <a:r>
              <a:rPr lang="en-US" sz="1200" dirty="0" err="1"/>
              <a:t>numVertex</a:t>
            </a:r>
            <a:r>
              <a:rPr lang="en-US" sz="1200" dirty="0"/>
              <a:t> dan Graph Adjacency </a:t>
            </a:r>
            <a:endParaRPr lang="en-ID" sz="1200" dirty="0"/>
          </a:p>
        </p:txBody>
      </p:sp>
      <p:sp>
        <p:nvSpPr>
          <p:cNvPr id="23" name="Flowchart: Data 22">
            <a:extLst>
              <a:ext uri="{FF2B5EF4-FFF2-40B4-BE49-F238E27FC236}">
                <a16:creationId xmlns:a16="http://schemas.microsoft.com/office/drawing/2014/main" id="{4948C080-965A-99CC-99D6-156EE4F6073F}"/>
              </a:ext>
            </a:extLst>
          </p:cNvPr>
          <p:cNvSpPr/>
          <p:nvPr/>
        </p:nvSpPr>
        <p:spPr>
          <a:xfrm>
            <a:off x="973562" y="2017427"/>
            <a:ext cx="2573920" cy="350016"/>
          </a:xfrm>
          <a:prstGeom prst="flowChartInputOutpu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Parameter ACO</a:t>
            </a:r>
            <a:endParaRPr lang="en-ID" sz="12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79A6A58-67D6-0396-AA6D-609E175D7E0E}"/>
              </a:ext>
            </a:extLst>
          </p:cNvPr>
          <p:cNvCxnSpPr>
            <a:stCxn id="20" idx="2"/>
          </p:cNvCxnSpPr>
          <p:nvPr/>
        </p:nvCxnSpPr>
        <p:spPr>
          <a:xfrm>
            <a:off x="2272997" y="1304172"/>
            <a:ext cx="0" cy="199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B0501A-3D73-A97F-D550-A1B72F2F1032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260522" y="1847680"/>
            <a:ext cx="0" cy="169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Flowchart: Preparation 30">
            <a:extLst>
              <a:ext uri="{FF2B5EF4-FFF2-40B4-BE49-F238E27FC236}">
                <a16:creationId xmlns:a16="http://schemas.microsoft.com/office/drawing/2014/main" id="{57D6AFDF-38B5-3DE5-3E53-44807200D601}"/>
              </a:ext>
            </a:extLst>
          </p:cNvPr>
          <p:cNvSpPr/>
          <p:nvPr/>
        </p:nvSpPr>
        <p:spPr>
          <a:xfrm>
            <a:off x="880881" y="2481544"/>
            <a:ext cx="3022452" cy="417667"/>
          </a:xfrm>
          <a:prstGeom prst="flowChartPreparati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0;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&lt;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siklusSemut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: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++</a:t>
            </a:r>
            <a:endParaRPr lang="en-ID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Flowchart: Preparation 31">
            <a:extLst>
              <a:ext uri="{FF2B5EF4-FFF2-40B4-BE49-F238E27FC236}">
                <a16:creationId xmlns:a16="http://schemas.microsoft.com/office/drawing/2014/main" id="{EEACC452-C8DB-DE59-7B08-32E52D132EE7}"/>
              </a:ext>
            </a:extLst>
          </p:cNvPr>
          <p:cNvSpPr/>
          <p:nvPr/>
        </p:nvSpPr>
        <p:spPr>
          <a:xfrm>
            <a:off x="4908285" y="1395722"/>
            <a:ext cx="3007118" cy="417667"/>
          </a:xfrm>
          <a:prstGeom prst="flowChartPreparati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j = 0; j &lt;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jumlahSemut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: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j++</a:t>
            </a:r>
            <a:endParaRPr lang="en-ID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D7F95DA-55EA-E6A5-A12A-1007A9954B7B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2260522" y="2367443"/>
            <a:ext cx="0" cy="11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1B69761-26B3-5060-CE96-37BDB635966E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3903333" y="2690377"/>
            <a:ext cx="706167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0BFCC3B-342B-36EE-9A0F-4246108BA0FC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6411844" y="1110711"/>
            <a:ext cx="7667" cy="285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7CA080D-A192-2124-7945-181652BA051A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411844" y="1813389"/>
            <a:ext cx="7667" cy="231684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E1EC855-93C6-7804-163C-0CDF11B8A033}"/>
              </a:ext>
            </a:extLst>
          </p:cNvPr>
          <p:cNvCxnSpPr>
            <a:cxnSpLocks/>
          </p:cNvCxnSpPr>
          <p:nvPr/>
        </p:nvCxnSpPr>
        <p:spPr>
          <a:xfrm flipH="1">
            <a:off x="2774769" y="4130234"/>
            <a:ext cx="77271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83E3932-58C8-4DCC-2069-83AB359C7D96}"/>
              </a:ext>
            </a:extLst>
          </p:cNvPr>
          <p:cNvCxnSpPr/>
          <p:nvPr/>
        </p:nvCxnSpPr>
        <p:spPr>
          <a:xfrm flipV="1">
            <a:off x="2774769" y="2899211"/>
            <a:ext cx="0" cy="1231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Flowchart: Data 47">
            <a:extLst>
              <a:ext uri="{FF2B5EF4-FFF2-40B4-BE49-F238E27FC236}">
                <a16:creationId xmlns:a16="http://schemas.microsoft.com/office/drawing/2014/main" id="{916A491A-C057-5F8F-83E6-2D10BCBCEDA1}"/>
              </a:ext>
            </a:extLst>
          </p:cNvPr>
          <p:cNvSpPr/>
          <p:nvPr/>
        </p:nvSpPr>
        <p:spPr>
          <a:xfrm>
            <a:off x="3784224" y="1969838"/>
            <a:ext cx="1929120" cy="302874"/>
          </a:xfrm>
          <a:prstGeom prst="flowChartInputOutpu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</a:t>
            </a:r>
            <a:r>
              <a:rPr lang="en-US" sz="1200" dirty="0" err="1"/>
              <a:t>deltaTau</a:t>
            </a:r>
            <a:endParaRPr lang="en-ID" sz="12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B3ED19-991F-1911-199F-2D04D336649A}"/>
              </a:ext>
            </a:extLst>
          </p:cNvPr>
          <p:cNvCxnSpPr>
            <a:cxnSpLocks/>
          </p:cNvCxnSpPr>
          <p:nvPr/>
        </p:nvCxnSpPr>
        <p:spPr>
          <a:xfrm flipH="1" flipV="1">
            <a:off x="4603173" y="2266455"/>
            <a:ext cx="6327" cy="423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790155F-32A9-0641-3793-35DCD8E17B52}"/>
              </a:ext>
            </a:extLst>
          </p:cNvPr>
          <p:cNvCxnSpPr>
            <a:cxnSpLocks/>
            <a:stCxn id="48" idx="1"/>
          </p:cNvCxnSpPr>
          <p:nvPr/>
        </p:nvCxnSpPr>
        <p:spPr>
          <a:xfrm flipV="1">
            <a:off x="4748784" y="1110711"/>
            <a:ext cx="0" cy="85912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D13612C-1BDB-0B51-C498-70AF7DA85C98}"/>
              </a:ext>
            </a:extLst>
          </p:cNvPr>
          <p:cNvCxnSpPr>
            <a:cxnSpLocks/>
          </p:cNvCxnSpPr>
          <p:nvPr/>
        </p:nvCxnSpPr>
        <p:spPr>
          <a:xfrm>
            <a:off x="4748784" y="1110711"/>
            <a:ext cx="167072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9" name="Flowchart: Process 388">
            <a:extLst>
              <a:ext uri="{FF2B5EF4-FFF2-40B4-BE49-F238E27FC236}">
                <a16:creationId xmlns:a16="http://schemas.microsoft.com/office/drawing/2014/main" id="{A36EC0B6-459F-699D-9AEA-92AFEF2E0748}"/>
              </a:ext>
            </a:extLst>
          </p:cNvPr>
          <p:cNvSpPr/>
          <p:nvPr/>
        </p:nvSpPr>
        <p:spPr>
          <a:xfrm>
            <a:off x="6914467" y="2022066"/>
            <a:ext cx="1992093" cy="459478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Proses </a:t>
            </a:r>
            <a:r>
              <a:rPr lang="en-US" sz="1200" dirty="0" err="1"/>
              <a:t>mencari</a:t>
            </a:r>
            <a:r>
              <a:rPr lang="en-US" sz="1200" dirty="0"/>
              <a:t> </a:t>
            </a:r>
            <a:r>
              <a:rPr lang="en-US" sz="1200" dirty="0" err="1"/>
              <a:t>jalur</a:t>
            </a:r>
            <a:r>
              <a:rPr lang="en-US" sz="1200" dirty="0"/>
              <a:t> yang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dilalui</a:t>
            </a:r>
            <a:endParaRPr lang="en-ID" sz="1200" dirty="0"/>
          </a:p>
        </p:txBody>
      </p:sp>
      <p:sp>
        <p:nvSpPr>
          <p:cNvPr id="395" name="Flowchart: Process 394">
            <a:extLst>
              <a:ext uri="{FF2B5EF4-FFF2-40B4-BE49-F238E27FC236}">
                <a16:creationId xmlns:a16="http://schemas.microsoft.com/office/drawing/2014/main" id="{933B8BA9-FBB2-0603-9E02-E6976D4D4599}"/>
              </a:ext>
            </a:extLst>
          </p:cNvPr>
          <p:cNvSpPr/>
          <p:nvPr/>
        </p:nvSpPr>
        <p:spPr>
          <a:xfrm>
            <a:off x="6914464" y="2639575"/>
            <a:ext cx="1992093" cy="459478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Proses </a:t>
            </a:r>
            <a:r>
              <a:rPr lang="en-US" sz="1200" dirty="0" err="1"/>
              <a:t>menghitung</a:t>
            </a:r>
            <a:r>
              <a:rPr lang="en-US" sz="1200" dirty="0"/>
              <a:t> total </a:t>
            </a:r>
            <a:r>
              <a:rPr lang="en-US" sz="1200" dirty="0" err="1"/>
              <a:t>jarak</a:t>
            </a:r>
            <a:r>
              <a:rPr lang="en-US" sz="1200" dirty="0"/>
              <a:t> </a:t>
            </a:r>
            <a:r>
              <a:rPr lang="en-US" sz="1200" dirty="0" err="1"/>
              <a:t>dilalui</a:t>
            </a:r>
            <a:r>
              <a:rPr lang="en-US" sz="1200" dirty="0"/>
              <a:t> 1 </a:t>
            </a:r>
            <a:r>
              <a:rPr lang="en-US" sz="1200" dirty="0" err="1"/>
              <a:t>semut</a:t>
            </a:r>
            <a:endParaRPr lang="en-ID" sz="1200" dirty="0"/>
          </a:p>
        </p:txBody>
      </p:sp>
      <p:sp>
        <p:nvSpPr>
          <p:cNvPr id="398" name="Flowchart: Process 397">
            <a:extLst>
              <a:ext uri="{FF2B5EF4-FFF2-40B4-BE49-F238E27FC236}">
                <a16:creationId xmlns:a16="http://schemas.microsoft.com/office/drawing/2014/main" id="{F24465DA-6F7A-A4F4-57FE-8AE9858C3D0A}"/>
              </a:ext>
            </a:extLst>
          </p:cNvPr>
          <p:cNvSpPr/>
          <p:nvPr/>
        </p:nvSpPr>
        <p:spPr>
          <a:xfrm>
            <a:off x="6914465" y="3225530"/>
            <a:ext cx="1992093" cy="459478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Proses </a:t>
            </a:r>
            <a:r>
              <a:rPr lang="en-US" sz="1200" dirty="0" err="1"/>
              <a:t>menentukan</a:t>
            </a:r>
            <a:r>
              <a:rPr lang="en-US" sz="1200" dirty="0"/>
              <a:t> </a:t>
            </a:r>
            <a:r>
              <a:rPr lang="en-US" sz="1200" dirty="0" err="1"/>
              <a:t>solusi</a:t>
            </a:r>
            <a:r>
              <a:rPr lang="en-US" sz="1200" dirty="0"/>
              <a:t> </a:t>
            </a:r>
            <a:r>
              <a:rPr lang="en-US" sz="1200" dirty="0" err="1"/>
              <a:t>terbaik</a:t>
            </a:r>
            <a:r>
              <a:rPr lang="en-US" sz="1200" dirty="0"/>
              <a:t> </a:t>
            </a:r>
            <a:r>
              <a:rPr lang="en-US" sz="1200" dirty="0" err="1"/>
              <a:t>sementara</a:t>
            </a:r>
            <a:endParaRPr lang="en-ID" sz="1200" dirty="0"/>
          </a:p>
        </p:txBody>
      </p:sp>
      <p:sp>
        <p:nvSpPr>
          <p:cNvPr id="399" name="Flowchart: Process 398">
            <a:extLst>
              <a:ext uri="{FF2B5EF4-FFF2-40B4-BE49-F238E27FC236}">
                <a16:creationId xmlns:a16="http://schemas.microsoft.com/office/drawing/2014/main" id="{75119206-F9FA-6751-837E-418C901ACD8F}"/>
              </a:ext>
            </a:extLst>
          </p:cNvPr>
          <p:cNvSpPr/>
          <p:nvPr/>
        </p:nvSpPr>
        <p:spPr>
          <a:xfrm>
            <a:off x="6914465" y="3811452"/>
            <a:ext cx="1992093" cy="459478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Proses update </a:t>
            </a:r>
            <a:r>
              <a:rPr lang="en-US" sz="1200" dirty="0" err="1"/>
              <a:t>deltaTau</a:t>
            </a:r>
            <a:endParaRPr lang="en-ID" sz="1200" dirty="0"/>
          </a:p>
        </p:txBody>
      </p: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C9C69A25-EAA3-B52E-21AE-127C341CAFA5}"/>
              </a:ext>
            </a:extLst>
          </p:cNvPr>
          <p:cNvCxnSpPr>
            <a:cxnSpLocks/>
            <a:stCxn id="32" idx="3"/>
            <a:endCxn id="389" idx="0"/>
          </p:cNvCxnSpPr>
          <p:nvPr/>
        </p:nvCxnSpPr>
        <p:spPr>
          <a:xfrm flipH="1">
            <a:off x="7910514" y="1604556"/>
            <a:ext cx="4889" cy="417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A19BC856-0A93-E38E-5DB2-54D4DE9CEC9F}"/>
              </a:ext>
            </a:extLst>
          </p:cNvPr>
          <p:cNvCxnSpPr>
            <a:stCxn id="389" idx="2"/>
            <a:endCxn id="395" idx="0"/>
          </p:cNvCxnSpPr>
          <p:nvPr/>
        </p:nvCxnSpPr>
        <p:spPr>
          <a:xfrm flipH="1">
            <a:off x="7910511" y="2481544"/>
            <a:ext cx="3" cy="15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E4892CAB-0506-2D55-2EAE-2D8EBB2D3094}"/>
              </a:ext>
            </a:extLst>
          </p:cNvPr>
          <p:cNvCxnSpPr>
            <a:stCxn id="395" idx="2"/>
            <a:endCxn id="398" idx="0"/>
          </p:cNvCxnSpPr>
          <p:nvPr/>
        </p:nvCxnSpPr>
        <p:spPr>
          <a:xfrm>
            <a:off x="7910511" y="3099053"/>
            <a:ext cx="1" cy="126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388A2DCE-8908-1535-7148-E9F73AF05F91}"/>
              </a:ext>
            </a:extLst>
          </p:cNvPr>
          <p:cNvCxnSpPr>
            <a:stCxn id="398" idx="2"/>
            <a:endCxn id="399" idx="0"/>
          </p:cNvCxnSpPr>
          <p:nvPr/>
        </p:nvCxnSpPr>
        <p:spPr>
          <a:xfrm>
            <a:off x="7910512" y="3685008"/>
            <a:ext cx="0" cy="126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09664AC7-002C-7984-B8CE-32E1EC95AD6A}"/>
              </a:ext>
            </a:extLst>
          </p:cNvPr>
          <p:cNvCxnSpPr>
            <a:stCxn id="399" idx="2"/>
          </p:cNvCxnSpPr>
          <p:nvPr/>
        </p:nvCxnSpPr>
        <p:spPr>
          <a:xfrm flipH="1">
            <a:off x="7910511" y="4270930"/>
            <a:ext cx="1" cy="27963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5F1EC18C-78CB-F3F9-1E6C-FFD2B792248A}"/>
              </a:ext>
            </a:extLst>
          </p:cNvPr>
          <p:cNvCxnSpPr>
            <a:cxnSpLocks/>
          </p:cNvCxnSpPr>
          <p:nvPr/>
        </p:nvCxnSpPr>
        <p:spPr>
          <a:xfrm flipH="1">
            <a:off x="6700838" y="4550569"/>
            <a:ext cx="120967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0703FC30-5C93-8605-7324-8915A15E2875}"/>
              </a:ext>
            </a:extLst>
          </p:cNvPr>
          <p:cNvCxnSpPr/>
          <p:nvPr/>
        </p:nvCxnSpPr>
        <p:spPr>
          <a:xfrm flipV="1">
            <a:off x="6693694" y="1813389"/>
            <a:ext cx="0" cy="273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6" name="Flowchart: Process 435">
            <a:extLst>
              <a:ext uri="{FF2B5EF4-FFF2-40B4-BE49-F238E27FC236}">
                <a16:creationId xmlns:a16="http://schemas.microsoft.com/office/drawing/2014/main" id="{98654448-D626-D60C-C1A5-6699EC4646C7}"/>
              </a:ext>
            </a:extLst>
          </p:cNvPr>
          <p:cNvSpPr/>
          <p:nvPr/>
        </p:nvSpPr>
        <p:spPr>
          <a:xfrm>
            <a:off x="3546178" y="3900495"/>
            <a:ext cx="1992093" cy="459478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Proses update pheromone</a:t>
            </a:r>
            <a:endParaRPr lang="en-ID" sz="1200" dirty="0"/>
          </a:p>
        </p:txBody>
      </p:sp>
      <p:cxnSp>
        <p:nvCxnSpPr>
          <p:cNvPr id="439" name="Straight Arrow Connector 438">
            <a:extLst>
              <a:ext uri="{FF2B5EF4-FFF2-40B4-BE49-F238E27FC236}">
                <a16:creationId xmlns:a16="http://schemas.microsoft.com/office/drawing/2014/main" id="{05800380-0195-3D0E-90ED-3FC52B959A49}"/>
              </a:ext>
            </a:extLst>
          </p:cNvPr>
          <p:cNvCxnSpPr>
            <a:endCxn id="436" idx="3"/>
          </p:cNvCxnSpPr>
          <p:nvPr/>
        </p:nvCxnSpPr>
        <p:spPr>
          <a:xfrm flipH="1">
            <a:off x="5538271" y="4130234"/>
            <a:ext cx="881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0" name="Flowchart: Data 439">
            <a:extLst>
              <a:ext uri="{FF2B5EF4-FFF2-40B4-BE49-F238E27FC236}">
                <a16:creationId xmlns:a16="http://schemas.microsoft.com/office/drawing/2014/main" id="{FB2C028D-4414-CA56-0A95-D83EC08FC8E7}"/>
              </a:ext>
            </a:extLst>
          </p:cNvPr>
          <p:cNvSpPr/>
          <p:nvPr/>
        </p:nvSpPr>
        <p:spPr>
          <a:xfrm>
            <a:off x="896464" y="3371638"/>
            <a:ext cx="1758851" cy="350016"/>
          </a:xfrm>
          <a:prstGeom prst="flowChartInputOutpu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Cetak</a:t>
            </a:r>
            <a:r>
              <a:rPr lang="en-US" sz="1200" dirty="0"/>
              <a:t> </a:t>
            </a:r>
            <a:r>
              <a:rPr lang="en-US" sz="1200" dirty="0" err="1"/>
              <a:t>solusi</a:t>
            </a:r>
            <a:r>
              <a:rPr lang="en-US" sz="1200" dirty="0"/>
              <a:t> </a:t>
            </a:r>
            <a:r>
              <a:rPr lang="en-US" sz="1200" dirty="0" err="1"/>
              <a:t>terbaik</a:t>
            </a:r>
            <a:endParaRPr lang="en-ID" sz="1200" dirty="0"/>
          </a:p>
        </p:txBody>
      </p: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F7C99C82-6885-E906-957A-99B13F1A72F0}"/>
              </a:ext>
            </a:extLst>
          </p:cNvPr>
          <p:cNvCxnSpPr>
            <a:cxnSpLocks/>
            <a:endCxn id="440" idx="1"/>
          </p:cNvCxnSpPr>
          <p:nvPr/>
        </p:nvCxnSpPr>
        <p:spPr>
          <a:xfrm>
            <a:off x="1775889" y="2896121"/>
            <a:ext cx="1" cy="475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4" name="Flowchart: Terminator 443">
            <a:extLst>
              <a:ext uri="{FF2B5EF4-FFF2-40B4-BE49-F238E27FC236}">
                <a16:creationId xmlns:a16="http://schemas.microsoft.com/office/drawing/2014/main" id="{AE20C3BD-B1AE-DE47-3AA9-DAC8CB55ED45}"/>
              </a:ext>
            </a:extLst>
          </p:cNvPr>
          <p:cNvSpPr/>
          <p:nvPr/>
        </p:nvSpPr>
        <p:spPr>
          <a:xfrm>
            <a:off x="1190591" y="4203560"/>
            <a:ext cx="1171734" cy="193461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 </a:t>
            </a:r>
            <a:endParaRPr lang="en-ID" sz="1200" dirty="0"/>
          </a:p>
        </p:txBody>
      </p: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FF346FA1-EC53-E6A0-6302-37E066AC44BF}"/>
              </a:ext>
            </a:extLst>
          </p:cNvPr>
          <p:cNvCxnSpPr>
            <a:stCxn id="440" idx="4"/>
            <a:endCxn id="444" idx="0"/>
          </p:cNvCxnSpPr>
          <p:nvPr/>
        </p:nvCxnSpPr>
        <p:spPr>
          <a:xfrm>
            <a:off x="1775890" y="3721654"/>
            <a:ext cx="568" cy="48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8" name="TextBox 447">
            <a:extLst>
              <a:ext uri="{FF2B5EF4-FFF2-40B4-BE49-F238E27FC236}">
                <a16:creationId xmlns:a16="http://schemas.microsoft.com/office/drawing/2014/main" id="{A26C6630-0F2D-E179-AFF8-CD242B29F137}"/>
              </a:ext>
            </a:extLst>
          </p:cNvPr>
          <p:cNvSpPr txBox="1"/>
          <p:nvPr/>
        </p:nvSpPr>
        <p:spPr>
          <a:xfrm>
            <a:off x="3918961" y="2386813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  <a:endParaRPr lang="en-ID" dirty="0"/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2237A116-DE37-4BFD-67D4-17692407DB1E}"/>
              </a:ext>
            </a:extLst>
          </p:cNvPr>
          <p:cNvSpPr txBox="1"/>
          <p:nvPr/>
        </p:nvSpPr>
        <p:spPr>
          <a:xfrm>
            <a:off x="7945978" y="1651050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  <a:endParaRPr lang="en-ID" dirty="0"/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539F5D8F-488D-A873-1DC0-D51EB2B4DDF7}"/>
              </a:ext>
            </a:extLst>
          </p:cNvPr>
          <p:cNvSpPr txBox="1"/>
          <p:nvPr/>
        </p:nvSpPr>
        <p:spPr>
          <a:xfrm>
            <a:off x="5804840" y="1944028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  <a:endParaRPr lang="en-ID" dirty="0"/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3DEF38AF-D90E-F741-ED61-A3D87D7F55A8}"/>
              </a:ext>
            </a:extLst>
          </p:cNvPr>
          <p:cNvSpPr txBox="1"/>
          <p:nvPr/>
        </p:nvSpPr>
        <p:spPr>
          <a:xfrm>
            <a:off x="1145988" y="293818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  <a:endParaRPr lang="en-ID" dirty="0"/>
          </a:p>
        </p:txBody>
      </p:sp>
      <p:pic>
        <p:nvPicPr>
          <p:cNvPr id="454" name="Picture 453">
            <a:extLst>
              <a:ext uri="{FF2B5EF4-FFF2-40B4-BE49-F238E27FC236}">
                <a16:creationId xmlns:a16="http://schemas.microsoft.com/office/drawing/2014/main" id="{D83E65EA-97EF-FB86-FA8E-D2C67E81F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197" y="2718851"/>
            <a:ext cx="1171788" cy="112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4078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608A7FD-9D5B-0B6A-DA31-8E8B310536F4}"/>
              </a:ext>
            </a:extLst>
          </p:cNvPr>
          <p:cNvGrpSpPr/>
          <p:nvPr/>
        </p:nvGrpSpPr>
        <p:grpSpPr>
          <a:xfrm rot="5226093">
            <a:off x="7574984" y="133212"/>
            <a:ext cx="1760152" cy="1979593"/>
            <a:chOff x="-145043" y="3705250"/>
            <a:chExt cx="1760152" cy="1979593"/>
          </a:xfrm>
          <a:solidFill>
            <a:schemeClr val="accent1"/>
          </a:solidFill>
        </p:grpSpPr>
        <p:sp>
          <p:nvSpPr>
            <p:cNvPr id="10" name="Google Shape;2261;p25">
              <a:extLst>
                <a:ext uri="{FF2B5EF4-FFF2-40B4-BE49-F238E27FC236}">
                  <a16:creationId xmlns:a16="http://schemas.microsoft.com/office/drawing/2014/main" id="{151127EE-7051-E9BD-FD97-C0A8D86B501B}"/>
                </a:ext>
              </a:extLst>
            </p:cNvPr>
            <p:cNvSpPr/>
            <p:nvPr/>
          </p:nvSpPr>
          <p:spPr>
            <a:xfrm>
              <a:off x="917769" y="3990438"/>
              <a:ext cx="697340" cy="1694405"/>
            </a:xfrm>
            <a:custGeom>
              <a:avLst/>
              <a:gdLst/>
              <a:ahLst/>
              <a:cxnLst/>
              <a:rect l="l" t="t" r="r" b="b"/>
              <a:pathLst>
                <a:path w="23943" h="58177" extrusionOk="0">
                  <a:moveTo>
                    <a:pt x="23056" y="1"/>
                  </a:moveTo>
                  <a:cubicBezTo>
                    <a:pt x="22549" y="1"/>
                    <a:pt x="22137" y="381"/>
                    <a:pt x="22137" y="888"/>
                  </a:cubicBezTo>
                  <a:cubicBezTo>
                    <a:pt x="22137" y="1014"/>
                    <a:pt x="22169" y="1109"/>
                    <a:pt x="22201" y="1204"/>
                  </a:cubicBezTo>
                  <a:lnTo>
                    <a:pt x="792" y="15012"/>
                  </a:lnTo>
                  <a:cubicBezTo>
                    <a:pt x="761" y="15044"/>
                    <a:pt x="697" y="15107"/>
                    <a:pt x="697" y="15170"/>
                  </a:cubicBezTo>
                  <a:lnTo>
                    <a:pt x="697" y="56403"/>
                  </a:lnTo>
                  <a:cubicBezTo>
                    <a:pt x="317" y="56467"/>
                    <a:pt x="1" y="56847"/>
                    <a:pt x="1" y="57258"/>
                  </a:cubicBezTo>
                  <a:cubicBezTo>
                    <a:pt x="1" y="57765"/>
                    <a:pt x="412" y="58177"/>
                    <a:pt x="887" y="58177"/>
                  </a:cubicBezTo>
                  <a:cubicBezTo>
                    <a:pt x="1394" y="58177"/>
                    <a:pt x="1806" y="57765"/>
                    <a:pt x="1806" y="57258"/>
                  </a:cubicBezTo>
                  <a:cubicBezTo>
                    <a:pt x="1806" y="56847"/>
                    <a:pt x="1489" y="56467"/>
                    <a:pt x="1077" y="56403"/>
                  </a:cubicBezTo>
                  <a:lnTo>
                    <a:pt x="1077" y="15265"/>
                  </a:lnTo>
                  <a:lnTo>
                    <a:pt x="22391" y="1521"/>
                  </a:lnTo>
                  <a:cubicBezTo>
                    <a:pt x="22581" y="1679"/>
                    <a:pt x="22802" y="1774"/>
                    <a:pt x="23024" y="1774"/>
                  </a:cubicBezTo>
                  <a:cubicBezTo>
                    <a:pt x="23531" y="1774"/>
                    <a:pt x="23943" y="1394"/>
                    <a:pt x="23943" y="888"/>
                  </a:cubicBezTo>
                  <a:cubicBezTo>
                    <a:pt x="23943" y="381"/>
                    <a:pt x="23531" y="1"/>
                    <a:pt x="230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2258;p25">
              <a:extLst>
                <a:ext uri="{FF2B5EF4-FFF2-40B4-BE49-F238E27FC236}">
                  <a16:creationId xmlns:a16="http://schemas.microsoft.com/office/drawing/2014/main" id="{6F5B1743-F50A-66CA-9098-E76CC5EBE9DA}"/>
                </a:ext>
              </a:extLst>
            </p:cNvPr>
            <p:cNvSpPr/>
            <p:nvPr/>
          </p:nvSpPr>
          <p:spPr>
            <a:xfrm>
              <a:off x="1131299" y="3990438"/>
              <a:ext cx="270280" cy="344986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8393" y="0"/>
                  </a:moveTo>
                  <a:cubicBezTo>
                    <a:pt x="7887" y="0"/>
                    <a:pt x="7506" y="380"/>
                    <a:pt x="7506" y="887"/>
                  </a:cubicBezTo>
                  <a:cubicBezTo>
                    <a:pt x="7506" y="1014"/>
                    <a:pt x="7538" y="1140"/>
                    <a:pt x="7570" y="1267"/>
                  </a:cubicBezTo>
                  <a:lnTo>
                    <a:pt x="824" y="6397"/>
                  </a:lnTo>
                  <a:cubicBezTo>
                    <a:pt x="793" y="6429"/>
                    <a:pt x="761" y="6493"/>
                    <a:pt x="761" y="6556"/>
                  </a:cubicBezTo>
                  <a:lnTo>
                    <a:pt x="729" y="10071"/>
                  </a:lnTo>
                  <a:cubicBezTo>
                    <a:pt x="318" y="10166"/>
                    <a:pt x="1" y="10514"/>
                    <a:pt x="1" y="10958"/>
                  </a:cubicBezTo>
                  <a:cubicBezTo>
                    <a:pt x="1" y="11465"/>
                    <a:pt x="413" y="11845"/>
                    <a:pt x="919" y="11845"/>
                  </a:cubicBezTo>
                  <a:cubicBezTo>
                    <a:pt x="1394" y="11845"/>
                    <a:pt x="1806" y="11465"/>
                    <a:pt x="1806" y="10958"/>
                  </a:cubicBezTo>
                  <a:cubicBezTo>
                    <a:pt x="1806" y="10546"/>
                    <a:pt x="1489" y="10166"/>
                    <a:pt x="1109" y="10103"/>
                  </a:cubicBezTo>
                  <a:lnTo>
                    <a:pt x="1141" y="6651"/>
                  </a:lnTo>
                  <a:lnTo>
                    <a:pt x="7823" y="1552"/>
                  </a:lnTo>
                  <a:cubicBezTo>
                    <a:pt x="7982" y="1711"/>
                    <a:pt x="8172" y="1774"/>
                    <a:pt x="8393" y="1774"/>
                  </a:cubicBezTo>
                  <a:cubicBezTo>
                    <a:pt x="8900" y="1774"/>
                    <a:pt x="9280" y="1394"/>
                    <a:pt x="9280" y="887"/>
                  </a:cubicBezTo>
                  <a:cubicBezTo>
                    <a:pt x="9280" y="380"/>
                    <a:pt x="8868" y="0"/>
                    <a:pt x="83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48;p25">
              <a:extLst>
                <a:ext uri="{FF2B5EF4-FFF2-40B4-BE49-F238E27FC236}">
                  <a16:creationId xmlns:a16="http://schemas.microsoft.com/office/drawing/2014/main" id="{EF0550D0-8205-5CB4-713B-3A94C1C7C516}"/>
                </a:ext>
              </a:extLst>
            </p:cNvPr>
            <p:cNvSpPr/>
            <p:nvPr/>
          </p:nvSpPr>
          <p:spPr>
            <a:xfrm>
              <a:off x="769255" y="4481659"/>
              <a:ext cx="51668" cy="1046898"/>
            </a:xfrm>
            <a:custGeom>
              <a:avLst/>
              <a:gdLst/>
              <a:ahLst/>
              <a:cxnLst/>
              <a:rect l="l" t="t" r="r" b="b"/>
              <a:pathLst>
                <a:path w="1774" h="35945" extrusionOk="0">
                  <a:moveTo>
                    <a:pt x="887" y="0"/>
                  </a:moveTo>
                  <a:cubicBezTo>
                    <a:pt x="380" y="0"/>
                    <a:pt x="0" y="412"/>
                    <a:pt x="0" y="887"/>
                  </a:cubicBezTo>
                  <a:cubicBezTo>
                    <a:pt x="0" y="1331"/>
                    <a:pt x="285" y="1679"/>
                    <a:pt x="697" y="1774"/>
                  </a:cubicBezTo>
                  <a:lnTo>
                    <a:pt x="697" y="34171"/>
                  </a:lnTo>
                  <a:cubicBezTo>
                    <a:pt x="285" y="34266"/>
                    <a:pt x="0" y="34615"/>
                    <a:pt x="0" y="35058"/>
                  </a:cubicBezTo>
                  <a:cubicBezTo>
                    <a:pt x="0" y="35565"/>
                    <a:pt x="380" y="35945"/>
                    <a:pt x="887" y="35945"/>
                  </a:cubicBezTo>
                  <a:cubicBezTo>
                    <a:pt x="1394" y="35945"/>
                    <a:pt x="1774" y="35565"/>
                    <a:pt x="1774" y="35058"/>
                  </a:cubicBezTo>
                  <a:cubicBezTo>
                    <a:pt x="1774" y="34615"/>
                    <a:pt x="1489" y="34266"/>
                    <a:pt x="1077" y="34171"/>
                  </a:cubicBezTo>
                  <a:lnTo>
                    <a:pt x="1077" y="1774"/>
                  </a:lnTo>
                  <a:cubicBezTo>
                    <a:pt x="1489" y="1679"/>
                    <a:pt x="1774" y="1331"/>
                    <a:pt x="1774" y="887"/>
                  </a:cubicBezTo>
                  <a:cubicBezTo>
                    <a:pt x="1774" y="412"/>
                    <a:pt x="1394" y="0"/>
                    <a:pt x="8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2242;p25">
              <a:extLst>
                <a:ext uri="{FF2B5EF4-FFF2-40B4-BE49-F238E27FC236}">
                  <a16:creationId xmlns:a16="http://schemas.microsoft.com/office/drawing/2014/main" id="{6A550B7E-D3F7-5512-AF71-E28C356B2CBA}"/>
                </a:ext>
              </a:extLst>
            </p:cNvPr>
            <p:cNvSpPr/>
            <p:nvPr/>
          </p:nvSpPr>
          <p:spPr>
            <a:xfrm rot="7033303">
              <a:off x="-27029" y="3868562"/>
              <a:ext cx="270280" cy="344986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919" y="0"/>
                  </a:moveTo>
                  <a:cubicBezTo>
                    <a:pt x="413" y="0"/>
                    <a:pt x="1" y="380"/>
                    <a:pt x="1" y="887"/>
                  </a:cubicBezTo>
                  <a:cubicBezTo>
                    <a:pt x="1" y="1394"/>
                    <a:pt x="413" y="1774"/>
                    <a:pt x="919" y="1774"/>
                  </a:cubicBezTo>
                  <a:cubicBezTo>
                    <a:pt x="1141" y="1774"/>
                    <a:pt x="1331" y="1711"/>
                    <a:pt x="1489" y="1552"/>
                  </a:cubicBezTo>
                  <a:lnTo>
                    <a:pt x="8172" y="6651"/>
                  </a:lnTo>
                  <a:lnTo>
                    <a:pt x="8203" y="10103"/>
                  </a:lnTo>
                  <a:cubicBezTo>
                    <a:pt x="7792" y="10166"/>
                    <a:pt x="7507" y="10546"/>
                    <a:pt x="7507" y="10958"/>
                  </a:cubicBezTo>
                  <a:cubicBezTo>
                    <a:pt x="7507" y="11465"/>
                    <a:pt x="7887" y="11845"/>
                    <a:pt x="8393" y="11845"/>
                  </a:cubicBezTo>
                  <a:cubicBezTo>
                    <a:pt x="8900" y="11845"/>
                    <a:pt x="9280" y="11465"/>
                    <a:pt x="9280" y="10958"/>
                  </a:cubicBezTo>
                  <a:cubicBezTo>
                    <a:pt x="9280" y="10514"/>
                    <a:pt x="8963" y="10166"/>
                    <a:pt x="8583" y="10071"/>
                  </a:cubicBezTo>
                  <a:lnTo>
                    <a:pt x="8552" y="6556"/>
                  </a:lnTo>
                  <a:cubicBezTo>
                    <a:pt x="8552" y="6493"/>
                    <a:pt x="8520" y="6429"/>
                    <a:pt x="8457" y="6397"/>
                  </a:cubicBezTo>
                  <a:lnTo>
                    <a:pt x="1711" y="1267"/>
                  </a:lnTo>
                  <a:cubicBezTo>
                    <a:pt x="1774" y="1140"/>
                    <a:pt x="1806" y="1014"/>
                    <a:pt x="1806" y="887"/>
                  </a:cubicBezTo>
                  <a:cubicBezTo>
                    <a:pt x="1806" y="380"/>
                    <a:pt x="1394" y="0"/>
                    <a:pt x="9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2239;p25">
              <a:extLst>
                <a:ext uri="{FF2B5EF4-FFF2-40B4-BE49-F238E27FC236}">
                  <a16:creationId xmlns:a16="http://schemas.microsoft.com/office/drawing/2014/main" id="{CF951367-6016-8995-BED3-2B72797528C4}"/>
                </a:ext>
              </a:extLst>
            </p:cNvPr>
            <p:cNvSpPr/>
            <p:nvPr/>
          </p:nvSpPr>
          <p:spPr>
            <a:xfrm>
              <a:off x="-145043" y="3705250"/>
              <a:ext cx="697311" cy="1691638"/>
            </a:xfrm>
            <a:custGeom>
              <a:avLst/>
              <a:gdLst/>
              <a:ahLst/>
              <a:cxnLst/>
              <a:rect l="l" t="t" r="r" b="b"/>
              <a:pathLst>
                <a:path w="23942" h="58082" extrusionOk="0">
                  <a:moveTo>
                    <a:pt x="887" y="1"/>
                  </a:moveTo>
                  <a:cubicBezTo>
                    <a:pt x="380" y="1"/>
                    <a:pt x="0" y="381"/>
                    <a:pt x="0" y="888"/>
                  </a:cubicBezTo>
                  <a:cubicBezTo>
                    <a:pt x="0" y="1394"/>
                    <a:pt x="380" y="1774"/>
                    <a:pt x="887" y="1774"/>
                  </a:cubicBezTo>
                  <a:cubicBezTo>
                    <a:pt x="1140" y="1774"/>
                    <a:pt x="1362" y="1679"/>
                    <a:pt x="1520" y="1489"/>
                  </a:cubicBezTo>
                  <a:lnTo>
                    <a:pt x="22865" y="15265"/>
                  </a:lnTo>
                  <a:lnTo>
                    <a:pt x="22865" y="56308"/>
                  </a:lnTo>
                  <a:cubicBezTo>
                    <a:pt x="22485" y="56403"/>
                    <a:pt x="22168" y="56752"/>
                    <a:pt x="22168" y="57195"/>
                  </a:cubicBezTo>
                  <a:cubicBezTo>
                    <a:pt x="22168" y="57702"/>
                    <a:pt x="22580" y="58082"/>
                    <a:pt x="23055" y="58082"/>
                  </a:cubicBezTo>
                  <a:cubicBezTo>
                    <a:pt x="23562" y="58082"/>
                    <a:pt x="23942" y="57702"/>
                    <a:pt x="23942" y="57195"/>
                  </a:cubicBezTo>
                  <a:cubicBezTo>
                    <a:pt x="23942" y="56752"/>
                    <a:pt x="23657" y="56403"/>
                    <a:pt x="23245" y="56308"/>
                  </a:cubicBezTo>
                  <a:lnTo>
                    <a:pt x="23245" y="15170"/>
                  </a:lnTo>
                  <a:cubicBezTo>
                    <a:pt x="23245" y="15107"/>
                    <a:pt x="23214" y="15044"/>
                    <a:pt x="23150" y="15012"/>
                  </a:cubicBezTo>
                  <a:lnTo>
                    <a:pt x="1710" y="1173"/>
                  </a:lnTo>
                  <a:cubicBezTo>
                    <a:pt x="1742" y="1078"/>
                    <a:pt x="1774" y="983"/>
                    <a:pt x="1774" y="888"/>
                  </a:cubicBezTo>
                  <a:cubicBezTo>
                    <a:pt x="1774" y="381"/>
                    <a:pt x="1394" y="1"/>
                    <a:pt x="8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7F35687-9383-EEC9-6E85-C28D4B0C03F8}"/>
              </a:ext>
            </a:extLst>
          </p:cNvPr>
          <p:cNvGrpSpPr/>
          <p:nvPr/>
        </p:nvGrpSpPr>
        <p:grpSpPr>
          <a:xfrm rot="16200000">
            <a:off x="-22934" y="3547779"/>
            <a:ext cx="1760152" cy="1979593"/>
            <a:chOff x="-145043" y="3705250"/>
            <a:chExt cx="1760152" cy="1979593"/>
          </a:xfrm>
          <a:solidFill>
            <a:schemeClr val="accent1"/>
          </a:solidFill>
        </p:grpSpPr>
        <p:sp>
          <p:nvSpPr>
            <p:cNvPr id="4" name="Google Shape;2261;p25">
              <a:extLst>
                <a:ext uri="{FF2B5EF4-FFF2-40B4-BE49-F238E27FC236}">
                  <a16:creationId xmlns:a16="http://schemas.microsoft.com/office/drawing/2014/main" id="{0E09AF32-F12F-19BC-BC9F-C6E498A4338C}"/>
                </a:ext>
              </a:extLst>
            </p:cNvPr>
            <p:cNvSpPr/>
            <p:nvPr/>
          </p:nvSpPr>
          <p:spPr>
            <a:xfrm>
              <a:off x="917769" y="3990438"/>
              <a:ext cx="697340" cy="1694405"/>
            </a:xfrm>
            <a:custGeom>
              <a:avLst/>
              <a:gdLst/>
              <a:ahLst/>
              <a:cxnLst/>
              <a:rect l="l" t="t" r="r" b="b"/>
              <a:pathLst>
                <a:path w="23943" h="58177" extrusionOk="0">
                  <a:moveTo>
                    <a:pt x="23056" y="1"/>
                  </a:moveTo>
                  <a:cubicBezTo>
                    <a:pt x="22549" y="1"/>
                    <a:pt x="22137" y="381"/>
                    <a:pt x="22137" y="888"/>
                  </a:cubicBezTo>
                  <a:cubicBezTo>
                    <a:pt x="22137" y="1014"/>
                    <a:pt x="22169" y="1109"/>
                    <a:pt x="22201" y="1204"/>
                  </a:cubicBezTo>
                  <a:lnTo>
                    <a:pt x="792" y="15012"/>
                  </a:lnTo>
                  <a:cubicBezTo>
                    <a:pt x="761" y="15044"/>
                    <a:pt x="697" y="15107"/>
                    <a:pt x="697" y="15170"/>
                  </a:cubicBezTo>
                  <a:lnTo>
                    <a:pt x="697" y="56403"/>
                  </a:lnTo>
                  <a:cubicBezTo>
                    <a:pt x="317" y="56467"/>
                    <a:pt x="1" y="56847"/>
                    <a:pt x="1" y="57258"/>
                  </a:cubicBezTo>
                  <a:cubicBezTo>
                    <a:pt x="1" y="57765"/>
                    <a:pt x="412" y="58177"/>
                    <a:pt x="887" y="58177"/>
                  </a:cubicBezTo>
                  <a:cubicBezTo>
                    <a:pt x="1394" y="58177"/>
                    <a:pt x="1806" y="57765"/>
                    <a:pt x="1806" y="57258"/>
                  </a:cubicBezTo>
                  <a:cubicBezTo>
                    <a:pt x="1806" y="56847"/>
                    <a:pt x="1489" y="56467"/>
                    <a:pt x="1077" y="56403"/>
                  </a:cubicBezTo>
                  <a:lnTo>
                    <a:pt x="1077" y="15265"/>
                  </a:lnTo>
                  <a:lnTo>
                    <a:pt x="22391" y="1521"/>
                  </a:lnTo>
                  <a:cubicBezTo>
                    <a:pt x="22581" y="1679"/>
                    <a:pt x="22802" y="1774"/>
                    <a:pt x="23024" y="1774"/>
                  </a:cubicBezTo>
                  <a:cubicBezTo>
                    <a:pt x="23531" y="1774"/>
                    <a:pt x="23943" y="1394"/>
                    <a:pt x="23943" y="888"/>
                  </a:cubicBezTo>
                  <a:cubicBezTo>
                    <a:pt x="23943" y="381"/>
                    <a:pt x="23531" y="1"/>
                    <a:pt x="230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2258;p25">
              <a:extLst>
                <a:ext uri="{FF2B5EF4-FFF2-40B4-BE49-F238E27FC236}">
                  <a16:creationId xmlns:a16="http://schemas.microsoft.com/office/drawing/2014/main" id="{ECE5C750-0FA2-83C9-6F99-F632C5659BA4}"/>
                </a:ext>
              </a:extLst>
            </p:cNvPr>
            <p:cNvSpPr/>
            <p:nvPr/>
          </p:nvSpPr>
          <p:spPr>
            <a:xfrm>
              <a:off x="1131299" y="3990438"/>
              <a:ext cx="270280" cy="344986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8393" y="0"/>
                  </a:moveTo>
                  <a:cubicBezTo>
                    <a:pt x="7887" y="0"/>
                    <a:pt x="7506" y="380"/>
                    <a:pt x="7506" y="887"/>
                  </a:cubicBezTo>
                  <a:cubicBezTo>
                    <a:pt x="7506" y="1014"/>
                    <a:pt x="7538" y="1140"/>
                    <a:pt x="7570" y="1267"/>
                  </a:cubicBezTo>
                  <a:lnTo>
                    <a:pt x="824" y="6397"/>
                  </a:lnTo>
                  <a:cubicBezTo>
                    <a:pt x="793" y="6429"/>
                    <a:pt x="761" y="6493"/>
                    <a:pt x="761" y="6556"/>
                  </a:cubicBezTo>
                  <a:lnTo>
                    <a:pt x="729" y="10071"/>
                  </a:lnTo>
                  <a:cubicBezTo>
                    <a:pt x="318" y="10166"/>
                    <a:pt x="1" y="10514"/>
                    <a:pt x="1" y="10958"/>
                  </a:cubicBezTo>
                  <a:cubicBezTo>
                    <a:pt x="1" y="11465"/>
                    <a:pt x="413" y="11845"/>
                    <a:pt x="919" y="11845"/>
                  </a:cubicBezTo>
                  <a:cubicBezTo>
                    <a:pt x="1394" y="11845"/>
                    <a:pt x="1806" y="11465"/>
                    <a:pt x="1806" y="10958"/>
                  </a:cubicBezTo>
                  <a:cubicBezTo>
                    <a:pt x="1806" y="10546"/>
                    <a:pt x="1489" y="10166"/>
                    <a:pt x="1109" y="10103"/>
                  </a:cubicBezTo>
                  <a:lnTo>
                    <a:pt x="1141" y="6651"/>
                  </a:lnTo>
                  <a:lnTo>
                    <a:pt x="7823" y="1552"/>
                  </a:lnTo>
                  <a:cubicBezTo>
                    <a:pt x="7982" y="1711"/>
                    <a:pt x="8172" y="1774"/>
                    <a:pt x="8393" y="1774"/>
                  </a:cubicBezTo>
                  <a:cubicBezTo>
                    <a:pt x="8900" y="1774"/>
                    <a:pt x="9280" y="1394"/>
                    <a:pt x="9280" y="887"/>
                  </a:cubicBezTo>
                  <a:cubicBezTo>
                    <a:pt x="9280" y="380"/>
                    <a:pt x="8868" y="0"/>
                    <a:pt x="83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48;p25">
              <a:extLst>
                <a:ext uri="{FF2B5EF4-FFF2-40B4-BE49-F238E27FC236}">
                  <a16:creationId xmlns:a16="http://schemas.microsoft.com/office/drawing/2014/main" id="{A1E74B6D-380A-00F3-54B8-FA0B7AA0250C}"/>
                </a:ext>
              </a:extLst>
            </p:cNvPr>
            <p:cNvSpPr/>
            <p:nvPr/>
          </p:nvSpPr>
          <p:spPr>
            <a:xfrm>
              <a:off x="769255" y="4481659"/>
              <a:ext cx="51668" cy="1046898"/>
            </a:xfrm>
            <a:custGeom>
              <a:avLst/>
              <a:gdLst/>
              <a:ahLst/>
              <a:cxnLst/>
              <a:rect l="l" t="t" r="r" b="b"/>
              <a:pathLst>
                <a:path w="1774" h="35945" extrusionOk="0">
                  <a:moveTo>
                    <a:pt x="887" y="0"/>
                  </a:moveTo>
                  <a:cubicBezTo>
                    <a:pt x="380" y="0"/>
                    <a:pt x="0" y="412"/>
                    <a:pt x="0" y="887"/>
                  </a:cubicBezTo>
                  <a:cubicBezTo>
                    <a:pt x="0" y="1331"/>
                    <a:pt x="285" y="1679"/>
                    <a:pt x="697" y="1774"/>
                  </a:cubicBezTo>
                  <a:lnTo>
                    <a:pt x="697" y="34171"/>
                  </a:lnTo>
                  <a:cubicBezTo>
                    <a:pt x="285" y="34266"/>
                    <a:pt x="0" y="34615"/>
                    <a:pt x="0" y="35058"/>
                  </a:cubicBezTo>
                  <a:cubicBezTo>
                    <a:pt x="0" y="35565"/>
                    <a:pt x="380" y="35945"/>
                    <a:pt x="887" y="35945"/>
                  </a:cubicBezTo>
                  <a:cubicBezTo>
                    <a:pt x="1394" y="35945"/>
                    <a:pt x="1774" y="35565"/>
                    <a:pt x="1774" y="35058"/>
                  </a:cubicBezTo>
                  <a:cubicBezTo>
                    <a:pt x="1774" y="34615"/>
                    <a:pt x="1489" y="34266"/>
                    <a:pt x="1077" y="34171"/>
                  </a:cubicBezTo>
                  <a:lnTo>
                    <a:pt x="1077" y="1774"/>
                  </a:lnTo>
                  <a:cubicBezTo>
                    <a:pt x="1489" y="1679"/>
                    <a:pt x="1774" y="1331"/>
                    <a:pt x="1774" y="887"/>
                  </a:cubicBezTo>
                  <a:cubicBezTo>
                    <a:pt x="1774" y="412"/>
                    <a:pt x="1394" y="0"/>
                    <a:pt x="8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2242;p25">
              <a:extLst>
                <a:ext uri="{FF2B5EF4-FFF2-40B4-BE49-F238E27FC236}">
                  <a16:creationId xmlns:a16="http://schemas.microsoft.com/office/drawing/2014/main" id="{6EFE5708-421A-3349-BED7-D0A826F7C159}"/>
                </a:ext>
              </a:extLst>
            </p:cNvPr>
            <p:cNvSpPr/>
            <p:nvPr/>
          </p:nvSpPr>
          <p:spPr>
            <a:xfrm rot="7033303">
              <a:off x="-27029" y="3868562"/>
              <a:ext cx="270280" cy="344986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919" y="0"/>
                  </a:moveTo>
                  <a:cubicBezTo>
                    <a:pt x="413" y="0"/>
                    <a:pt x="1" y="380"/>
                    <a:pt x="1" y="887"/>
                  </a:cubicBezTo>
                  <a:cubicBezTo>
                    <a:pt x="1" y="1394"/>
                    <a:pt x="413" y="1774"/>
                    <a:pt x="919" y="1774"/>
                  </a:cubicBezTo>
                  <a:cubicBezTo>
                    <a:pt x="1141" y="1774"/>
                    <a:pt x="1331" y="1711"/>
                    <a:pt x="1489" y="1552"/>
                  </a:cubicBezTo>
                  <a:lnTo>
                    <a:pt x="8172" y="6651"/>
                  </a:lnTo>
                  <a:lnTo>
                    <a:pt x="8203" y="10103"/>
                  </a:lnTo>
                  <a:cubicBezTo>
                    <a:pt x="7792" y="10166"/>
                    <a:pt x="7507" y="10546"/>
                    <a:pt x="7507" y="10958"/>
                  </a:cubicBezTo>
                  <a:cubicBezTo>
                    <a:pt x="7507" y="11465"/>
                    <a:pt x="7887" y="11845"/>
                    <a:pt x="8393" y="11845"/>
                  </a:cubicBezTo>
                  <a:cubicBezTo>
                    <a:pt x="8900" y="11845"/>
                    <a:pt x="9280" y="11465"/>
                    <a:pt x="9280" y="10958"/>
                  </a:cubicBezTo>
                  <a:cubicBezTo>
                    <a:pt x="9280" y="10514"/>
                    <a:pt x="8963" y="10166"/>
                    <a:pt x="8583" y="10071"/>
                  </a:cubicBezTo>
                  <a:lnTo>
                    <a:pt x="8552" y="6556"/>
                  </a:lnTo>
                  <a:cubicBezTo>
                    <a:pt x="8552" y="6493"/>
                    <a:pt x="8520" y="6429"/>
                    <a:pt x="8457" y="6397"/>
                  </a:cubicBezTo>
                  <a:lnTo>
                    <a:pt x="1711" y="1267"/>
                  </a:lnTo>
                  <a:cubicBezTo>
                    <a:pt x="1774" y="1140"/>
                    <a:pt x="1806" y="1014"/>
                    <a:pt x="1806" y="887"/>
                  </a:cubicBezTo>
                  <a:cubicBezTo>
                    <a:pt x="1806" y="380"/>
                    <a:pt x="1394" y="0"/>
                    <a:pt x="9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2239;p25">
              <a:extLst>
                <a:ext uri="{FF2B5EF4-FFF2-40B4-BE49-F238E27FC236}">
                  <a16:creationId xmlns:a16="http://schemas.microsoft.com/office/drawing/2014/main" id="{E130F819-0820-452D-BEA4-37C15B17228B}"/>
                </a:ext>
              </a:extLst>
            </p:cNvPr>
            <p:cNvSpPr/>
            <p:nvPr/>
          </p:nvSpPr>
          <p:spPr>
            <a:xfrm>
              <a:off x="-145043" y="3705250"/>
              <a:ext cx="697311" cy="1691638"/>
            </a:xfrm>
            <a:custGeom>
              <a:avLst/>
              <a:gdLst/>
              <a:ahLst/>
              <a:cxnLst/>
              <a:rect l="l" t="t" r="r" b="b"/>
              <a:pathLst>
                <a:path w="23942" h="58082" extrusionOk="0">
                  <a:moveTo>
                    <a:pt x="887" y="1"/>
                  </a:moveTo>
                  <a:cubicBezTo>
                    <a:pt x="380" y="1"/>
                    <a:pt x="0" y="381"/>
                    <a:pt x="0" y="888"/>
                  </a:cubicBezTo>
                  <a:cubicBezTo>
                    <a:pt x="0" y="1394"/>
                    <a:pt x="380" y="1774"/>
                    <a:pt x="887" y="1774"/>
                  </a:cubicBezTo>
                  <a:cubicBezTo>
                    <a:pt x="1140" y="1774"/>
                    <a:pt x="1362" y="1679"/>
                    <a:pt x="1520" y="1489"/>
                  </a:cubicBezTo>
                  <a:lnTo>
                    <a:pt x="22865" y="15265"/>
                  </a:lnTo>
                  <a:lnTo>
                    <a:pt x="22865" y="56308"/>
                  </a:lnTo>
                  <a:cubicBezTo>
                    <a:pt x="22485" y="56403"/>
                    <a:pt x="22168" y="56752"/>
                    <a:pt x="22168" y="57195"/>
                  </a:cubicBezTo>
                  <a:cubicBezTo>
                    <a:pt x="22168" y="57702"/>
                    <a:pt x="22580" y="58082"/>
                    <a:pt x="23055" y="58082"/>
                  </a:cubicBezTo>
                  <a:cubicBezTo>
                    <a:pt x="23562" y="58082"/>
                    <a:pt x="23942" y="57702"/>
                    <a:pt x="23942" y="57195"/>
                  </a:cubicBezTo>
                  <a:cubicBezTo>
                    <a:pt x="23942" y="56752"/>
                    <a:pt x="23657" y="56403"/>
                    <a:pt x="23245" y="56308"/>
                  </a:cubicBezTo>
                  <a:lnTo>
                    <a:pt x="23245" y="15170"/>
                  </a:lnTo>
                  <a:cubicBezTo>
                    <a:pt x="23245" y="15107"/>
                    <a:pt x="23214" y="15044"/>
                    <a:pt x="23150" y="15012"/>
                  </a:cubicBezTo>
                  <a:lnTo>
                    <a:pt x="1710" y="1173"/>
                  </a:lnTo>
                  <a:cubicBezTo>
                    <a:pt x="1742" y="1078"/>
                    <a:pt x="1774" y="983"/>
                    <a:pt x="1774" y="888"/>
                  </a:cubicBezTo>
                  <a:cubicBezTo>
                    <a:pt x="1774" y="381"/>
                    <a:pt x="1394" y="1"/>
                    <a:pt x="8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321" name="Google Shape;2321;p27"/>
          <p:cNvSpPr/>
          <p:nvPr/>
        </p:nvSpPr>
        <p:spPr>
          <a:xfrm>
            <a:off x="3948036" y="2011884"/>
            <a:ext cx="1292714" cy="466492"/>
          </a:xfrm>
          <a:custGeom>
            <a:avLst/>
            <a:gdLst/>
            <a:ahLst/>
            <a:cxnLst/>
            <a:rect l="l" t="t" r="r" b="b"/>
            <a:pathLst>
              <a:path w="40284" h="14537" extrusionOk="0">
                <a:moveTo>
                  <a:pt x="28344" y="1"/>
                </a:moveTo>
                <a:cubicBezTo>
                  <a:pt x="28059" y="1"/>
                  <a:pt x="27806" y="222"/>
                  <a:pt x="27806" y="539"/>
                </a:cubicBezTo>
                <a:lnTo>
                  <a:pt x="27806" y="13460"/>
                </a:lnTo>
                <a:lnTo>
                  <a:pt x="539" y="13460"/>
                </a:lnTo>
                <a:cubicBezTo>
                  <a:pt x="254" y="13460"/>
                  <a:pt x="1" y="13713"/>
                  <a:pt x="1" y="13998"/>
                </a:cubicBezTo>
                <a:cubicBezTo>
                  <a:pt x="1" y="14315"/>
                  <a:pt x="254" y="14537"/>
                  <a:pt x="539" y="14537"/>
                </a:cubicBezTo>
                <a:lnTo>
                  <a:pt x="28344" y="14537"/>
                </a:lnTo>
                <a:cubicBezTo>
                  <a:pt x="28661" y="14537"/>
                  <a:pt x="28915" y="14315"/>
                  <a:pt x="28915" y="13998"/>
                </a:cubicBezTo>
                <a:lnTo>
                  <a:pt x="28915" y="1077"/>
                </a:lnTo>
                <a:lnTo>
                  <a:pt x="39745" y="1077"/>
                </a:lnTo>
                <a:cubicBezTo>
                  <a:pt x="40062" y="1077"/>
                  <a:pt x="40284" y="824"/>
                  <a:pt x="40284" y="539"/>
                </a:cubicBezTo>
                <a:cubicBezTo>
                  <a:pt x="40284" y="222"/>
                  <a:pt x="40062" y="1"/>
                  <a:pt x="3974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2" name="Google Shape;2322;p27"/>
          <p:cNvSpPr/>
          <p:nvPr/>
        </p:nvSpPr>
        <p:spPr>
          <a:xfrm>
            <a:off x="3948036" y="2797448"/>
            <a:ext cx="1292714" cy="35620"/>
          </a:xfrm>
          <a:custGeom>
            <a:avLst/>
            <a:gdLst/>
            <a:ahLst/>
            <a:cxnLst/>
            <a:rect l="l" t="t" r="r" b="b"/>
            <a:pathLst>
              <a:path w="40284" h="1110" extrusionOk="0">
                <a:moveTo>
                  <a:pt x="539" y="1"/>
                </a:moveTo>
                <a:cubicBezTo>
                  <a:pt x="254" y="1"/>
                  <a:pt x="1" y="254"/>
                  <a:pt x="1" y="571"/>
                </a:cubicBezTo>
                <a:cubicBezTo>
                  <a:pt x="1" y="856"/>
                  <a:pt x="254" y="1109"/>
                  <a:pt x="539" y="1109"/>
                </a:cubicBezTo>
                <a:lnTo>
                  <a:pt x="39745" y="1109"/>
                </a:lnTo>
                <a:cubicBezTo>
                  <a:pt x="40062" y="1109"/>
                  <a:pt x="40284" y="856"/>
                  <a:pt x="40284" y="571"/>
                </a:cubicBezTo>
                <a:cubicBezTo>
                  <a:pt x="40284" y="254"/>
                  <a:pt x="40062" y="1"/>
                  <a:pt x="39745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3" name="Google Shape;2323;p27"/>
          <p:cNvSpPr/>
          <p:nvPr/>
        </p:nvSpPr>
        <p:spPr>
          <a:xfrm>
            <a:off x="3948036" y="3505802"/>
            <a:ext cx="1292714" cy="900413"/>
          </a:xfrm>
          <a:custGeom>
            <a:avLst/>
            <a:gdLst/>
            <a:ahLst/>
            <a:cxnLst/>
            <a:rect l="l" t="t" r="r" b="b"/>
            <a:pathLst>
              <a:path w="40284" h="28059" extrusionOk="0">
                <a:moveTo>
                  <a:pt x="539" y="0"/>
                </a:moveTo>
                <a:cubicBezTo>
                  <a:pt x="254" y="0"/>
                  <a:pt x="1" y="253"/>
                  <a:pt x="1" y="570"/>
                </a:cubicBezTo>
                <a:cubicBezTo>
                  <a:pt x="1" y="855"/>
                  <a:pt x="254" y="1108"/>
                  <a:pt x="539" y="1108"/>
                </a:cubicBezTo>
                <a:lnTo>
                  <a:pt x="20522" y="1108"/>
                </a:lnTo>
                <a:lnTo>
                  <a:pt x="20522" y="27489"/>
                </a:lnTo>
                <a:cubicBezTo>
                  <a:pt x="20522" y="27805"/>
                  <a:pt x="20776" y="28059"/>
                  <a:pt x="21061" y="28059"/>
                </a:cubicBezTo>
                <a:lnTo>
                  <a:pt x="39745" y="28059"/>
                </a:lnTo>
                <a:cubicBezTo>
                  <a:pt x="40062" y="28059"/>
                  <a:pt x="40284" y="27805"/>
                  <a:pt x="40284" y="27489"/>
                </a:cubicBezTo>
                <a:cubicBezTo>
                  <a:pt x="40284" y="27204"/>
                  <a:pt x="40062" y="26950"/>
                  <a:pt x="39745" y="26950"/>
                </a:cubicBezTo>
                <a:lnTo>
                  <a:pt x="21631" y="26950"/>
                </a:lnTo>
                <a:lnTo>
                  <a:pt x="21631" y="570"/>
                </a:lnTo>
                <a:cubicBezTo>
                  <a:pt x="21631" y="253"/>
                  <a:pt x="21377" y="0"/>
                  <a:pt x="21061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4" name="Google Shape;2324;p27"/>
          <p:cNvSpPr/>
          <p:nvPr/>
        </p:nvSpPr>
        <p:spPr>
          <a:xfrm>
            <a:off x="3948036" y="3152138"/>
            <a:ext cx="1292714" cy="467487"/>
          </a:xfrm>
          <a:custGeom>
            <a:avLst/>
            <a:gdLst/>
            <a:ahLst/>
            <a:cxnLst/>
            <a:rect l="l" t="t" r="r" b="b"/>
            <a:pathLst>
              <a:path w="40284" h="14568" extrusionOk="0">
                <a:moveTo>
                  <a:pt x="539" y="0"/>
                </a:moveTo>
                <a:cubicBezTo>
                  <a:pt x="254" y="0"/>
                  <a:pt x="1" y="254"/>
                  <a:pt x="1" y="539"/>
                </a:cubicBezTo>
                <a:cubicBezTo>
                  <a:pt x="1" y="855"/>
                  <a:pt x="254" y="1077"/>
                  <a:pt x="539" y="1077"/>
                </a:cubicBezTo>
                <a:lnTo>
                  <a:pt x="27806" y="1077"/>
                </a:lnTo>
                <a:lnTo>
                  <a:pt x="27806" y="14030"/>
                </a:lnTo>
                <a:cubicBezTo>
                  <a:pt x="27806" y="14315"/>
                  <a:pt x="28059" y="14568"/>
                  <a:pt x="28344" y="14568"/>
                </a:cubicBezTo>
                <a:lnTo>
                  <a:pt x="39745" y="14568"/>
                </a:lnTo>
                <a:cubicBezTo>
                  <a:pt x="40062" y="14568"/>
                  <a:pt x="40284" y="14315"/>
                  <a:pt x="40284" y="14030"/>
                </a:cubicBezTo>
                <a:cubicBezTo>
                  <a:pt x="40284" y="13713"/>
                  <a:pt x="40062" y="13460"/>
                  <a:pt x="39745" y="13460"/>
                </a:cubicBezTo>
                <a:lnTo>
                  <a:pt x="28915" y="13460"/>
                </a:lnTo>
                <a:lnTo>
                  <a:pt x="28915" y="539"/>
                </a:lnTo>
                <a:cubicBezTo>
                  <a:pt x="28915" y="254"/>
                  <a:pt x="28661" y="0"/>
                  <a:pt x="28344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6" name="Google Shape;2326;p27"/>
          <p:cNvSpPr/>
          <p:nvPr/>
        </p:nvSpPr>
        <p:spPr>
          <a:xfrm>
            <a:off x="5223453" y="1680587"/>
            <a:ext cx="3464468" cy="697187"/>
          </a:xfrm>
          <a:custGeom>
            <a:avLst/>
            <a:gdLst/>
            <a:ahLst/>
            <a:cxnLst/>
            <a:rect l="l" t="t" r="r" b="b"/>
            <a:pathLst>
              <a:path w="107961" h="21726" extrusionOk="0">
                <a:moveTo>
                  <a:pt x="10863" y="1"/>
                </a:moveTo>
                <a:cubicBezTo>
                  <a:pt x="4877" y="1"/>
                  <a:pt x="0" y="4878"/>
                  <a:pt x="0" y="10863"/>
                </a:cubicBezTo>
                <a:cubicBezTo>
                  <a:pt x="0" y="16849"/>
                  <a:pt x="4877" y="21726"/>
                  <a:pt x="10863" y="21726"/>
                </a:cubicBezTo>
                <a:lnTo>
                  <a:pt x="107960" y="21726"/>
                </a:lnTo>
                <a:lnTo>
                  <a:pt x="107960" y="1"/>
                </a:lnTo>
                <a:close/>
              </a:path>
            </a:pathLst>
          </a:custGeom>
          <a:solidFill>
            <a:srgbClr val="FFFFFF"/>
          </a:solidFill>
          <a:ln w="10300" cap="flat" cmpd="sng">
            <a:solidFill>
              <a:srgbClr val="C4C4C4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7" name="Google Shape;2327;p27"/>
          <p:cNvSpPr/>
          <p:nvPr/>
        </p:nvSpPr>
        <p:spPr>
          <a:xfrm>
            <a:off x="5223453" y="2467177"/>
            <a:ext cx="3464468" cy="696160"/>
          </a:xfrm>
          <a:custGeom>
            <a:avLst/>
            <a:gdLst/>
            <a:ahLst/>
            <a:cxnLst/>
            <a:rect l="l" t="t" r="r" b="b"/>
            <a:pathLst>
              <a:path w="107961" h="21694" extrusionOk="0">
                <a:moveTo>
                  <a:pt x="10863" y="0"/>
                </a:moveTo>
                <a:cubicBezTo>
                  <a:pt x="4877" y="0"/>
                  <a:pt x="0" y="4846"/>
                  <a:pt x="0" y="10863"/>
                </a:cubicBezTo>
                <a:cubicBezTo>
                  <a:pt x="0" y="16848"/>
                  <a:pt x="4877" y="21694"/>
                  <a:pt x="10863" y="21694"/>
                </a:cubicBezTo>
                <a:lnTo>
                  <a:pt x="107960" y="21694"/>
                </a:lnTo>
                <a:lnTo>
                  <a:pt x="107960" y="0"/>
                </a:lnTo>
                <a:close/>
              </a:path>
            </a:pathLst>
          </a:custGeom>
          <a:solidFill>
            <a:srgbClr val="FFFFFF"/>
          </a:solidFill>
          <a:ln w="10300" cap="flat" cmpd="sng">
            <a:solidFill>
              <a:srgbClr val="C4C4C4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8" name="Google Shape;2328;p27"/>
          <p:cNvSpPr/>
          <p:nvPr/>
        </p:nvSpPr>
        <p:spPr>
          <a:xfrm>
            <a:off x="5223453" y="3253767"/>
            <a:ext cx="3464468" cy="696160"/>
          </a:xfrm>
          <a:custGeom>
            <a:avLst/>
            <a:gdLst/>
            <a:ahLst/>
            <a:cxnLst/>
            <a:rect l="l" t="t" r="r" b="b"/>
            <a:pathLst>
              <a:path w="107961" h="21694" extrusionOk="0">
                <a:moveTo>
                  <a:pt x="10863" y="0"/>
                </a:moveTo>
                <a:cubicBezTo>
                  <a:pt x="4877" y="0"/>
                  <a:pt x="0" y="4845"/>
                  <a:pt x="0" y="10831"/>
                </a:cubicBezTo>
                <a:cubicBezTo>
                  <a:pt x="0" y="16848"/>
                  <a:pt x="4877" y="21693"/>
                  <a:pt x="10863" y="21693"/>
                </a:cubicBezTo>
                <a:lnTo>
                  <a:pt x="107960" y="21693"/>
                </a:lnTo>
                <a:lnTo>
                  <a:pt x="107960" y="0"/>
                </a:lnTo>
                <a:close/>
              </a:path>
            </a:pathLst>
          </a:custGeom>
          <a:solidFill>
            <a:srgbClr val="FFFFFF"/>
          </a:solidFill>
          <a:ln w="10300" cap="flat" cmpd="sng">
            <a:solidFill>
              <a:srgbClr val="C4C4C4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9" name="Google Shape;2329;p27"/>
          <p:cNvSpPr/>
          <p:nvPr/>
        </p:nvSpPr>
        <p:spPr>
          <a:xfrm>
            <a:off x="5223453" y="4040325"/>
            <a:ext cx="3464468" cy="696193"/>
          </a:xfrm>
          <a:custGeom>
            <a:avLst/>
            <a:gdLst/>
            <a:ahLst/>
            <a:cxnLst/>
            <a:rect l="l" t="t" r="r" b="b"/>
            <a:pathLst>
              <a:path w="107961" h="21695" extrusionOk="0">
                <a:moveTo>
                  <a:pt x="10863" y="1"/>
                </a:moveTo>
                <a:cubicBezTo>
                  <a:pt x="4877" y="1"/>
                  <a:pt x="0" y="4846"/>
                  <a:pt x="0" y="10832"/>
                </a:cubicBezTo>
                <a:cubicBezTo>
                  <a:pt x="0" y="16849"/>
                  <a:pt x="4877" y="21694"/>
                  <a:pt x="10863" y="21694"/>
                </a:cubicBezTo>
                <a:lnTo>
                  <a:pt x="107960" y="21694"/>
                </a:lnTo>
                <a:lnTo>
                  <a:pt x="107960" y="1"/>
                </a:lnTo>
                <a:close/>
              </a:path>
            </a:pathLst>
          </a:custGeom>
          <a:solidFill>
            <a:srgbClr val="FFFFFF"/>
          </a:solidFill>
          <a:ln w="10300" cap="flat" cmpd="sng">
            <a:solidFill>
              <a:srgbClr val="C4C4C4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2" name="Google Shape;2332;p27"/>
          <p:cNvSpPr/>
          <p:nvPr/>
        </p:nvSpPr>
        <p:spPr>
          <a:xfrm>
            <a:off x="559813" y="1929574"/>
            <a:ext cx="3300874" cy="1771368"/>
          </a:xfrm>
          <a:custGeom>
            <a:avLst/>
            <a:gdLst/>
            <a:ahLst/>
            <a:cxnLst/>
            <a:rect l="l" t="t" r="r" b="b"/>
            <a:pathLst>
              <a:path w="102863" h="55200" extrusionOk="0">
                <a:moveTo>
                  <a:pt x="1" y="1"/>
                </a:moveTo>
                <a:lnTo>
                  <a:pt x="1" y="55199"/>
                </a:lnTo>
                <a:lnTo>
                  <a:pt x="102862" y="55199"/>
                </a:lnTo>
                <a:lnTo>
                  <a:pt x="1028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7" name="Google Shape;2337;p27"/>
          <p:cNvSpPr/>
          <p:nvPr/>
        </p:nvSpPr>
        <p:spPr>
          <a:xfrm>
            <a:off x="559813" y="2284264"/>
            <a:ext cx="3300874" cy="353664"/>
          </a:xfrm>
          <a:custGeom>
            <a:avLst/>
            <a:gdLst/>
            <a:ahLst/>
            <a:cxnLst/>
            <a:rect l="l" t="t" r="r" b="b"/>
            <a:pathLst>
              <a:path w="102863" h="11021" extrusionOk="0">
                <a:moveTo>
                  <a:pt x="1" y="0"/>
                </a:moveTo>
                <a:lnTo>
                  <a:pt x="1" y="11021"/>
                </a:lnTo>
                <a:lnTo>
                  <a:pt x="102862" y="11021"/>
                </a:lnTo>
                <a:lnTo>
                  <a:pt x="10286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Array 1D</a:t>
            </a:r>
            <a:endParaRPr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38" name="Google Shape;2338;p27"/>
          <p:cNvSpPr/>
          <p:nvPr/>
        </p:nvSpPr>
        <p:spPr>
          <a:xfrm>
            <a:off x="559813" y="2637896"/>
            <a:ext cx="3300874" cy="354723"/>
          </a:xfrm>
          <a:custGeom>
            <a:avLst/>
            <a:gdLst/>
            <a:ahLst/>
            <a:cxnLst/>
            <a:rect l="l" t="t" r="r" b="b"/>
            <a:pathLst>
              <a:path w="102863" h="11054" extrusionOk="0">
                <a:moveTo>
                  <a:pt x="1" y="1"/>
                </a:moveTo>
                <a:lnTo>
                  <a:pt x="1" y="11053"/>
                </a:lnTo>
                <a:lnTo>
                  <a:pt x="102862" y="11053"/>
                </a:lnTo>
                <a:lnTo>
                  <a:pt x="102862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Array 2D</a:t>
            </a:r>
            <a:endParaRPr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39" name="Google Shape;2339;p27"/>
          <p:cNvSpPr/>
          <p:nvPr/>
        </p:nvSpPr>
        <p:spPr>
          <a:xfrm>
            <a:off x="559813" y="2992587"/>
            <a:ext cx="3300874" cy="353664"/>
          </a:xfrm>
          <a:custGeom>
            <a:avLst/>
            <a:gdLst/>
            <a:ahLst/>
            <a:cxnLst/>
            <a:rect l="l" t="t" r="r" b="b"/>
            <a:pathLst>
              <a:path w="102863" h="11021" extrusionOk="0">
                <a:moveTo>
                  <a:pt x="1" y="0"/>
                </a:moveTo>
                <a:lnTo>
                  <a:pt x="1" y="11021"/>
                </a:lnTo>
                <a:lnTo>
                  <a:pt x="102862" y="11021"/>
                </a:lnTo>
                <a:lnTo>
                  <a:pt x="102862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ArrayList</a:t>
            </a:r>
            <a:endParaRPr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40" name="Google Shape;2340;p27"/>
          <p:cNvSpPr/>
          <p:nvPr/>
        </p:nvSpPr>
        <p:spPr>
          <a:xfrm>
            <a:off x="559813" y="3346219"/>
            <a:ext cx="3300874" cy="354723"/>
          </a:xfrm>
          <a:custGeom>
            <a:avLst/>
            <a:gdLst/>
            <a:ahLst/>
            <a:cxnLst/>
            <a:rect l="l" t="t" r="r" b="b"/>
            <a:pathLst>
              <a:path w="102863" h="11054" extrusionOk="0">
                <a:moveTo>
                  <a:pt x="1" y="1"/>
                </a:moveTo>
                <a:lnTo>
                  <a:pt x="1" y="11053"/>
                </a:lnTo>
                <a:lnTo>
                  <a:pt x="102862" y="11053"/>
                </a:lnTo>
                <a:lnTo>
                  <a:pt x="102862" y="1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LinkedList</a:t>
            </a:r>
            <a:endParaRPr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343" name="Google Shape;2343;p27"/>
          <p:cNvGrpSpPr/>
          <p:nvPr/>
        </p:nvGrpSpPr>
        <p:grpSpPr>
          <a:xfrm>
            <a:off x="5468190" y="4212584"/>
            <a:ext cx="389284" cy="351161"/>
            <a:chOff x="5623840" y="4212584"/>
            <a:chExt cx="389284" cy="351161"/>
          </a:xfrm>
        </p:grpSpPr>
        <p:sp>
          <p:nvSpPr>
            <p:cNvPr id="2344" name="Google Shape;2344;p27"/>
            <p:cNvSpPr/>
            <p:nvPr/>
          </p:nvSpPr>
          <p:spPr>
            <a:xfrm>
              <a:off x="5679740" y="4347234"/>
              <a:ext cx="277482" cy="216511"/>
            </a:xfrm>
            <a:custGeom>
              <a:avLst/>
              <a:gdLst/>
              <a:ahLst/>
              <a:cxnLst/>
              <a:rect l="l" t="t" r="r" b="b"/>
              <a:pathLst>
                <a:path w="8647" h="6747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lnTo>
                    <a:pt x="1" y="6556"/>
                  </a:lnTo>
                  <a:cubicBezTo>
                    <a:pt x="1" y="6651"/>
                    <a:pt x="96" y="6746"/>
                    <a:pt x="191" y="6746"/>
                  </a:cubicBezTo>
                  <a:lnTo>
                    <a:pt x="8456" y="6746"/>
                  </a:lnTo>
                  <a:cubicBezTo>
                    <a:pt x="8551" y="6746"/>
                    <a:pt x="8646" y="6651"/>
                    <a:pt x="8646" y="6556"/>
                  </a:cubicBezTo>
                  <a:lnTo>
                    <a:pt x="8646" y="191"/>
                  </a:lnTo>
                  <a:cubicBezTo>
                    <a:pt x="8646" y="64"/>
                    <a:pt x="8551" y="1"/>
                    <a:pt x="8456" y="1"/>
                  </a:cubicBezTo>
                  <a:cubicBezTo>
                    <a:pt x="8330" y="1"/>
                    <a:pt x="8235" y="64"/>
                    <a:pt x="8235" y="191"/>
                  </a:cubicBezTo>
                  <a:lnTo>
                    <a:pt x="8235" y="6366"/>
                  </a:lnTo>
                  <a:lnTo>
                    <a:pt x="381" y="6366"/>
                  </a:lnTo>
                  <a:lnTo>
                    <a:pt x="381" y="191"/>
                  </a:lnTo>
                  <a:cubicBezTo>
                    <a:pt x="381" y="64"/>
                    <a:pt x="317" y="1"/>
                    <a:pt x="19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7"/>
            <p:cNvSpPr/>
            <p:nvPr/>
          </p:nvSpPr>
          <p:spPr>
            <a:xfrm>
              <a:off x="5623840" y="4212584"/>
              <a:ext cx="389284" cy="199985"/>
            </a:xfrm>
            <a:custGeom>
              <a:avLst/>
              <a:gdLst/>
              <a:ahLst/>
              <a:cxnLst/>
              <a:rect l="l" t="t" r="r" b="b"/>
              <a:pathLst>
                <a:path w="12131" h="6232" extrusionOk="0">
                  <a:moveTo>
                    <a:pt x="6066" y="1"/>
                  </a:moveTo>
                  <a:cubicBezTo>
                    <a:pt x="6018" y="1"/>
                    <a:pt x="5971" y="17"/>
                    <a:pt x="5923" y="48"/>
                  </a:cubicBezTo>
                  <a:lnTo>
                    <a:pt x="96" y="5875"/>
                  </a:lnTo>
                  <a:cubicBezTo>
                    <a:pt x="1" y="5970"/>
                    <a:pt x="1" y="6097"/>
                    <a:pt x="96" y="6160"/>
                  </a:cubicBezTo>
                  <a:cubicBezTo>
                    <a:pt x="128" y="6192"/>
                    <a:pt x="191" y="6224"/>
                    <a:pt x="223" y="6224"/>
                  </a:cubicBezTo>
                  <a:cubicBezTo>
                    <a:pt x="286" y="6224"/>
                    <a:pt x="349" y="6192"/>
                    <a:pt x="381" y="6160"/>
                  </a:cubicBezTo>
                  <a:lnTo>
                    <a:pt x="6050" y="492"/>
                  </a:lnTo>
                  <a:lnTo>
                    <a:pt x="11750" y="6160"/>
                  </a:lnTo>
                  <a:cubicBezTo>
                    <a:pt x="11798" y="6208"/>
                    <a:pt x="11853" y="6232"/>
                    <a:pt x="11905" y="6232"/>
                  </a:cubicBezTo>
                  <a:cubicBezTo>
                    <a:pt x="11956" y="6232"/>
                    <a:pt x="12004" y="6208"/>
                    <a:pt x="12035" y="6160"/>
                  </a:cubicBezTo>
                  <a:cubicBezTo>
                    <a:pt x="12130" y="6097"/>
                    <a:pt x="12130" y="5970"/>
                    <a:pt x="12035" y="5875"/>
                  </a:cubicBezTo>
                  <a:lnTo>
                    <a:pt x="6208" y="48"/>
                  </a:lnTo>
                  <a:cubicBezTo>
                    <a:pt x="6161" y="17"/>
                    <a:pt x="6113" y="1"/>
                    <a:pt x="606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7"/>
            <p:cNvSpPr/>
            <p:nvPr/>
          </p:nvSpPr>
          <p:spPr>
            <a:xfrm>
              <a:off x="5755954" y="4399059"/>
              <a:ext cx="125055" cy="164686"/>
            </a:xfrm>
            <a:custGeom>
              <a:avLst/>
              <a:gdLst/>
              <a:ahLst/>
              <a:cxnLst/>
              <a:rect l="l" t="t" r="r" b="b"/>
              <a:pathLst>
                <a:path w="3897" h="5132" extrusionOk="0">
                  <a:moveTo>
                    <a:pt x="3485" y="381"/>
                  </a:moveTo>
                  <a:lnTo>
                    <a:pt x="3485" y="4751"/>
                  </a:lnTo>
                  <a:lnTo>
                    <a:pt x="381" y="4751"/>
                  </a:lnTo>
                  <a:lnTo>
                    <a:pt x="381" y="381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4941"/>
                  </a:lnTo>
                  <a:cubicBezTo>
                    <a:pt x="1" y="5036"/>
                    <a:pt x="96" y="5131"/>
                    <a:pt x="191" y="5131"/>
                  </a:cubicBezTo>
                  <a:lnTo>
                    <a:pt x="3706" y="5131"/>
                  </a:lnTo>
                  <a:cubicBezTo>
                    <a:pt x="3801" y="5131"/>
                    <a:pt x="3896" y="5036"/>
                    <a:pt x="3896" y="4941"/>
                  </a:cubicBezTo>
                  <a:lnTo>
                    <a:pt x="3896" y="191"/>
                  </a:lnTo>
                  <a:cubicBezTo>
                    <a:pt x="3896" y="96"/>
                    <a:pt x="3801" y="1"/>
                    <a:pt x="370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7" name="Google Shape;2347;p27"/>
          <p:cNvGrpSpPr/>
          <p:nvPr/>
        </p:nvGrpSpPr>
        <p:grpSpPr>
          <a:xfrm>
            <a:off x="5472265" y="2677607"/>
            <a:ext cx="380106" cy="317113"/>
            <a:chOff x="5627915" y="2648069"/>
            <a:chExt cx="380106" cy="317113"/>
          </a:xfrm>
        </p:grpSpPr>
        <p:sp>
          <p:nvSpPr>
            <p:cNvPr id="2348" name="Google Shape;2348;p27"/>
            <p:cNvSpPr/>
            <p:nvPr/>
          </p:nvSpPr>
          <p:spPr>
            <a:xfrm>
              <a:off x="5627915" y="2648069"/>
              <a:ext cx="380106" cy="317113"/>
            </a:xfrm>
            <a:custGeom>
              <a:avLst/>
              <a:gdLst/>
              <a:ahLst/>
              <a:cxnLst/>
              <a:rect l="l" t="t" r="r" b="b"/>
              <a:pathLst>
                <a:path w="11845" h="9882" extrusionOk="0">
                  <a:moveTo>
                    <a:pt x="11465" y="380"/>
                  </a:moveTo>
                  <a:lnTo>
                    <a:pt x="11465" y="7063"/>
                  </a:lnTo>
                  <a:lnTo>
                    <a:pt x="3643" y="7063"/>
                  </a:lnTo>
                  <a:cubicBezTo>
                    <a:pt x="3579" y="7063"/>
                    <a:pt x="3516" y="7094"/>
                    <a:pt x="3484" y="7126"/>
                  </a:cubicBezTo>
                  <a:lnTo>
                    <a:pt x="1521" y="9153"/>
                  </a:lnTo>
                  <a:lnTo>
                    <a:pt x="1711" y="7284"/>
                  </a:lnTo>
                  <a:cubicBezTo>
                    <a:pt x="1711" y="7221"/>
                    <a:pt x="1679" y="7158"/>
                    <a:pt x="1647" y="7126"/>
                  </a:cubicBezTo>
                  <a:cubicBezTo>
                    <a:pt x="1616" y="7094"/>
                    <a:pt x="1552" y="7063"/>
                    <a:pt x="1489" y="7063"/>
                  </a:cubicBezTo>
                  <a:lnTo>
                    <a:pt x="412" y="7063"/>
                  </a:lnTo>
                  <a:lnTo>
                    <a:pt x="412" y="380"/>
                  </a:lnTo>
                  <a:close/>
                  <a:moveTo>
                    <a:pt x="222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7253"/>
                  </a:lnTo>
                  <a:cubicBezTo>
                    <a:pt x="1" y="7379"/>
                    <a:pt x="96" y="7443"/>
                    <a:pt x="222" y="7443"/>
                  </a:cubicBezTo>
                  <a:lnTo>
                    <a:pt x="1299" y="7443"/>
                  </a:lnTo>
                  <a:lnTo>
                    <a:pt x="1077" y="9659"/>
                  </a:lnTo>
                  <a:cubicBezTo>
                    <a:pt x="1077" y="9754"/>
                    <a:pt x="1109" y="9818"/>
                    <a:pt x="1204" y="9849"/>
                  </a:cubicBezTo>
                  <a:cubicBezTo>
                    <a:pt x="1236" y="9881"/>
                    <a:pt x="1236" y="9881"/>
                    <a:pt x="1267" y="9881"/>
                  </a:cubicBezTo>
                  <a:cubicBezTo>
                    <a:pt x="1331" y="9881"/>
                    <a:pt x="1394" y="9849"/>
                    <a:pt x="1426" y="9818"/>
                  </a:cubicBezTo>
                  <a:lnTo>
                    <a:pt x="3706" y="7443"/>
                  </a:lnTo>
                  <a:lnTo>
                    <a:pt x="11655" y="7443"/>
                  </a:lnTo>
                  <a:cubicBezTo>
                    <a:pt x="11782" y="7443"/>
                    <a:pt x="11845" y="7379"/>
                    <a:pt x="11845" y="7253"/>
                  </a:cubicBezTo>
                  <a:lnTo>
                    <a:pt x="11845" y="190"/>
                  </a:lnTo>
                  <a:cubicBezTo>
                    <a:pt x="11845" y="95"/>
                    <a:pt x="11782" y="0"/>
                    <a:pt x="1165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7"/>
            <p:cNvSpPr/>
            <p:nvPr/>
          </p:nvSpPr>
          <p:spPr>
            <a:xfrm>
              <a:off x="5697037" y="2725309"/>
              <a:ext cx="66073" cy="67100"/>
            </a:xfrm>
            <a:custGeom>
              <a:avLst/>
              <a:gdLst/>
              <a:ahLst/>
              <a:cxnLst/>
              <a:rect l="l" t="t" r="r" b="b"/>
              <a:pathLst>
                <a:path w="2059" h="2091" extrusionOk="0">
                  <a:moveTo>
                    <a:pt x="1045" y="380"/>
                  </a:moveTo>
                  <a:cubicBezTo>
                    <a:pt x="1394" y="380"/>
                    <a:pt x="1679" y="697"/>
                    <a:pt x="1679" y="1045"/>
                  </a:cubicBezTo>
                  <a:cubicBezTo>
                    <a:pt x="1679" y="1394"/>
                    <a:pt x="1394" y="1679"/>
                    <a:pt x="1045" y="1679"/>
                  </a:cubicBezTo>
                  <a:cubicBezTo>
                    <a:pt x="665" y="1679"/>
                    <a:pt x="380" y="1394"/>
                    <a:pt x="380" y="1045"/>
                  </a:cubicBezTo>
                  <a:cubicBezTo>
                    <a:pt x="380" y="697"/>
                    <a:pt x="665" y="380"/>
                    <a:pt x="1045" y="380"/>
                  </a:cubicBezTo>
                  <a:close/>
                  <a:moveTo>
                    <a:pt x="1045" y="0"/>
                  </a:moveTo>
                  <a:cubicBezTo>
                    <a:pt x="443" y="0"/>
                    <a:pt x="0" y="475"/>
                    <a:pt x="0" y="1045"/>
                  </a:cubicBezTo>
                  <a:cubicBezTo>
                    <a:pt x="0" y="1615"/>
                    <a:pt x="443" y="2090"/>
                    <a:pt x="1045" y="2090"/>
                  </a:cubicBezTo>
                  <a:cubicBezTo>
                    <a:pt x="1615" y="2090"/>
                    <a:pt x="2059" y="1615"/>
                    <a:pt x="2059" y="1045"/>
                  </a:cubicBezTo>
                  <a:cubicBezTo>
                    <a:pt x="2059" y="475"/>
                    <a:pt x="1615" y="0"/>
                    <a:pt x="104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7"/>
            <p:cNvSpPr/>
            <p:nvPr/>
          </p:nvSpPr>
          <p:spPr>
            <a:xfrm>
              <a:off x="5785445" y="2725309"/>
              <a:ext cx="66073" cy="67100"/>
            </a:xfrm>
            <a:custGeom>
              <a:avLst/>
              <a:gdLst/>
              <a:ahLst/>
              <a:cxnLst/>
              <a:rect l="l" t="t" r="r" b="b"/>
              <a:pathLst>
                <a:path w="2059" h="2091" extrusionOk="0">
                  <a:moveTo>
                    <a:pt x="1014" y="380"/>
                  </a:moveTo>
                  <a:cubicBezTo>
                    <a:pt x="1394" y="380"/>
                    <a:pt x="1679" y="697"/>
                    <a:pt x="1679" y="1045"/>
                  </a:cubicBezTo>
                  <a:cubicBezTo>
                    <a:pt x="1679" y="1394"/>
                    <a:pt x="1394" y="1679"/>
                    <a:pt x="1014" y="1679"/>
                  </a:cubicBezTo>
                  <a:cubicBezTo>
                    <a:pt x="665" y="1679"/>
                    <a:pt x="380" y="1394"/>
                    <a:pt x="380" y="1045"/>
                  </a:cubicBezTo>
                  <a:cubicBezTo>
                    <a:pt x="380" y="697"/>
                    <a:pt x="665" y="380"/>
                    <a:pt x="1014" y="380"/>
                  </a:cubicBezTo>
                  <a:close/>
                  <a:moveTo>
                    <a:pt x="1014" y="0"/>
                  </a:moveTo>
                  <a:cubicBezTo>
                    <a:pt x="444" y="0"/>
                    <a:pt x="0" y="475"/>
                    <a:pt x="0" y="1045"/>
                  </a:cubicBezTo>
                  <a:cubicBezTo>
                    <a:pt x="0" y="1615"/>
                    <a:pt x="444" y="2090"/>
                    <a:pt x="1014" y="2090"/>
                  </a:cubicBezTo>
                  <a:cubicBezTo>
                    <a:pt x="1615" y="2090"/>
                    <a:pt x="2059" y="1615"/>
                    <a:pt x="2059" y="1045"/>
                  </a:cubicBezTo>
                  <a:cubicBezTo>
                    <a:pt x="2059" y="475"/>
                    <a:pt x="1615" y="0"/>
                    <a:pt x="101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7"/>
            <p:cNvSpPr/>
            <p:nvPr/>
          </p:nvSpPr>
          <p:spPr>
            <a:xfrm>
              <a:off x="5872826" y="2725309"/>
              <a:ext cx="67132" cy="67100"/>
            </a:xfrm>
            <a:custGeom>
              <a:avLst/>
              <a:gdLst/>
              <a:ahLst/>
              <a:cxnLst/>
              <a:rect l="l" t="t" r="r" b="b"/>
              <a:pathLst>
                <a:path w="2092" h="2091" extrusionOk="0">
                  <a:moveTo>
                    <a:pt x="1046" y="380"/>
                  </a:moveTo>
                  <a:cubicBezTo>
                    <a:pt x="1394" y="380"/>
                    <a:pt x="1711" y="697"/>
                    <a:pt x="1711" y="1045"/>
                  </a:cubicBezTo>
                  <a:cubicBezTo>
                    <a:pt x="1711" y="1394"/>
                    <a:pt x="1426" y="1679"/>
                    <a:pt x="1046" y="1679"/>
                  </a:cubicBezTo>
                  <a:cubicBezTo>
                    <a:pt x="698" y="1679"/>
                    <a:pt x="413" y="1394"/>
                    <a:pt x="413" y="1045"/>
                  </a:cubicBezTo>
                  <a:cubicBezTo>
                    <a:pt x="413" y="697"/>
                    <a:pt x="698" y="380"/>
                    <a:pt x="1046" y="380"/>
                  </a:cubicBezTo>
                  <a:close/>
                  <a:moveTo>
                    <a:pt x="1046" y="0"/>
                  </a:moveTo>
                  <a:cubicBezTo>
                    <a:pt x="476" y="0"/>
                    <a:pt x="1" y="475"/>
                    <a:pt x="1" y="1045"/>
                  </a:cubicBezTo>
                  <a:cubicBezTo>
                    <a:pt x="1" y="1615"/>
                    <a:pt x="476" y="2090"/>
                    <a:pt x="1046" y="2090"/>
                  </a:cubicBezTo>
                  <a:cubicBezTo>
                    <a:pt x="1616" y="2090"/>
                    <a:pt x="2091" y="1615"/>
                    <a:pt x="2091" y="1045"/>
                  </a:cubicBezTo>
                  <a:cubicBezTo>
                    <a:pt x="2091" y="475"/>
                    <a:pt x="1616" y="0"/>
                    <a:pt x="104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352" name="Google Shape;2352;p27"/>
          <p:cNvGrpSpPr/>
          <p:nvPr/>
        </p:nvGrpSpPr>
        <p:grpSpPr>
          <a:xfrm>
            <a:off x="5479389" y="3427832"/>
            <a:ext cx="366885" cy="351642"/>
            <a:chOff x="5635039" y="3421438"/>
            <a:chExt cx="366885" cy="351642"/>
          </a:xfrm>
        </p:grpSpPr>
        <p:sp>
          <p:nvSpPr>
            <p:cNvPr id="2353" name="Google Shape;2353;p27"/>
            <p:cNvSpPr/>
            <p:nvPr/>
          </p:nvSpPr>
          <p:spPr>
            <a:xfrm>
              <a:off x="5635039" y="3479360"/>
              <a:ext cx="366885" cy="293720"/>
            </a:xfrm>
            <a:custGeom>
              <a:avLst/>
              <a:gdLst/>
              <a:ahLst/>
              <a:cxnLst/>
              <a:rect l="l" t="t" r="r" b="b"/>
              <a:pathLst>
                <a:path w="11433" h="9153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8963"/>
                  </a:lnTo>
                  <a:cubicBezTo>
                    <a:pt x="0" y="9058"/>
                    <a:pt x="95" y="9153"/>
                    <a:pt x="190" y="9153"/>
                  </a:cubicBezTo>
                  <a:lnTo>
                    <a:pt x="11211" y="9153"/>
                  </a:lnTo>
                  <a:cubicBezTo>
                    <a:pt x="11338" y="9153"/>
                    <a:pt x="11433" y="9058"/>
                    <a:pt x="11433" y="8963"/>
                  </a:cubicBezTo>
                  <a:lnTo>
                    <a:pt x="11433" y="191"/>
                  </a:lnTo>
                  <a:cubicBezTo>
                    <a:pt x="11433" y="96"/>
                    <a:pt x="11338" y="1"/>
                    <a:pt x="11211" y="1"/>
                  </a:cubicBezTo>
                  <a:lnTo>
                    <a:pt x="9818" y="1"/>
                  </a:lnTo>
                  <a:cubicBezTo>
                    <a:pt x="9691" y="1"/>
                    <a:pt x="9628" y="96"/>
                    <a:pt x="9628" y="191"/>
                  </a:cubicBezTo>
                  <a:cubicBezTo>
                    <a:pt x="9628" y="317"/>
                    <a:pt x="9691" y="412"/>
                    <a:pt x="9818" y="412"/>
                  </a:cubicBezTo>
                  <a:lnTo>
                    <a:pt x="11021" y="412"/>
                  </a:lnTo>
                  <a:lnTo>
                    <a:pt x="11021" y="8773"/>
                  </a:lnTo>
                  <a:lnTo>
                    <a:pt x="412" y="8773"/>
                  </a:lnTo>
                  <a:lnTo>
                    <a:pt x="412" y="412"/>
                  </a:lnTo>
                  <a:lnTo>
                    <a:pt x="1615" y="412"/>
                  </a:lnTo>
                  <a:cubicBezTo>
                    <a:pt x="1710" y="412"/>
                    <a:pt x="1805" y="317"/>
                    <a:pt x="1805" y="191"/>
                  </a:cubicBezTo>
                  <a:cubicBezTo>
                    <a:pt x="1805" y="96"/>
                    <a:pt x="1710" y="1"/>
                    <a:pt x="161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7"/>
            <p:cNvSpPr/>
            <p:nvPr/>
          </p:nvSpPr>
          <p:spPr>
            <a:xfrm>
              <a:off x="5725469" y="3479360"/>
              <a:ext cx="186026" cy="13253"/>
            </a:xfrm>
            <a:custGeom>
              <a:avLst/>
              <a:gdLst/>
              <a:ahLst/>
              <a:cxnLst/>
              <a:rect l="l" t="t" r="r" b="b"/>
              <a:pathLst>
                <a:path w="5797" h="413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7"/>
                    <a:pt x="96" y="412"/>
                    <a:pt x="191" y="412"/>
                  </a:cubicBezTo>
                  <a:lnTo>
                    <a:pt x="5575" y="412"/>
                  </a:lnTo>
                  <a:cubicBezTo>
                    <a:pt x="5701" y="412"/>
                    <a:pt x="5796" y="317"/>
                    <a:pt x="5796" y="191"/>
                  </a:cubicBezTo>
                  <a:cubicBezTo>
                    <a:pt x="5796" y="96"/>
                    <a:pt x="5701" y="1"/>
                    <a:pt x="557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7"/>
            <p:cNvSpPr/>
            <p:nvPr/>
          </p:nvSpPr>
          <p:spPr>
            <a:xfrm>
              <a:off x="5680767" y="3421438"/>
              <a:ext cx="57955" cy="94537"/>
            </a:xfrm>
            <a:custGeom>
              <a:avLst/>
              <a:gdLst/>
              <a:ahLst/>
              <a:cxnLst/>
              <a:rect l="l" t="t" r="r" b="b"/>
              <a:pathLst>
                <a:path w="1806" h="2946" extrusionOk="0">
                  <a:moveTo>
                    <a:pt x="1394" y="412"/>
                  </a:moveTo>
                  <a:lnTo>
                    <a:pt x="1394" y="2534"/>
                  </a:lnTo>
                  <a:lnTo>
                    <a:pt x="380" y="2534"/>
                  </a:lnTo>
                  <a:lnTo>
                    <a:pt x="380" y="412"/>
                  </a:lnTo>
                  <a:close/>
                  <a:moveTo>
                    <a:pt x="190" y="0"/>
                  </a:moveTo>
                  <a:cubicBezTo>
                    <a:pt x="64" y="0"/>
                    <a:pt x="0" y="95"/>
                    <a:pt x="0" y="191"/>
                  </a:cubicBezTo>
                  <a:lnTo>
                    <a:pt x="0" y="2756"/>
                  </a:lnTo>
                  <a:cubicBezTo>
                    <a:pt x="0" y="2851"/>
                    <a:pt x="64" y="2946"/>
                    <a:pt x="190" y="2946"/>
                  </a:cubicBezTo>
                  <a:lnTo>
                    <a:pt x="1584" y="2946"/>
                  </a:lnTo>
                  <a:cubicBezTo>
                    <a:pt x="1711" y="2946"/>
                    <a:pt x="1806" y="2851"/>
                    <a:pt x="1806" y="2756"/>
                  </a:cubicBezTo>
                  <a:lnTo>
                    <a:pt x="1806" y="191"/>
                  </a:lnTo>
                  <a:cubicBezTo>
                    <a:pt x="1806" y="95"/>
                    <a:pt x="1711" y="0"/>
                    <a:pt x="158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7"/>
            <p:cNvSpPr/>
            <p:nvPr/>
          </p:nvSpPr>
          <p:spPr>
            <a:xfrm>
              <a:off x="5898241" y="3421438"/>
              <a:ext cx="57955" cy="94537"/>
            </a:xfrm>
            <a:custGeom>
              <a:avLst/>
              <a:gdLst/>
              <a:ahLst/>
              <a:cxnLst/>
              <a:rect l="l" t="t" r="r" b="b"/>
              <a:pathLst>
                <a:path w="1806" h="2946" extrusionOk="0">
                  <a:moveTo>
                    <a:pt x="1426" y="412"/>
                  </a:moveTo>
                  <a:lnTo>
                    <a:pt x="1426" y="2534"/>
                  </a:lnTo>
                  <a:lnTo>
                    <a:pt x="412" y="2534"/>
                  </a:lnTo>
                  <a:lnTo>
                    <a:pt x="412" y="412"/>
                  </a:lnTo>
                  <a:close/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2756"/>
                  </a:lnTo>
                  <a:cubicBezTo>
                    <a:pt x="1" y="2851"/>
                    <a:pt x="96" y="2946"/>
                    <a:pt x="191" y="2946"/>
                  </a:cubicBezTo>
                  <a:lnTo>
                    <a:pt x="1616" y="2946"/>
                  </a:lnTo>
                  <a:cubicBezTo>
                    <a:pt x="1711" y="2946"/>
                    <a:pt x="1806" y="2851"/>
                    <a:pt x="1806" y="2756"/>
                  </a:cubicBezTo>
                  <a:lnTo>
                    <a:pt x="1806" y="191"/>
                  </a:lnTo>
                  <a:cubicBezTo>
                    <a:pt x="1806" y="95"/>
                    <a:pt x="1711" y="0"/>
                    <a:pt x="161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7"/>
            <p:cNvSpPr/>
            <p:nvPr/>
          </p:nvSpPr>
          <p:spPr>
            <a:xfrm>
              <a:off x="5672649" y="3559649"/>
              <a:ext cx="75219" cy="75219"/>
            </a:xfrm>
            <a:custGeom>
              <a:avLst/>
              <a:gdLst/>
              <a:ahLst/>
              <a:cxnLst/>
              <a:rect l="l" t="t" r="r" b="b"/>
              <a:pathLst>
                <a:path w="2344" h="2344" extrusionOk="0">
                  <a:moveTo>
                    <a:pt x="1932" y="412"/>
                  </a:moveTo>
                  <a:lnTo>
                    <a:pt x="1932" y="1964"/>
                  </a:lnTo>
                  <a:lnTo>
                    <a:pt x="412" y="1964"/>
                  </a:lnTo>
                  <a:lnTo>
                    <a:pt x="412" y="412"/>
                  </a:lnTo>
                  <a:close/>
                  <a:moveTo>
                    <a:pt x="190" y="0"/>
                  </a:moveTo>
                  <a:cubicBezTo>
                    <a:pt x="95" y="0"/>
                    <a:pt x="0" y="95"/>
                    <a:pt x="0" y="222"/>
                  </a:cubicBezTo>
                  <a:lnTo>
                    <a:pt x="0" y="2154"/>
                  </a:lnTo>
                  <a:cubicBezTo>
                    <a:pt x="0" y="2249"/>
                    <a:pt x="95" y="2344"/>
                    <a:pt x="190" y="2344"/>
                  </a:cubicBezTo>
                  <a:lnTo>
                    <a:pt x="2154" y="2344"/>
                  </a:lnTo>
                  <a:cubicBezTo>
                    <a:pt x="2249" y="2344"/>
                    <a:pt x="2344" y="2249"/>
                    <a:pt x="2344" y="2154"/>
                  </a:cubicBezTo>
                  <a:lnTo>
                    <a:pt x="2344" y="222"/>
                  </a:lnTo>
                  <a:cubicBezTo>
                    <a:pt x="2344" y="95"/>
                    <a:pt x="2249" y="0"/>
                    <a:pt x="215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7"/>
            <p:cNvSpPr/>
            <p:nvPr/>
          </p:nvSpPr>
          <p:spPr>
            <a:xfrm>
              <a:off x="5781369" y="3559649"/>
              <a:ext cx="74224" cy="75219"/>
            </a:xfrm>
            <a:custGeom>
              <a:avLst/>
              <a:gdLst/>
              <a:ahLst/>
              <a:cxnLst/>
              <a:rect l="l" t="t" r="r" b="b"/>
              <a:pathLst>
                <a:path w="2313" h="2344" extrusionOk="0">
                  <a:moveTo>
                    <a:pt x="1932" y="412"/>
                  </a:moveTo>
                  <a:lnTo>
                    <a:pt x="1932" y="1964"/>
                  </a:lnTo>
                  <a:lnTo>
                    <a:pt x="381" y="1964"/>
                  </a:lnTo>
                  <a:lnTo>
                    <a:pt x="381" y="412"/>
                  </a:lnTo>
                  <a:close/>
                  <a:moveTo>
                    <a:pt x="191" y="0"/>
                  </a:moveTo>
                  <a:cubicBezTo>
                    <a:pt x="64" y="0"/>
                    <a:pt x="1" y="95"/>
                    <a:pt x="1" y="222"/>
                  </a:cubicBezTo>
                  <a:lnTo>
                    <a:pt x="1" y="2154"/>
                  </a:lnTo>
                  <a:cubicBezTo>
                    <a:pt x="1" y="2249"/>
                    <a:pt x="64" y="2344"/>
                    <a:pt x="191" y="2344"/>
                  </a:cubicBezTo>
                  <a:lnTo>
                    <a:pt x="2122" y="2344"/>
                  </a:lnTo>
                  <a:cubicBezTo>
                    <a:pt x="2217" y="2344"/>
                    <a:pt x="2312" y="2249"/>
                    <a:pt x="2312" y="2154"/>
                  </a:cubicBezTo>
                  <a:lnTo>
                    <a:pt x="2312" y="222"/>
                  </a:lnTo>
                  <a:cubicBezTo>
                    <a:pt x="2312" y="95"/>
                    <a:pt x="2249" y="0"/>
                    <a:pt x="212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7"/>
            <p:cNvSpPr/>
            <p:nvPr/>
          </p:nvSpPr>
          <p:spPr>
            <a:xfrm>
              <a:off x="5889096" y="3559649"/>
              <a:ext cx="75251" cy="75219"/>
            </a:xfrm>
            <a:custGeom>
              <a:avLst/>
              <a:gdLst/>
              <a:ahLst/>
              <a:cxnLst/>
              <a:rect l="l" t="t" r="r" b="b"/>
              <a:pathLst>
                <a:path w="2345" h="2344" extrusionOk="0">
                  <a:moveTo>
                    <a:pt x="1932" y="412"/>
                  </a:moveTo>
                  <a:lnTo>
                    <a:pt x="1932" y="1964"/>
                  </a:lnTo>
                  <a:lnTo>
                    <a:pt x="412" y="1964"/>
                  </a:lnTo>
                  <a:lnTo>
                    <a:pt x="412" y="412"/>
                  </a:lnTo>
                  <a:close/>
                  <a:moveTo>
                    <a:pt x="191" y="0"/>
                  </a:moveTo>
                  <a:cubicBezTo>
                    <a:pt x="96" y="0"/>
                    <a:pt x="1" y="95"/>
                    <a:pt x="1" y="222"/>
                  </a:cubicBezTo>
                  <a:lnTo>
                    <a:pt x="1" y="2154"/>
                  </a:lnTo>
                  <a:cubicBezTo>
                    <a:pt x="1" y="2249"/>
                    <a:pt x="96" y="2344"/>
                    <a:pt x="191" y="2344"/>
                  </a:cubicBezTo>
                  <a:lnTo>
                    <a:pt x="2122" y="2344"/>
                  </a:lnTo>
                  <a:cubicBezTo>
                    <a:pt x="2249" y="2344"/>
                    <a:pt x="2344" y="2249"/>
                    <a:pt x="2344" y="2154"/>
                  </a:cubicBezTo>
                  <a:lnTo>
                    <a:pt x="2344" y="222"/>
                  </a:lnTo>
                  <a:cubicBezTo>
                    <a:pt x="2344" y="95"/>
                    <a:pt x="2249" y="0"/>
                    <a:pt x="212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27"/>
            <p:cNvSpPr/>
            <p:nvPr/>
          </p:nvSpPr>
          <p:spPr>
            <a:xfrm>
              <a:off x="5672649" y="3651106"/>
              <a:ext cx="75219" cy="75251"/>
            </a:xfrm>
            <a:custGeom>
              <a:avLst/>
              <a:gdLst/>
              <a:ahLst/>
              <a:cxnLst/>
              <a:rect l="l" t="t" r="r" b="b"/>
              <a:pathLst>
                <a:path w="2344" h="2345" extrusionOk="0">
                  <a:moveTo>
                    <a:pt x="1932" y="412"/>
                  </a:moveTo>
                  <a:lnTo>
                    <a:pt x="1932" y="1964"/>
                  </a:lnTo>
                  <a:lnTo>
                    <a:pt x="412" y="1964"/>
                  </a:lnTo>
                  <a:lnTo>
                    <a:pt x="412" y="412"/>
                  </a:lnTo>
                  <a:close/>
                  <a:moveTo>
                    <a:pt x="190" y="1"/>
                  </a:moveTo>
                  <a:cubicBezTo>
                    <a:pt x="95" y="1"/>
                    <a:pt x="0" y="96"/>
                    <a:pt x="0" y="222"/>
                  </a:cubicBezTo>
                  <a:lnTo>
                    <a:pt x="0" y="2154"/>
                  </a:lnTo>
                  <a:cubicBezTo>
                    <a:pt x="0" y="2249"/>
                    <a:pt x="95" y="2344"/>
                    <a:pt x="190" y="2344"/>
                  </a:cubicBezTo>
                  <a:lnTo>
                    <a:pt x="2154" y="2344"/>
                  </a:lnTo>
                  <a:cubicBezTo>
                    <a:pt x="2249" y="2344"/>
                    <a:pt x="2344" y="2249"/>
                    <a:pt x="2344" y="2154"/>
                  </a:cubicBezTo>
                  <a:lnTo>
                    <a:pt x="2344" y="222"/>
                  </a:lnTo>
                  <a:cubicBezTo>
                    <a:pt x="2344" y="96"/>
                    <a:pt x="2249" y="1"/>
                    <a:pt x="215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7"/>
            <p:cNvSpPr/>
            <p:nvPr/>
          </p:nvSpPr>
          <p:spPr>
            <a:xfrm>
              <a:off x="5781369" y="3651106"/>
              <a:ext cx="74224" cy="75251"/>
            </a:xfrm>
            <a:custGeom>
              <a:avLst/>
              <a:gdLst/>
              <a:ahLst/>
              <a:cxnLst/>
              <a:rect l="l" t="t" r="r" b="b"/>
              <a:pathLst>
                <a:path w="2313" h="2345" extrusionOk="0">
                  <a:moveTo>
                    <a:pt x="1932" y="412"/>
                  </a:moveTo>
                  <a:lnTo>
                    <a:pt x="1932" y="1964"/>
                  </a:lnTo>
                  <a:lnTo>
                    <a:pt x="381" y="1964"/>
                  </a:lnTo>
                  <a:lnTo>
                    <a:pt x="381" y="412"/>
                  </a:lnTo>
                  <a:close/>
                  <a:moveTo>
                    <a:pt x="191" y="1"/>
                  </a:moveTo>
                  <a:cubicBezTo>
                    <a:pt x="64" y="1"/>
                    <a:pt x="1" y="96"/>
                    <a:pt x="1" y="222"/>
                  </a:cubicBezTo>
                  <a:lnTo>
                    <a:pt x="1" y="2154"/>
                  </a:lnTo>
                  <a:cubicBezTo>
                    <a:pt x="1" y="2249"/>
                    <a:pt x="64" y="2344"/>
                    <a:pt x="191" y="2344"/>
                  </a:cubicBezTo>
                  <a:lnTo>
                    <a:pt x="2122" y="2344"/>
                  </a:lnTo>
                  <a:cubicBezTo>
                    <a:pt x="2217" y="2344"/>
                    <a:pt x="2312" y="2249"/>
                    <a:pt x="2312" y="2154"/>
                  </a:cubicBezTo>
                  <a:lnTo>
                    <a:pt x="2312" y="222"/>
                  </a:lnTo>
                  <a:cubicBezTo>
                    <a:pt x="2312" y="96"/>
                    <a:pt x="2249" y="1"/>
                    <a:pt x="21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5889096" y="3651106"/>
              <a:ext cx="75251" cy="75251"/>
            </a:xfrm>
            <a:custGeom>
              <a:avLst/>
              <a:gdLst/>
              <a:ahLst/>
              <a:cxnLst/>
              <a:rect l="l" t="t" r="r" b="b"/>
              <a:pathLst>
                <a:path w="2345" h="2345" extrusionOk="0">
                  <a:moveTo>
                    <a:pt x="1932" y="412"/>
                  </a:moveTo>
                  <a:lnTo>
                    <a:pt x="1932" y="1964"/>
                  </a:lnTo>
                  <a:lnTo>
                    <a:pt x="412" y="1964"/>
                  </a:lnTo>
                  <a:lnTo>
                    <a:pt x="412" y="412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222"/>
                  </a:cubicBezTo>
                  <a:lnTo>
                    <a:pt x="1" y="2154"/>
                  </a:lnTo>
                  <a:cubicBezTo>
                    <a:pt x="1" y="2249"/>
                    <a:pt x="96" y="2344"/>
                    <a:pt x="191" y="2344"/>
                  </a:cubicBezTo>
                  <a:lnTo>
                    <a:pt x="2122" y="2344"/>
                  </a:lnTo>
                  <a:cubicBezTo>
                    <a:pt x="2249" y="2344"/>
                    <a:pt x="2344" y="2249"/>
                    <a:pt x="2344" y="2154"/>
                  </a:cubicBezTo>
                  <a:lnTo>
                    <a:pt x="2344" y="222"/>
                  </a:lnTo>
                  <a:cubicBezTo>
                    <a:pt x="2344" y="96"/>
                    <a:pt x="2249" y="1"/>
                    <a:pt x="21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3" name="Google Shape;2363;p27"/>
          <p:cNvSpPr txBox="1"/>
          <p:nvPr/>
        </p:nvSpPr>
        <p:spPr>
          <a:xfrm>
            <a:off x="496003" y="1123008"/>
            <a:ext cx="4861500" cy="84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latin typeface="Fira Sans Medium"/>
                <a:ea typeface="Fira Sans Medium"/>
                <a:cs typeface="Fira Sans Medium"/>
                <a:sym typeface="Fira Sans Medium"/>
              </a:rPr>
              <a:t>Struktur Data Yang Digunakan</a:t>
            </a:r>
            <a:endParaRPr sz="29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365" name="Google Shape;2365;p27"/>
          <p:cNvSpPr txBox="1"/>
          <p:nvPr/>
        </p:nvSpPr>
        <p:spPr>
          <a:xfrm>
            <a:off x="6006850" y="1806591"/>
            <a:ext cx="26799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Menampung pembilang &amp; probabilitas komulatif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66" name="Google Shape;2366;p27"/>
          <p:cNvSpPr txBox="1"/>
          <p:nvPr/>
        </p:nvSpPr>
        <p:spPr>
          <a:xfrm>
            <a:off x="6006850" y="2604294"/>
            <a:ext cx="26799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Menampung Graph adjacency, Pheromone, Visibility, dan deltaTau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67" name="Google Shape;2367;p27"/>
          <p:cNvSpPr txBox="1"/>
          <p:nvPr/>
        </p:nvSpPr>
        <p:spPr>
          <a:xfrm>
            <a:off x="6006850" y="3401997"/>
            <a:ext cx="26799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Menampung Best Solution, Jalur Yang Dilalui oleh 1 semut(mst) ,dan candidat jalur yg akan dilalui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68" name="Google Shape;2368;p27"/>
          <p:cNvSpPr txBox="1"/>
          <p:nvPr/>
        </p:nvSpPr>
        <p:spPr>
          <a:xfrm>
            <a:off x="6006850" y="4199700"/>
            <a:ext cx="26799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Menandai vertex – vertex apa saja yang telah dilalui (visited)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2342;p27">
            <a:extLst>
              <a:ext uri="{FF2B5EF4-FFF2-40B4-BE49-F238E27FC236}">
                <a16:creationId xmlns:a16="http://schemas.microsoft.com/office/drawing/2014/main" id="{5BCDB071-3942-67AF-74C9-D329DD73E3AE}"/>
              </a:ext>
            </a:extLst>
          </p:cNvPr>
          <p:cNvSpPr/>
          <p:nvPr/>
        </p:nvSpPr>
        <p:spPr>
          <a:xfrm>
            <a:off x="5474255" y="1877747"/>
            <a:ext cx="425866" cy="302865"/>
          </a:xfrm>
          <a:custGeom>
            <a:avLst/>
            <a:gdLst/>
            <a:ahLst/>
            <a:cxnLst/>
            <a:rect l="l" t="t" r="r" b="b"/>
            <a:pathLst>
              <a:path w="13271" h="9438" extrusionOk="0">
                <a:moveTo>
                  <a:pt x="8140" y="412"/>
                </a:moveTo>
                <a:cubicBezTo>
                  <a:pt x="9882" y="412"/>
                  <a:pt x="11338" y="1837"/>
                  <a:pt x="11338" y="3611"/>
                </a:cubicBezTo>
                <a:cubicBezTo>
                  <a:pt x="11338" y="3801"/>
                  <a:pt x="11307" y="3991"/>
                  <a:pt x="11275" y="4181"/>
                </a:cubicBezTo>
                <a:cubicBezTo>
                  <a:pt x="11275" y="4276"/>
                  <a:pt x="11307" y="4339"/>
                  <a:pt x="11402" y="4403"/>
                </a:cubicBezTo>
                <a:cubicBezTo>
                  <a:pt x="12289" y="4814"/>
                  <a:pt x="12859" y="5669"/>
                  <a:pt x="12859" y="6619"/>
                </a:cubicBezTo>
                <a:cubicBezTo>
                  <a:pt x="12859" y="7950"/>
                  <a:pt x="11750" y="9058"/>
                  <a:pt x="10388" y="9058"/>
                </a:cubicBezTo>
                <a:lnTo>
                  <a:pt x="2851" y="9058"/>
                </a:lnTo>
                <a:cubicBezTo>
                  <a:pt x="1711" y="9058"/>
                  <a:pt x="698" y="8235"/>
                  <a:pt x="476" y="7094"/>
                </a:cubicBezTo>
                <a:lnTo>
                  <a:pt x="444" y="6999"/>
                </a:lnTo>
                <a:cubicBezTo>
                  <a:pt x="413" y="6873"/>
                  <a:pt x="381" y="6746"/>
                  <a:pt x="381" y="6619"/>
                </a:cubicBezTo>
                <a:cubicBezTo>
                  <a:pt x="381" y="5669"/>
                  <a:pt x="951" y="4814"/>
                  <a:pt x="1806" y="4403"/>
                </a:cubicBezTo>
                <a:cubicBezTo>
                  <a:pt x="1869" y="4371"/>
                  <a:pt x="1933" y="4308"/>
                  <a:pt x="1933" y="4244"/>
                </a:cubicBezTo>
                <a:cubicBezTo>
                  <a:pt x="1964" y="3484"/>
                  <a:pt x="2344" y="2787"/>
                  <a:pt x="2978" y="2344"/>
                </a:cubicBezTo>
                <a:cubicBezTo>
                  <a:pt x="3389" y="2059"/>
                  <a:pt x="3865" y="1901"/>
                  <a:pt x="4371" y="1901"/>
                </a:cubicBezTo>
                <a:cubicBezTo>
                  <a:pt x="4625" y="1901"/>
                  <a:pt x="4910" y="1964"/>
                  <a:pt x="5163" y="2027"/>
                </a:cubicBezTo>
                <a:cubicBezTo>
                  <a:pt x="5188" y="2036"/>
                  <a:pt x="5214" y="2040"/>
                  <a:pt x="5238" y="2040"/>
                </a:cubicBezTo>
                <a:cubicBezTo>
                  <a:pt x="5304" y="2040"/>
                  <a:pt x="5361" y="2010"/>
                  <a:pt x="5385" y="1964"/>
                </a:cubicBezTo>
                <a:cubicBezTo>
                  <a:pt x="5986" y="982"/>
                  <a:pt x="7031" y="412"/>
                  <a:pt x="8140" y="412"/>
                </a:cubicBezTo>
                <a:close/>
                <a:moveTo>
                  <a:pt x="8140" y="1"/>
                </a:moveTo>
                <a:cubicBezTo>
                  <a:pt x="6936" y="1"/>
                  <a:pt x="5796" y="634"/>
                  <a:pt x="5131" y="1616"/>
                </a:cubicBezTo>
                <a:cubicBezTo>
                  <a:pt x="4873" y="1546"/>
                  <a:pt x="4612" y="1511"/>
                  <a:pt x="4353" y="1511"/>
                </a:cubicBezTo>
                <a:cubicBezTo>
                  <a:pt x="3787" y="1511"/>
                  <a:pt x="3234" y="1680"/>
                  <a:pt x="2756" y="2027"/>
                </a:cubicBezTo>
                <a:cubicBezTo>
                  <a:pt x="2059" y="2502"/>
                  <a:pt x="1616" y="3263"/>
                  <a:pt x="1553" y="4118"/>
                </a:cubicBezTo>
                <a:cubicBezTo>
                  <a:pt x="603" y="4593"/>
                  <a:pt x="1" y="5574"/>
                  <a:pt x="1" y="6619"/>
                </a:cubicBezTo>
                <a:cubicBezTo>
                  <a:pt x="1" y="6778"/>
                  <a:pt x="33" y="6936"/>
                  <a:pt x="64" y="7094"/>
                </a:cubicBezTo>
                <a:lnTo>
                  <a:pt x="96" y="7158"/>
                </a:lnTo>
                <a:cubicBezTo>
                  <a:pt x="349" y="8488"/>
                  <a:pt x="1521" y="9438"/>
                  <a:pt x="2851" y="9438"/>
                </a:cubicBezTo>
                <a:lnTo>
                  <a:pt x="10388" y="9438"/>
                </a:lnTo>
                <a:cubicBezTo>
                  <a:pt x="11972" y="9438"/>
                  <a:pt x="13270" y="8171"/>
                  <a:pt x="13270" y="6619"/>
                </a:cubicBezTo>
                <a:cubicBezTo>
                  <a:pt x="13270" y="5574"/>
                  <a:pt x="12637" y="4593"/>
                  <a:pt x="11687" y="4086"/>
                </a:cubicBezTo>
                <a:cubicBezTo>
                  <a:pt x="11718" y="3928"/>
                  <a:pt x="11718" y="3769"/>
                  <a:pt x="11718" y="3611"/>
                </a:cubicBezTo>
                <a:cubicBezTo>
                  <a:pt x="11718" y="1616"/>
                  <a:pt x="10103" y="1"/>
                  <a:pt x="8140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push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17"/>
          <p:cNvSpPr txBox="1"/>
          <p:nvPr/>
        </p:nvSpPr>
        <p:spPr>
          <a:xfrm>
            <a:off x="834699" y="1090681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Kesimpulan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A833BF7-8276-8457-E701-9D9A25A704C8}"/>
              </a:ext>
            </a:extLst>
          </p:cNvPr>
          <p:cNvGrpSpPr/>
          <p:nvPr/>
        </p:nvGrpSpPr>
        <p:grpSpPr>
          <a:xfrm rot="16200000">
            <a:off x="8078080" y="3176660"/>
            <a:ext cx="1760152" cy="1979593"/>
            <a:chOff x="-145043" y="3705250"/>
            <a:chExt cx="1760152" cy="1979593"/>
          </a:xfrm>
          <a:solidFill>
            <a:schemeClr val="accent1"/>
          </a:solidFill>
        </p:grpSpPr>
        <p:sp>
          <p:nvSpPr>
            <p:cNvPr id="3" name="Google Shape;2261;p25">
              <a:extLst>
                <a:ext uri="{FF2B5EF4-FFF2-40B4-BE49-F238E27FC236}">
                  <a16:creationId xmlns:a16="http://schemas.microsoft.com/office/drawing/2014/main" id="{E7AA1A56-1EFB-CD19-E4C6-EF1AB69F9D7E}"/>
                </a:ext>
              </a:extLst>
            </p:cNvPr>
            <p:cNvSpPr/>
            <p:nvPr/>
          </p:nvSpPr>
          <p:spPr>
            <a:xfrm>
              <a:off x="917769" y="3990438"/>
              <a:ext cx="697340" cy="1694405"/>
            </a:xfrm>
            <a:custGeom>
              <a:avLst/>
              <a:gdLst/>
              <a:ahLst/>
              <a:cxnLst/>
              <a:rect l="l" t="t" r="r" b="b"/>
              <a:pathLst>
                <a:path w="23943" h="58177" extrusionOk="0">
                  <a:moveTo>
                    <a:pt x="23056" y="1"/>
                  </a:moveTo>
                  <a:cubicBezTo>
                    <a:pt x="22549" y="1"/>
                    <a:pt x="22137" y="381"/>
                    <a:pt x="22137" y="888"/>
                  </a:cubicBezTo>
                  <a:cubicBezTo>
                    <a:pt x="22137" y="1014"/>
                    <a:pt x="22169" y="1109"/>
                    <a:pt x="22201" y="1204"/>
                  </a:cubicBezTo>
                  <a:lnTo>
                    <a:pt x="792" y="15012"/>
                  </a:lnTo>
                  <a:cubicBezTo>
                    <a:pt x="761" y="15044"/>
                    <a:pt x="697" y="15107"/>
                    <a:pt x="697" y="15170"/>
                  </a:cubicBezTo>
                  <a:lnTo>
                    <a:pt x="697" y="56403"/>
                  </a:lnTo>
                  <a:cubicBezTo>
                    <a:pt x="317" y="56467"/>
                    <a:pt x="1" y="56847"/>
                    <a:pt x="1" y="57258"/>
                  </a:cubicBezTo>
                  <a:cubicBezTo>
                    <a:pt x="1" y="57765"/>
                    <a:pt x="412" y="58177"/>
                    <a:pt x="887" y="58177"/>
                  </a:cubicBezTo>
                  <a:cubicBezTo>
                    <a:pt x="1394" y="58177"/>
                    <a:pt x="1806" y="57765"/>
                    <a:pt x="1806" y="57258"/>
                  </a:cubicBezTo>
                  <a:cubicBezTo>
                    <a:pt x="1806" y="56847"/>
                    <a:pt x="1489" y="56467"/>
                    <a:pt x="1077" y="56403"/>
                  </a:cubicBezTo>
                  <a:lnTo>
                    <a:pt x="1077" y="15265"/>
                  </a:lnTo>
                  <a:lnTo>
                    <a:pt x="22391" y="1521"/>
                  </a:lnTo>
                  <a:cubicBezTo>
                    <a:pt x="22581" y="1679"/>
                    <a:pt x="22802" y="1774"/>
                    <a:pt x="23024" y="1774"/>
                  </a:cubicBezTo>
                  <a:cubicBezTo>
                    <a:pt x="23531" y="1774"/>
                    <a:pt x="23943" y="1394"/>
                    <a:pt x="23943" y="888"/>
                  </a:cubicBezTo>
                  <a:cubicBezTo>
                    <a:pt x="23943" y="381"/>
                    <a:pt x="23531" y="1"/>
                    <a:pt x="230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2258;p25">
              <a:extLst>
                <a:ext uri="{FF2B5EF4-FFF2-40B4-BE49-F238E27FC236}">
                  <a16:creationId xmlns:a16="http://schemas.microsoft.com/office/drawing/2014/main" id="{C4281604-212A-EC35-EEA3-E28F07A7DCD4}"/>
                </a:ext>
              </a:extLst>
            </p:cNvPr>
            <p:cNvSpPr/>
            <p:nvPr/>
          </p:nvSpPr>
          <p:spPr>
            <a:xfrm>
              <a:off x="1131299" y="3990438"/>
              <a:ext cx="270280" cy="344986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8393" y="0"/>
                  </a:moveTo>
                  <a:cubicBezTo>
                    <a:pt x="7887" y="0"/>
                    <a:pt x="7506" y="380"/>
                    <a:pt x="7506" y="887"/>
                  </a:cubicBezTo>
                  <a:cubicBezTo>
                    <a:pt x="7506" y="1014"/>
                    <a:pt x="7538" y="1140"/>
                    <a:pt x="7570" y="1267"/>
                  </a:cubicBezTo>
                  <a:lnTo>
                    <a:pt x="824" y="6397"/>
                  </a:lnTo>
                  <a:cubicBezTo>
                    <a:pt x="793" y="6429"/>
                    <a:pt x="761" y="6493"/>
                    <a:pt x="761" y="6556"/>
                  </a:cubicBezTo>
                  <a:lnTo>
                    <a:pt x="729" y="10071"/>
                  </a:lnTo>
                  <a:cubicBezTo>
                    <a:pt x="318" y="10166"/>
                    <a:pt x="1" y="10514"/>
                    <a:pt x="1" y="10958"/>
                  </a:cubicBezTo>
                  <a:cubicBezTo>
                    <a:pt x="1" y="11465"/>
                    <a:pt x="413" y="11845"/>
                    <a:pt x="919" y="11845"/>
                  </a:cubicBezTo>
                  <a:cubicBezTo>
                    <a:pt x="1394" y="11845"/>
                    <a:pt x="1806" y="11465"/>
                    <a:pt x="1806" y="10958"/>
                  </a:cubicBezTo>
                  <a:cubicBezTo>
                    <a:pt x="1806" y="10546"/>
                    <a:pt x="1489" y="10166"/>
                    <a:pt x="1109" y="10103"/>
                  </a:cubicBezTo>
                  <a:lnTo>
                    <a:pt x="1141" y="6651"/>
                  </a:lnTo>
                  <a:lnTo>
                    <a:pt x="7823" y="1552"/>
                  </a:lnTo>
                  <a:cubicBezTo>
                    <a:pt x="7982" y="1711"/>
                    <a:pt x="8172" y="1774"/>
                    <a:pt x="8393" y="1774"/>
                  </a:cubicBezTo>
                  <a:cubicBezTo>
                    <a:pt x="8900" y="1774"/>
                    <a:pt x="9280" y="1394"/>
                    <a:pt x="9280" y="887"/>
                  </a:cubicBezTo>
                  <a:cubicBezTo>
                    <a:pt x="9280" y="380"/>
                    <a:pt x="8868" y="0"/>
                    <a:pt x="83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248;p25">
              <a:extLst>
                <a:ext uri="{FF2B5EF4-FFF2-40B4-BE49-F238E27FC236}">
                  <a16:creationId xmlns:a16="http://schemas.microsoft.com/office/drawing/2014/main" id="{31206E7C-65A2-5030-AB4C-0E084F935054}"/>
                </a:ext>
              </a:extLst>
            </p:cNvPr>
            <p:cNvSpPr/>
            <p:nvPr/>
          </p:nvSpPr>
          <p:spPr>
            <a:xfrm>
              <a:off x="769255" y="4481659"/>
              <a:ext cx="51668" cy="1046898"/>
            </a:xfrm>
            <a:custGeom>
              <a:avLst/>
              <a:gdLst/>
              <a:ahLst/>
              <a:cxnLst/>
              <a:rect l="l" t="t" r="r" b="b"/>
              <a:pathLst>
                <a:path w="1774" h="35945" extrusionOk="0">
                  <a:moveTo>
                    <a:pt x="887" y="0"/>
                  </a:moveTo>
                  <a:cubicBezTo>
                    <a:pt x="380" y="0"/>
                    <a:pt x="0" y="412"/>
                    <a:pt x="0" y="887"/>
                  </a:cubicBezTo>
                  <a:cubicBezTo>
                    <a:pt x="0" y="1331"/>
                    <a:pt x="285" y="1679"/>
                    <a:pt x="697" y="1774"/>
                  </a:cubicBezTo>
                  <a:lnTo>
                    <a:pt x="697" y="34171"/>
                  </a:lnTo>
                  <a:cubicBezTo>
                    <a:pt x="285" y="34266"/>
                    <a:pt x="0" y="34615"/>
                    <a:pt x="0" y="35058"/>
                  </a:cubicBezTo>
                  <a:cubicBezTo>
                    <a:pt x="0" y="35565"/>
                    <a:pt x="380" y="35945"/>
                    <a:pt x="887" y="35945"/>
                  </a:cubicBezTo>
                  <a:cubicBezTo>
                    <a:pt x="1394" y="35945"/>
                    <a:pt x="1774" y="35565"/>
                    <a:pt x="1774" y="35058"/>
                  </a:cubicBezTo>
                  <a:cubicBezTo>
                    <a:pt x="1774" y="34615"/>
                    <a:pt x="1489" y="34266"/>
                    <a:pt x="1077" y="34171"/>
                  </a:cubicBezTo>
                  <a:lnTo>
                    <a:pt x="1077" y="1774"/>
                  </a:lnTo>
                  <a:cubicBezTo>
                    <a:pt x="1489" y="1679"/>
                    <a:pt x="1774" y="1331"/>
                    <a:pt x="1774" y="887"/>
                  </a:cubicBezTo>
                  <a:cubicBezTo>
                    <a:pt x="1774" y="412"/>
                    <a:pt x="1394" y="0"/>
                    <a:pt x="8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2242;p25">
              <a:extLst>
                <a:ext uri="{FF2B5EF4-FFF2-40B4-BE49-F238E27FC236}">
                  <a16:creationId xmlns:a16="http://schemas.microsoft.com/office/drawing/2014/main" id="{810A393E-8932-B076-BD21-F3920EFE47E5}"/>
                </a:ext>
              </a:extLst>
            </p:cNvPr>
            <p:cNvSpPr/>
            <p:nvPr/>
          </p:nvSpPr>
          <p:spPr>
            <a:xfrm rot="7033303">
              <a:off x="-27029" y="3868562"/>
              <a:ext cx="270280" cy="344986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919" y="0"/>
                  </a:moveTo>
                  <a:cubicBezTo>
                    <a:pt x="413" y="0"/>
                    <a:pt x="1" y="380"/>
                    <a:pt x="1" y="887"/>
                  </a:cubicBezTo>
                  <a:cubicBezTo>
                    <a:pt x="1" y="1394"/>
                    <a:pt x="413" y="1774"/>
                    <a:pt x="919" y="1774"/>
                  </a:cubicBezTo>
                  <a:cubicBezTo>
                    <a:pt x="1141" y="1774"/>
                    <a:pt x="1331" y="1711"/>
                    <a:pt x="1489" y="1552"/>
                  </a:cubicBezTo>
                  <a:lnTo>
                    <a:pt x="8172" y="6651"/>
                  </a:lnTo>
                  <a:lnTo>
                    <a:pt x="8203" y="10103"/>
                  </a:lnTo>
                  <a:cubicBezTo>
                    <a:pt x="7792" y="10166"/>
                    <a:pt x="7507" y="10546"/>
                    <a:pt x="7507" y="10958"/>
                  </a:cubicBezTo>
                  <a:cubicBezTo>
                    <a:pt x="7507" y="11465"/>
                    <a:pt x="7887" y="11845"/>
                    <a:pt x="8393" y="11845"/>
                  </a:cubicBezTo>
                  <a:cubicBezTo>
                    <a:pt x="8900" y="11845"/>
                    <a:pt x="9280" y="11465"/>
                    <a:pt x="9280" y="10958"/>
                  </a:cubicBezTo>
                  <a:cubicBezTo>
                    <a:pt x="9280" y="10514"/>
                    <a:pt x="8963" y="10166"/>
                    <a:pt x="8583" y="10071"/>
                  </a:cubicBezTo>
                  <a:lnTo>
                    <a:pt x="8552" y="6556"/>
                  </a:lnTo>
                  <a:cubicBezTo>
                    <a:pt x="8552" y="6493"/>
                    <a:pt x="8520" y="6429"/>
                    <a:pt x="8457" y="6397"/>
                  </a:cubicBezTo>
                  <a:lnTo>
                    <a:pt x="1711" y="1267"/>
                  </a:lnTo>
                  <a:cubicBezTo>
                    <a:pt x="1774" y="1140"/>
                    <a:pt x="1806" y="1014"/>
                    <a:pt x="1806" y="887"/>
                  </a:cubicBezTo>
                  <a:cubicBezTo>
                    <a:pt x="1806" y="380"/>
                    <a:pt x="1394" y="0"/>
                    <a:pt x="9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2239;p25">
              <a:extLst>
                <a:ext uri="{FF2B5EF4-FFF2-40B4-BE49-F238E27FC236}">
                  <a16:creationId xmlns:a16="http://schemas.microsoft.com/office/drawing/2014/main" id="{CE03A1EA-813C-7099-B36C-CA081BC23F39}"/>
                </a:ext>
              </a:extLst>
            </p:cNvPr>
            <p:cNvSpPr/>
            <p:nvPr/>
          </p:nvSpPr>
          <p:spPr>
            <a:xfrm>
              <a:off x="-145043" y="3705250"/>
              <a:ext cx="697311" cy="1691638"/>
            </a:xfrm>
            <a:custGeom>
              <a:avLst/>
              <a:gdLst/>
              <a:ahLst/>
              <a:cxnLst/>
              <a:rect l="l" t="t" r="r" b="b"/>
              <a:pathLst>
                <a:path w="23942" h="58082" extrusionOk="0">
                  <a:moveTo>
                    <a:pt x="887" y="1"/>
                  </a:moveTo>
                  <a:cubicBezTo>
                    <a:pt x="380" y="1"/>
                    <a:pt x="0" y="381"/>
                    <a:pt x="0" y="888"/>
                  </a:cubicBezTo>
                  <a:cubicBezTo>
                    <a:pt x="0" y="1394"/>
                    <a:pt x="380" y="1774"/>
                    <a:pt x="887" y="1774"/>
                  </a:cubicBezTo>
                  <a:cubicBezTo>
                    <a:pt x="1140" y="1774"/>
                    <a:pt x="1362" y="1679"/>
                    <a:pt x="1520" y="1489"/>
                  </a:cubicBezTo>
                  <a:lnTo>
                    <a:pt x="22865" y="15265"/>
                  </a:lnTo>
                  <a:lnTo>
                    <a:pt x="22865" y="56308"/>
                  </a:lnTo>
                  <a:cubicBezTo>
                    <a:pt x="22485" y="56403"/>
                    <a:pt x="22168" y="56752"/>
                    <a:pt x="22168" y="57195"/>
                  </a:cubicBezTo>
                  <a:cubicBezTo>
                    <a:pt x="22168" y="57702"/>
                    <a:pt x="22580" y="58082"/>
                    <a:pt x="23055" y="58082"/>
                  </a:cubicBezTo>
                  <a:cubicBezTo>
                    <a:pt x="23562" y="58082"/>
                    <a:pt x="23942" y="57702"/>
                    <a:pt x="23942" y="57195"/>
                  </a:cubicBezTo>
                  <a:cubicBezTo>
                    <a:pt x="23942" y="56752"/>
                    <a:pt x="23657" y="56403"/>
                    <a:pt x="23245" y="56308"/>
                  </a:cubicBezTo>
                  <a:lnTo>
                    <a:pt x="23245" y="15170"/>
                  </a:lnTo>
                  <a:cubicBezTo>
                    <a:pt x="23245" y="15107"/>
                    <a:pt x="23214" y="15044"/>
                    <a:pt x="23150" y="15012"/>
                  </a:cubicBezTo>
                  <a:lnTo>
                    <a:pt x="1710" y="1173"/>
                  </a:lnTo>
                  <a:cubicBezTo>
                    <a:pt x="1742" y="1078"/>
                    <a:pt x="1774" y="983"/>
                    <a:pt x="1774" y="888"/>
                  </a:cubicBezTo>
                  <a:cubicBezTo>
                    <a:pt x="1774" y="381"/>
                    <a:pt x="1394" y="1"/>
                    <a:pt x="8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922B00B-BEAB-A623-EA1A-FE9002E19575}"/>
              </a:ext>
            </a:extLst>
          </p:cNvPr>
          <p:cNvGrpSpPr/>
          <p:nvPr/>
        </p:nvGrpSpPr>
        <p:grpSpPr>
          <a:xfrm>
            <a:off x="-409235" y="3099053"/>
            <a:ext cx="2093063" cy="3227477"/>
            <a:chOff x="-265035" y="2304966"/>
            <a:chExt cx="2093063" cy="3227477"/>
          </a:xfrm>
        </p:grpSpPr>
        <p:sp>
          <p:nvSpPr>
            <p:cNvPr id="9" name="Google Shape;2261;p25">
              <a:extLst>
                <a:ext uri="{FF2B5EF4-FFF2-40B4-BE49-F238E27FC236}">
                  <a16:creationId xmlns:a16="http://schemas.microsoft.com/office/drawing/2014/main" id="{A17FA0E9-0511-7992-FCAF-1FA017CBC586}"/>
                </a:ext>
              </a:extLst>
            </p:cNvPr>
            <p:cNvSpPr/>
            <p:nvPr/>
          </p:nvSpPr>
          <p:spPr>
            <a:xfrm>
              <a:off x="765369" y="3838038"/>
              <a:ext cx="697340" cy="1694405"/>
            </a:xfrm>
            <a:custGeom>
              <a:avLst/>
              <a:gdLst/>
              <a:ahLst/>
              <a:cxnLst/>
              <a:rect l="l" t="t" r="r" b="b"/>
              <a:pathLst>
                <a:path w="23943" h="58177" extrusionOk="0">
                  <a:moveTo>
                    <a:pt x="23056" y="1"/>
                  </a:moveTo>
                  <a:cubicBezTo>
                    <a:pt x="22549" y="1"/>
                    <a:pt x="22137" y="381"/>
                    <a:pt x="22137" y="888"/>
                  </a:cubicBezTo>
                  <a:cubicBezTo>
                    <a:pt x="22137" y="1014"/>
                    <a:pt x="22169" y="1109"/>
                    <a:pt x="22201" y="1204"/>
                  </a:cubicBezTo>
                  <a:lnTo>
                    <a:pt x="792" y="15012"/>
                  </a:lnTo>
                  <a:cubicBezTo>
                    <a:pt x="761" y="15044"/>
                    <a:pt x="697" y="15107"/>
                    <a:pt x="697" y="15170"/>
                  </a:cubicBezTo>
                  <a:lnTo>
                    <a:pt x="697" y="56403"/>
                  </a:lnTo>
                  <a:cubicBezTo>
                    <a:pt x="317" y="56467"/>
                    <a:pt x="1" y="56847"/>
                    <a:pt x="1" y="57258"/>
                  </a:cubicBezTo>
                  <a:cubicBezTo>
                    <a:pt x="1" y="57765"/>
                    <a:pt x="412" y="58177"/>
                    <a:pt x="887" y="58177"/>
                  </a:cubicBezTo>
                  <a:cubicBezTo>
                    <a:pt x="1394" y="58177"/>
                    <a:pt x="1806" y="57765"/>
                    <a:pt x="1806" y="57258"/>
                  </a:cubicBezTo>
                  <a:cubicBezTo>
                    <a:pt x="1806" y="56847"/>
                    <a:pt x="1489" y="56467"/>
                    <a:pt x="1077" y="56403"/>
                  </a:cubicBezTo>
                  <a:lnTo>
                    <a:pt x="1077" y="15265"/>
                  </a:lnTo>
                  <a:lnTo>
                    <a:pt x="22391" y="1521"/>
                  </a:lnTo>
                  <a:cubicBezTo>
                    <a:pt x="22581" y="1679"/>
                    <a:pt x="22802" y="1774"/>
                    <a:pt x="23024" y="1774"/>
                  </a:cubicBezTo>
                  <a:cubicBezTo>
                    <a:pt x="23531" y="1774"/>
                    <a:pt x="23943" y="1394"/>
                    <a:pt x="23943" y="888"/>
                  </a:cubicBezTo>
                  <a:cubicBezTo>
                    <a:pt x="23943" y="381"/>
                    <a:pt x="23531" y="1"/>
                    <a:pt x="23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2258;p25">
              <a:extLst>
                <a:ext uri="{FF2B5EF4-FFF2-40B4-BE49-F238E27FC236}">
                  <a16:creationId xmlns:a16="http://schemas.microsoft.com/office/drawing/2014/main" id="{3A861575-3EB8-38DD-D724-998B9C043D53}"/>
                </a:ext>
              </a:extLst>
            </p:cNvPr>
            <p:cNvSpPr/>
            <p:nvPr/>
          </p:nvSpPr>
          <p:spPr>
            <a:xfrm>
              <a:off x="978899" y="3838038"/>
              <a:ext cx="270280" cy="344986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8393" y="0"/>
                  </a:moveTo>
                  <a:cubicBezTo>
                    <a:pt x="7887" y="0"/>
                    <a:pt x="7506" y="380"/>
                    <a:pt x="7506" y="887"/>
                  </a:cubicBezTo>
                  <a:cubicBezTo>
                    <a:pt x="7506" y="1014"/>
                    <a:pt x="7538" y="1140"/>
                    <a:pt x="7570" y="1267"/>
                  </a:cubicBezTo>
                  <a:lnTo>
                    <a:pt x="824" y="6397"/>
                  </a:lnTo>
                  <a:cubicBezTo>
                    <a:pt x="793" y="6429"/>
                    <a:pt x="761" y="6493"/>
                    <a:pt x="761" y="6556"/>
                  </a:cubicBezTo>
                  <a:lnTo>
                    <a:pt x="729" y="10071"/>
                  </a:lnTo>
                  <a:cubicBezTo>
                    <a:pt x="318" y="10166"/>
                    <a:pt x="1" y="10514"/>
                    <a:pt x="1" y="10958"/>
                  </a:cubicBezTo>
                  <a:cubicBezTo>
                    <a:pt x="1" y="11465"/>
                    <a:pt x="413" y="11845"/>
                    <a:pt x="919" y="11845"/>
                  </a:cubicBezTo>
                  <a:cubicBezTo>
                    <a:pt x="1394" y="11845"/>
                    <a:pt x="1806" y="11465"/>
                    <a:pt x="1806" y="10958"/>
                  </a:cubicBezTo>
                  <a:cubicBezTo>
                    <a:pt x="1806" y="10546"/>
                    <a:pt x="1489" y="10166"/>
                    <a:pt x="1109" y="10103"/>
                  </a:cubicBezTo>
                  <a:lnTo>
                    <a:pt x="1141" y="6651"/>
                  </a:lnTo>
                  <a:lnTo>
                    <a:pt x="7823" y="1552"/>
                  </a:lnTo>
                  <a:cubicBezTo>
                    <a:pt x="7982" y="1711"/>
                    <a:pt x="8172" y="1774"/>
                    <a:pt x="8393" y="1774"/>
                  </a:cubicBezTo>
                  <a:cubicBezTo>
                    <a:pt x="8900" y="1774"/>
                    <a:pt x="9280" y="1394"/>
                    <a:pt x="9280" y="887"/>
                  </a:cubicBezTo>
                  <a:cubicBezTo>
                    <a:pt x="9280" y="380"/>
                    <a:pt x="8868" y="0"/>
                    <a:pt x="8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48;p25">
              <a:extLst>
                <a:ext uri="{FF2B5EF4-FFF2-40B4-BE49-F238E27FC236}">
                  <a16:creationId xmlns:a16="http://schemas.microsoft.com/office/drawing/2014/main" id="{A2DE2426-3566-E658-2096-4CCF1B73A670}"/>
                </a:ext>
              </a:extLst>
            </p:cNvPr>
            <p:cNvSpPr/>
            <p:nvPr/>
          </p:nvSpPr>
          <p:spPr>
            <a:xfrm>
              <a:off x="616855" y="4329259"/>
              <a:ext cx="51668" cy="1046898"/>
            </a:xfrm>
            <a:custGeom>
              <a:avLst/>
              <a:gdLst/>
              <a:ahLst/>
              <a:cxnLst/>
              <a:rect l="l" t="t" r="r" b="b"/>
              <a:pathLst>
                <a:path w="1774" h="35945" extrusionOk="0">
                  <a:moveTo>
                    <a:pt x="887" y="0"/>
                  </a:moveTo>
                  <a:cubicBezTo>
                    <a:pt x="380" y="0"/>
                    <a:pt x="0" y="412"/>
                    <a:pt x="0" y="887"/>
                  </a:cubicBezTo>
                  <a:cubicBezTo>
                    <a:pt x="0" y="1331"/>
                    <a:pt x="285" y="1679"/>
                    <a:pt x="697" y="1774"/>
                  </a:cubicBezTo>
                  <a:lnTo>
                    <a:pt x="697" y="34171"/>
                  </a:lnTo>
                  <a:cubicBezTo>
                    <a:pt x="285" y="34266"/>
                    <a:pt x="0" y="34615"/>
                    <a:pt x="0" y="35058"/>
                  </a:cubicBezTo>
                  <a:cubicBezTo>
                    <a:pt x="0" y="35565"/>
                    <a:pt x="380" y="35945"/>
                    <a:pt x="887" y="35945"/>
                  </a:cubicBezTo>
                  <a:cubicBezTo>
                    <a:pt x="1394" y="35945"/>
                    <a:pt x="1774" y="35565"/>
                    <a:pt x="1774" y="35058"/>
                  </a:cubicBezTo>
                  <a:cubicBezTo>
                    <a:pt x="1774" y="34615"/>
                    <a:pt x="1489" y="34266"/>
                    <a:pt x="1077" y="34171"/>
                  </a:cubicBezTo>
                  <a:lnTo>
                    <a:pt x="1077" y="1774"/>
                  </a:lnTo>
                  <a:cubicBezTo>
                    <a:pt x="1489" y="1679"/>
                    <a:pt x="1774" y="1331"/>
                    <a:pt x="1774" y="887"/>
                  </a:cubicBezTo>
                  <a:cubicBezTo>
                    <a:pt x="1774" y="412"/>
                    <a:pt x="1394" y="0"/>
                    <a:pt x="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2242;p25">
              <a:extLst>
                <a:ext uri="{FF2B5EF4-FFF2-40B4-BE49-F238E27FC236}">
                  <a16:creationId xmlns:a16="http://schemas.microsoft.com/office/drawing/2014/main" id="{8A9173D8-7B2E-61D7-D46B-1B0E3100A88F}"/>
                </a:ext>
              </a:extLst>
            </p:cNvPr>
            <p:cNvSpPr/>
            <p:nvPr/>
          </p:nvSpPr>
          <p:spPr>
            <a:xfrm rot="7033303">
              <a:off x="1214593" y="3838036"/>
              <a:ext cx="270280" cy="344986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919" y="0"/>
                  </a:moveTo>
                  <a:cubicBezTo>
                    <a:pt x="413" y="0"/>
                    <a:pt x="1" y="380"/>
                    <a:pt x="1" y="887"/>
                  </a:cubicBezTo>
                  <a:cubicBezTo>
                    <a:pt x="1" y="1394"/>
                    <a:pt x="413" y="1774"/>
                    <a:pt x="919" y="1774"/>
                  </a:cubicBezTo>
                  <a:cubicBezTo>
                    <a:pt x="1141" y="1774"/>
                    <a:pt x="1331" y="1711"/>
                    <a:pt x="1489" y="1552"/>
                  </a:cubicBezTo>
                  <a:lnTo>
                    <a:pt x="8172" y="6651"/>
                  </a:lnTo>
                  <a:lnTo>
                    <a:pt x="8203" y="10103"/>
                  </a:lnTo>
                  <a:cubicBezTo>
                    <a:pt x="7792" y="10166"/>
                    <a:pt x="7507" y="10546"/>
                    <a:pt x="7507" y="10958"/>
                  </a:cubicBezTo>
                  <a:cubicBezTo>
                    <a:pt x="7507" y="11465"/>
                    <a:pt x="7887" y="11845"/>
                    <a:pt x="8393" y="11845"/>
                  </a:cubicBezTo>
                  <a:cubicBezTo>
                    <a:pt x="8900" y="11845"/>
                    <a:pt x="9280" y="11465"/>
                    <a:pt x="9280" y="10958"/>
                  </a:cubicBezTo>
                  <a:cubicBezTo>
                    <a:pt x="9280" y="10514"/>
                    <a:pt x="8963" y="10166"/>
                    <a:pt x="8583" y="10071"/>
                  </a:cubicBezTo>
                  <a:lnTo>
                    <a:pt x="8552" y="6556"/>
                  </a:lnTo>
                  <a:cubicBezTo>
                    <a:pt x="8552" y="6493"/>
                    <a:pt x="8520" y="6429"/>
                    <a:pt x="8457" y="6397"/>
                  </a:cubicBezTo>
                  <a:lnTo>
                    <a:pt x="1711" y="1267"/>
                  </a:lnTo>
                  <a:cubicBezTo>
                    <a:pt x="1774" y="1140"/>
                    <a:pt x="1806" y="1014"/>
                    <a:pt x="1806" y="887"/>
                  </a:cubicBezTo>
                  <a:cubicBezTo>
                    <a:pt x="1806" y="380"/>
                    <a:pt x="1394" y="0"/>
                    <a:pt x="9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2239;p25">
              <a:extLst>
                <a:ext uri="{FF2B5EF4-FFF2-40B4-BE49-F238E27FC236}">
                  <a16:creationId xmlns:a16="http://schemas.microsoft.com/office/drawing/2014/main" id="{81FC9999-1D13-C34F-335F-C6D486BF355E}"/>
                </a:ext>
              </a:extLst>
            </p:cNvPr>
            <p:cNvSpPr/>
            <p:nvPr/>
          </p:nvSpPr>
          <p:spPr>
            <a:xfrm>
              <a:off x="-265035" y="3552849"/>
              <a:ext cx="697311" cy="1691638"/>
            </a:xfrm>
            <a:custGeom>
              <a:avLst/>
              <a:gdLst/>
              <a:ahLst/>
              <a:cxnLst/>
              <a:rect l="l" t="t" r="r" b="b"/>
              <a:pathLst>
                <a:path w="23942" h="58082" extrusionOk="0">
                  <a:moveTo>
                    <a:pt x="887" y="1"/>
                  </a:moveTo>
                  <a:cubicBezTo>
                    <a:pt x="380" y="1"/>
                    <a:pt x="0" y="381"/>
                    <a:pt x="0" y="888"/>
                  </a:cubicBezTo>
                  <a:cubicBezTo>
                    <a:pt x="0" y="1394"/>
                    <a:pt x="380" y="1774"/>
                    <a:pt x="887" y="1774"/>
                  </a:cubicBezTo>
                  <a:cubicBezTo>
                    <a:pt x="1140" y="1774"/>
                    <a:pt x="1362" y="1679"/>
                    <a:pt x="1520" y="1489"/>
                  </a:cubicBezTo>
                  <a:lnTo>
                    <a:pt x="22865" y="15265"/>
                  </a:lnTo>
                  <a:lnTo>
                    <a:pt x="22865" y="56308"/>
                  </a:lnTo>
                  <a:cubicBezTo>
                    <a:pt x="22485" y="56403"/>
                    <a:pt x="22168" y="56752"/>
                    <a:pt x="22168" y="57195"/>
                  </a:cubicBezTo>
                  <a:cubicBezTo>
                    <a:pt x="22168" y="57702"/>
                    <a:pt x="22580" y="58082"/>
                    <a:pt x="23055" y="58082"/>
                  </a:cubicBezTo>
                  <a:cubicBezTo>
                    <a:pt x="23562" y="58082"/>
                    <a:pt x="23942" y="57702"/>
                    <a:pt x="23942" y="57195"/>
                  </a:cubicBezTo>
                  <a:cubicBezTo>
                    <a:pt x="23942" y="56752"/>
                    <a:pt x="23657" y="56403"/>
                    <a:pt x="23245" y="56308"/>
                  </a:cubicBezTo>
                  <a:lnTo>
                    <a:pt x="23245" y="15170"/>
                  </a:lnTo>
                  <a:cubicBezTo>
                    <a:pt x="23245" y="15107"/>
                    <a:pt x="23214" y="15044"/>
                    <a:pt x="23150" y="15012"/>
                  </a:cubicBezTo>
                  <a:lnTo>
                    <a:pt x="1710" y="1173"/>
                  </a:lnTo>
                  <a:cubicBezTo>
                    <a:pt x="1742" y="1078"/>
                    <a:pt x="1774" y="983"/>
                    <a:pt x="1774" y="888"/>
                  </a:cubicBezTo>
                  <a:cubicBezTo>
                    <a:pt x="1774" y="381"/>
                    <a:pt x="1394" y="1"/>
                    <a:pt x="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2248;p25">
              <a:extLst>
                <a:ext uri="{FF2B5EF4-FFF2-40B4-BE49-F238E27FC236}">
                  <a16:creationId xmlns:a16="http://schemas.microsoft.com/office/drawing/2014/main" id="{725C4D79-B63A-F1C0-21C8-84FC84DE261F}"/>
                </a:ext>
              </a:extLst>
            </p:cNvPr>
            <p:cNvSpPr/>
            <p:nvPr/>
          </p:nvSpPr>
          <p:spPr>
            <a:xfrm rot="5400000">
              <a:off x="1278745" y="4295907"/>
              <a:ext cx="51668" cy="1046898"/>
            </a:xfrm>
            <a:custGeom>
              <a:avLst/>
              <a:gdLst/>
              <a:ahLst/>
              <a:cxnLst/>
              <a:rect l="l" t="t" r="r" b="b"/>
              <a:pathLst>
                <a:path w="1774" h="35945" extrusionOk="0">
                  <a:moveTo>
                    <a:pt x="887" y="0"/>
                  </a:moveTo>
                  <a:cubicBezTo>
                    <a:pt x="380" y="0"/>
                    <a:pt x="0" y="412"/>
                    <a:pt x="0" y="887"/>
                  </a:cubicBezTo>
                  <a:cubicBezTo>
                    <a:pt x="0" y="1331"/>
                    <a:pt x="285" y="1679"/>
                    <a:pt x="697" y="1774"/>
                  </a:cubicBezTo>
                  <a:lnTo>
                    <a:pt x="697" y="34171"/>
                  </a:lnTo>
                  <a:cubicBezTo>
                    <a:pt x="285" y="34266"/>
                    <a:pt x="0" y="34615"/>
                    <a:pt x="0" y="35058"/>
                  </a:cubicBezTo>
                  <a:cubicBezTo>
                    <a:pt x="0" y="35565"/>
                    <a:pt x="380" y="35945"/>
                    <a:pt x="887" y="35945"/>
                  </a:cubicBezTo>
                  <a:cubicBezTo>
                    <a:pt x="1394" y="35945"/>
                    <a:pt x="1774" y="35565"/>
                    <a:pt x="1774" y="35058"/>
                  </a:cubicBezTo>
                  <a:cubicBezTo>
                    <a:pt x="1774" y="34615"/>
                    <a:pt x="1489" y="34266"/>
                    <a:pt x="1077" y="34171"/>
                  </a:cubicBezTo>
                  <a:lnTo>
                    <a:pt x="1077" y="1774"/>
                  </a:lnTo>
                  <a:cubicBezTo>
                    <a:pt x="1489" y="1679"/>
                    <a:pt x="1774" y="1331"/>
                    <a:pt x="1774" y="887"/>
                  </a:cubicBezTo>
                  <a:cubicBezTo>
                    <a:pt x="1774" y="412"/>
                    <a:pt x="1394" y="0"/>
                    <a:pt x="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62E8E5-E4FB-EC55-D435-F4F17846FED0}"/>
                </a:ext>
              </a:extLst>
            </p:cNvPr>
            <p:cNvGrpSpPr/>
            <p:nvPr/>
          </p:nvGrpSpPr>
          <p:grpSpPr>
            <a:xfrm rot="16005611">
              <a:off x="-203130" y="2656140"/>
              <a:ext cx="1691638" cy="989290"/>
              <a:chOff x="3974108" y="4355632"/>
              <a:chExt cx="1691638" cy="989290"/>
            </a:xfrm>
          </p:grpSpPr>
          <p:sp>
            <p:nvSpPr>
              <p:cNvPr id="16" name="Google Shape;2258;p25">
                <a:extLst>
                  <a:ext uri="{FF2B5EF4-FFF2-40B4-BE49-F238E27FC236}">
                    <a16:creationId xmlns:a16="http://schemas.microsoft.com/office/drawing/2014/main" id="{BF09686C-3A83-9A6F-0103-5FA0D6866460}"/>
                  </a:ext>
                </a:extLst>
              </p:cNvPr>
              <p:cNvSpPr/>
              <p:nvPr/>
            </p:nvSpPr>
            <p:spPr>
              <a:xfrm>
                <a:off x="4898302" y="4381078"/>
                <a:ext cx="270280" cy="344986"/>
              </a:xfrm>
              <a:custGeom>
                <a:avLst/>
                <a:gdLst/>
                <a:ahLst/>
                <a:cxnLst/>
                <a:rect l="l" t="t" r="r" b="b"/>
                <a:pathLst>
                  <a:path w="9280" h="11845" extrusionOk="0">
                    <a:moveTo>
                      <a:pt x="8393" y="0"/>
                    </a:moveTo>
                    <a:cubicBezTo>
                      <a:pt x="7887" y="0"/>
                      <a:pt x="7506" y="380"/>
                      <a:pt x="7506" y="887"/>
                    </a:cubicBezTo>
                    <a:cubicBezTo>
                      <a:pt x="7506" y="1014"/>
                      <a:pt x="7538" y="1140"/>
                      <a:pt x="7570" y="1267"/>
                    </a:cubicBezTo>
                    <a:lnTo>
                      <a:pt x="824" y="6397"/>
                    </a:lnTo>
                    <a:cubicBezTo>
                      <a:pt x="793" y="6429"/>
                      <a:pt x="761" y="6493"/>
                      <a:pt x="761" y="6556"/>
                    </a:cubicBezTo>
                    <a:lnTo>
                      <a:pt x="729" y="10071"/>
                    </a:lnTo>
                    <a:cubicBezTo>
                      <a:pt x="318" y="10166"/>
                      <a:pt x="1" y="10514"/>
                      <a:pt x="1" y="10958"/>
                    </a:cubicBezTo>
                    <a:cubicBezTo>
                      <a:pt x="1" y="11465"/>
                      <a:pt x="413" y="11845"/>
                      <a:pt x="919" y="11845"/>
                    </a:cubicBezTo>
                    <a:cubicBezTo>
                      <a:pt x="1394" y="11845"/>
                      <a:pt x="1806" y="11465"/>
                      <a:pt x="1806" y="10958"/>
                    </a:cubicBezTo>
                    <a:cubicBezTo>
                      <a:pt x="1806" y="10546"/>
                      <a:pt x="1489" y="10166"/>
                      <a:pt x="1109" y="10103"/>
                    </a:cubicBezTo>
                    <a:lnTo>
                      <a:pt x="1141" y="6651"/>
                    </a:lnTo>
                    <a:lnTo>
                      <a:pt x="7823" y="1552"/>
                    </a:lnTo>
                    <a:cubicBezTo>
                      <a:pt x="7982" y="1711"/>
                      <a:pt x="8172" y="1774"/>
                      <a:pt x="8393" y="1774"/>
                    </a:cubicBezTo>
                    <a:cubicBezTo>
                      <a:pt x="8900" y="1774"/>
                      <a:pt x="9280" y="1394"/>
                      <a:pt x="9280" y="887"/>
                    </a:cubicBezTo>
                    <a:cubicBezTo>
                      <a:pt x="9280" y="380"/>
                      <a:pt x="8868" y="0"/>
                      <a:pt x="8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242;p25">
                <a:extLst>
                  <a:ext uri="{FF2B5EF4-FFF2-40B4-BE49-F238E27FC236}">
                    <a16:creationId xmlns:a16="http://schemas.microsoft.com/office/drawing/2014/main" id="{F1FA4787-45A9-192E-1F0F-6404A11ABD97}"/>
                  </a:ext>
                </a:extLst>
              </p:cNvPr>
              <p:cNvSpPr/>
              <p:nvPr/>
            </p:nvSpPr>
            <p:spPr>
              <a:xfrm rot="7033303">
                <a:off x="5054483" y="4318279"/>
                <a:ext cx="270280" cy="344986"/>
              </a:xfrm>
              <a:custGeom>
                <a:avLst/>
                <a:gdLst/>
                <a:ahLst/>
                <a:cxnLst/>
                <a:rect l="l" t="t" r="r" b="b"/>
                <a:pathLst>
                  <a:path w="9280" h="11845" extrusionOk="0">
                    <a:moveTo>
                      <a:pt x="919" y="0"/>
                    </a:moveTo>
                    <a:cubicBezTo>
                      <a:pt x="413" y="0"/>
                      <a:pt x="1" y="380"/>
                      <a:pt x="1" y="887"/>
                    </a:cubicBezTo>
                    <a:cubicBezTo>
                      <a:pt x="1" y="1394"/>
                      <a:pt x="413" y="1774"/>
                      <a:pt x="919" y="1774"/>
                    </a:cubicBezTo>
                    <a:cubicBezTo>
                      <a:pt x="1141" y="1774"/>
                      <a:pt x="1331" y="1711"/>
                      <a:pt x="1489" y="1552"/>
                    </a:cubicBezTo>
                    <a:lnTo>
                      <a:pt x="8172" y="6651"/>
                    </a:lnTo>
                    <a:lnTo>
                      <a:pt x="8203" y="10103"/>
                    </a:lnTo>
                    <a:cubicBezTo>
                      <a:pt x="7792" y="10166"/>
                      <a:pt x="7507" y="10546"/>
                      <a:pt x="7507" y="10958"/>
                    </a:cubicBezTo>
                    <a:cubicBezTo>
                      <a:pt x="7507" y="11465"/>
                      <a:pt x="7887" y="11845"/>
                      <a:pt x="8393" y="11845"/>
                    </a:cubicBezTo>
                    <a:cubicBezTo>
                      <a:pt x="8900" y="11845"/>
                      <a:pt x="9280" y="11465"/>
                      <a:pt x="9280" y="10958"/>
                    </a:cubicBezTo>
                    <a:cubicBezTo>
                      <a:pt x="9280" y="10514"/>
                      <a:pt x="8963" y="10166"/>
                      <a:pt x="8583" y="10071"/>
                    </a:cubicBezTo>
                    <a:lnTo>
                      <a:pt x="8552" y="6556"/>
                    </a:lnTo>
                    <a:cubicBezTo>
                      <a:pt x="8552" y="6493"/>
                      <a:pt x="8520" y="6429"/>
                      <a:pt x="8457" y="6397"/>
                    </a:cubicBezTo>
                    <a:lnTo>
                      <a:pt x="1711" y="1267"/>
                    </a:lnTo>
                    <a:cubicBezTo>
                      <a:pt x="1774" y="1140"/>
                      <a:pt x="1806" y="1014"/>
                      <a:pt x="1806" y="887"/>
                    </a:cubicBezTo>
                    <a:cubicBezTo>
                      <a:pt x="1806" y="380"/>
                      <a:pt x="1394" y="0"/>
                      <a:pt x="9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" name="Google Shape;2239;p25">
                <a:extLst>
                  <a:ext uri="{FF2B5EF4-FFF2-40B4-BE49-F238E27FC236}">
                    <a16:creationId xmlns:a16="http://schemas.microsoft.com/office/drawing/2014/main" id="{DC9B8689-58C2-4F54-8940-935913B4659C}"/>
                  </a:ext>
                </a:extLst>
              </p:cNvPr>
              <p:cNvSpPr/>
              <p:nvPr/>
            </p:nvSpPr>
            <p:spPr>
              <a:xfrm rot="16426817">
                <a:off x="4471271" y="4150448"/>
                <a:ext cx="697311" cy="1691638"/>
              </a:xfrm>
              <a:custGeom>
                <a:avLst/>
                <a:gdLst/>
                <a:ahLst/>
                <a:cxnLst/>
                <a:rect l="l" t="t" r="r" b="b"/>
                <a:pathLst>
                  <a:path w="23942" h="58082" extrusionOk="0">
                    <a:moveTo>
                      <a:pt x="887" y="1"/>
                    </a:moveTo>
                    <a:cubicBezTo>
                      <a:pt x="380" y="1"/>
                      <a:pt x="0" y="381"/>
                      <a:pt x="0" y="888"/>
                    </a:cubicBezTo>
                    <a:cubicBezTo>
                      <a:pt x="0" y="1394"/>
                      <a:pt x="380" y="1774"/>
                      <a:pt x="887" y="1774"/>
                    </a:cubicBezTo>
                    <a:cubicBezTo>
                      <a:pt x="1140" y="1774"/>
                      <a:pt x="1362" y="1679"/>
                      <a:pt x="1520" y="1489"/>
                    </a:cubicBezTo>
                    <a:lnTo>
                      <a:pt x="22865" y="15265"/>
                    </a:lnTo>
                    <a:lnTo>
                      <a:pt x="22865" y="56308"/>
                    </a:lnTo>
                    <a:cubicBezTo>
                      <a:pt x="22485" y="56403"/>
                      <a:pt x="22168" y="56752"/>
                      <a:pt x="22168" y="57195"/>
                    </a:cubicBezTo>
                    <a:cubicBezTo>
                      <a:pt x="22168" y="57702"/>
                      <a:pt x="22580" y="58082"/>
                      <a:pt x="23055" y="58082"/>
                    </a:cubicBezTo>
                    <a:cubicBezTo>
                      <a:pt x="23562" y="58082"/>
                      <a:pt x="23942" y="57702"/>
                      <a:pt x="23942" y="57195"/>
                    </a:cubicBezTo>
                    <a:cubicBezTo>
                      <a:pt x="23942" y="56752"/>
                      <a:pt x="23657" y="56403"/>
                      <a:pt x="23245" y="56308"/>
                    </a:cubicBezTo>
                    <a:lnTo>
                      <a:pt x="23245" y="15170"/>
                    </a:lnTo>
                    <a:cubicBezTo>
                      <a:pt x="23245" y="15107"/>
                      <a:pt x="23214" y="15044"/>
                      <a:pt x="23150" y="15012"/>
                    </a:cubicBezTo>
                    <a:lnTo>
                      <a:pt x="1710" y="1173"/>
                    </a:lnTo>
                    <a:cubicBezTo>
                      <a:pt x="1742" y="1078"/>
                      <a:pt x="1774" y="983"/>
                      <a:pt x="1774" y="888"/>
                    </a:cubicBezTo>
                    <a:cubicBezTo>
                      <a:pt x="1774" y="381"/>
                      <a:pt x="1394" y="1"/>
                      <a:pt x="8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0C9A7E3-8B0D-1A86-48F6-D73ADC93FA3E}"/>
              </a:ext>
            </a:extLst>
          </p:cNvPr>
          <p:cNvSpPr txBox="1"/>
          <p:nvPr/>
        </p:nvSpPr>
        <p:spPr>
          <a:xfrm>
            <a:off x="2393935" y="1563418"/>
            <a:ext cx="4957762" cy="2391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br>
              <a:rPr lang="en-ID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D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Algoritma</a:t>
            </a:r>
            <a:r>
              <a:rPr lang="en-ID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ACO </a:t>
            </a:r>
            <a:r>
              <a:rPr lang="en-ID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dapat</a:t>
            </a:r>
            <a:r>
              <a:rPr lang="en-ID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digunakan</a:t>
            </a:r>
            <a:r>
              <a:rPr lang="en-ID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untuk</a:t>
            </a:r>
            <a:r>
              <a:rPr lang="en-ID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membangun</a:t>
            </a:r>
            <a:r>
              <a:rPr lang="en-ID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Minimum Spanning Tree (MST) </a:t>
            </a:r>
            <a:r>
              <a:rPr lang="en-ID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dalam</a:t>
            </a:r>
            <a:r>
              <a:rPr lang="en-ID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graf</a:t>
            </a:r>
            <a:r>
              <a:rPr lang="en-ID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berbobot</a:t>
            </a:r>
            <a:r>
              <a:rPr lang="en-ID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ID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Meskipun</a:t>
            </a:r>
            <a:r>
              <a:rPr lang="en-ID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efektif</a:t>
            </a:r>
            <a:r>
              <a:rPr lang="en-ID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dalam</a:t>
            </a:r>
            <a:r>
              <a:rPr lang="en-ID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menemukan</a:t>
            </a:r>
            <a:r>
              <a:rPr lang="en-ID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MST yang optimal, </a:t>
            </a:r>
            <a:r>
              <a:rPr lang="en-ID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algoritma</a:t>
            </a:r>
            <a:r>
              <a:rPr lang="en-ID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ini</a:t>
            </a:r>
            <a:r>
              <a:rPr lang="en-ID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memiliki</a:t>
            </a:r>
            <a:r>
              <a:rPr lang="en-ID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kompleksitas</a:t>
            </a:r>
            <a:r>
              <a:rPr lang="en-ID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waktu</a:t>
            </a:r>
            <a:r>
              <a:rPr lang="en-ID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yang </a:t>
            </a:r>
            <a:r>
              <a:rPr lang="en-ID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lebih</a:t>
            </a:r>
            <a:r>
              <a:rPr lang="en-ID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tinggi</a:t>
            </a:r>
            <a:r>
              <a:rPr lang="en-ID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dibandingkan</a:t>
            </a:r>
            <a:r>
              <a:rPr lang="en-ID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dengan</a:t>
            </a:r>
            <a:r>
              <a:rPr lang="en-ID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algoritma</a:t>
            </a:r>
            <a:r>
              <a:rPr lang="en-ID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MST </a:t>
            </a:r>
            <a:r>
              <a:rPr lang="en-ID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tradisional</a:t>
            </a:r>
            <a:r>
              <a:rPr lang="en-ID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ID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Selain</a:t>
            </a:r>
            <a:r>
              <a:rPr lang="en-ID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itu</a:t>
            </a:r>
            <a:r>
              <a:rPr lang="en-ID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ID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pemilihan</a:t>
            </a:r>
            <a:r>
              <a:rPr lang="en-ID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parameter yang </a:t>
            </a:r>
            <a:r>
              <a:rPr lang="en-ID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tepat</a:t>
            </a:r>
            <a:r>
              <a:rPr lang="en-ID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juga </a:t>
            </a:r>
            <a:r>
              <a:rPr lang="en-ID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penting</a:t>
            </a:r>
            <a:r>
              <a:rPr lang="en-ID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untuk</a:t>
            </a:r>
            <a:r>
              <a:rPr lang="en-ID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mencapai</a:t>
            </a:r>
            <a:r>
              <a:rPr lang="en-ID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hasil</a:t>
            </a:r>
            <a:r>
              <a:rPr lang="en-ID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yang optimal.</a:t>
            </a:r>
            <a:endParaRPr lang="en-ID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p:transition spd="slow">
    <p:cover dir="u"/>
  </p:transition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516</Words>
  <Application>Microsoft Office PowerPoint</Application>
  <PresentationFormat>On-screen Show (16:9)</PresentationFormat>
  <Paragraphs>54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Roboto</vt:lpstr>
      <vt:lpstr>Fira Sans Medium</vt:lpstr>
      <vt:lpstr>Fira Sans</vt:lpstr>
      <vt:lpstr>Fira Sans Extra Condensed SemiBold</vt:lpstr>
      <vt:lpstr>Verdana</vt:lpstr>
      <vt:lpstr>Arial</vt:lpstr>
      <vt:lpstr>Technology Infographics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yasir muhammad</cp:lastModifiedBy>
  <cp:revision>4</cp:revision>
  <dcterms:modified xsi:type="dcterms:W3CDTF">2023-06-18T15:48:59Z</dcterms:modified>
</cp:coreProperties>
</file>