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8fb7cb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8fb7cb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8fb7cb8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8fb7cb8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8fb7cb8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8fb7cb8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8fb7cb8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8fb7cb8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8fb7cb8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8fb7cb8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8fb7cb8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8fb7cb8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8fb7cb8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8fb7cb8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8fb7cb8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8fb7cb8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8fb7cb8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8fb7cb8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8fb7cb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8fb7cb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Perusahaan rintisan, umumnya disebut startup (atau ejaan lain yaitu start-up), merujuk pada semua perusahaan yang belum lama beroperasi.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8fb7cb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8fb7cb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8fb7cb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8fb7cb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operating system based on Linux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for touch screens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on over 80% of all smartphones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 devices such as watches, TVs, and cars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2 Million Android apps in Google Play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customizable for devices / by vendors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8fb7cb8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8fb7cb8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8fb7cb8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8fb7cb8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8fb7cb8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8fb7cb8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11" Type="http://schemas.openxmlformats.org/officeDocument/2006/relationships/image" Target="../media/image5.png"/><Relationship Id="rId10" Type="http://schemas.openxmlformats.org/officeDocument/2006/relationships/image" Target="../media/image18.png"/><Relationship Id="rId12" Type="http://schemas.openxmlformats.org/officeDocument/2006/relationships/image" Target="../media/image15.jpg"/><Relationship Id="rId9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Development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Start-ups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#3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Your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technology stack and tools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an app architecture (MVC, MVP, MVVM, etc.)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SDLC -&gt; Iterative, Agile,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11209" l="20564" r="23734" t="28683"/>
          <a:stretch/>
        </p:blipFill>
        <p:spPr>
          <a:xfrm>
            <a:off x="1291501" y="581512"/>
            <a:ext cx="6561000" cy="39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475"/>
            <a:ext cx="8839201" cy="3256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8175"/>
            <a:ext cx="8839201" cy="170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#4</a:t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updated</a:t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Stay updated about the latest technology to maintain and improve our app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 Session :D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3823475"/>
            <a:ext cx="28080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Annisa Nurul A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Teknik Informatika ITB’15</a:t>
            </a:r>
            <a:endParaRPr sz="1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490" y="3356170"/>
            <a:ext cx="789853" cy="86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821" y="3385648"/>
            <a:ext cx="1472010" cy="80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760" y="3306078"/>
            <a:ext cx="874784" cy="9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074" y="2107383"/>
            <a:ext cx="1367048" cy="58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0931" y="689362"/>
            <a:ext cx="874784" cy="95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6821" y="1990019"/>
            <a:ext cx="1313010" cy="95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3335" y="765342"/>
            <a:ext cx="934071" cy="80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1478" y="3277486"/>
            <a:ext cx="1156182" cy="120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02762" y="2048383"/>
            <a:ext cx="874784" cy="69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088" y="1454338"/>
            <a:ext cx="2967970" cy="22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25" y="1691475"/>
            <a:ext cx="1838797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572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022" y="1559125"/>
            <a:ext cx="3352806" cy="2025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657225"/>
            <a:ext cx="61722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Usia perusahaan kurang dari 3 tahun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Jumlah pegawai kurang dari 20 orang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Pendapatan kurang dari $ 100.000/tahun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Masih dalam tahap berkembang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Umumnya beroperasi dalam bidang teknologi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Produk yang dibuat berupa aplikasi dalam bentuk digital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4400" y="-135550"/>
            <a:ext cx="9938400" cy="5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Tricks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#1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310700" y="724200"/>
            <a:ext cx="3837000" cy="3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to develop the one feature that makes your app unique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Prioritize, focus on important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#2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Your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Mockup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flow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and User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