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740973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740973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9740973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9740973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740973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9740973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97409734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97409734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9740973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9740973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 site web mise a jour de site web pour une galerie artistique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r>
              <a:rPr lang="fr"/>
              <a:t>/10/2023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Revue de Maquette Figma Examiner en détail la maquette de la page d’acceuil pour cmprendre la vision global du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10000" y="135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10/10/2023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/>
              <a:t>Création des Maquettes des Pages</a:t>
            </a:r>
            <a:endParaRPr b="1"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600"/>
              <a:t>Concevoir des maquettes pour les pages "Portfolio," "À Propos," et "Contact" en utilisant les directives de la maquette de la page d'accueil.</a:t>
            </a:r>
            <a:endParaRPr b="1"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11/10/2023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2067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Develloppement de la page portfolio:Convertir la maquette de la page "Portfolio" en code HTML et CSS, en intégrant les oeuvres d'art.      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/>
              <a:t>Développement de la Page "À Propos" :Convertir la maquette de la page "À Propos" en code HTML et CSS, en présentant l'histoire de la galerie et des artistes.            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12/10/2023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Développement de la Page "Contact"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300"/>
              <a:t>Convertir la maquette de la page "Contact" en code HTML et CSS, en intégrant un formulaire interactif.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13/10/2023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00"/>
              <a:t>Lancement de Brief dans simploneline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