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70af9ac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70af9ac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6c50aa06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6c50aa06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c50aa0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6c50aa0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6c50aa06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6c50aa06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6c50aa06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6c50aa06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6c50aa06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6c50aa06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6c50aa06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6c50aa06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6c50aa06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6c50aa06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6c50aa06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6c50aa06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6c50aa06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6c50aa06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ourex.github.io/bububu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89825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43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Кіберпанк 2069</a:t>
            </a:r>
            <a:endParaRPr b="1" sz="7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58250" y="3342025"/>
            <a:ext cx="45228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Команда:</a:t>
            </a:r>
            <a:r>
              <a:rPr lang="ru" sz="15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Професійна єдність новаторських</a:t>
            </a:r>
            <a:endParaRPr sz="1500">
              <a:solidFill>
                <a:srgbClr val="E6ED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інженерів створювачів</a:t>
            </a:r>
            <a:endParaRPr sz="1500">
              <a:solidFill>
                <a:srgbClr val="E6ED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Викладач: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 Бабич О.В.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Посилання на гру та qr код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Посилання: </a:t>
            </a:r>
            <a:r>
              <a:rPr lang="ru" sz="1600">
                <a:solidFill>
                  <a:schemeClr val="hlink"/>
                </a:solidFill>
                <a:highlight>
                  <a:srgbClr val="1B212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fourex.github.io/bububu/</a:t>
            </a:r>
            <a:endParaRPr sz="1600">
              <a:highlight>
                <a:srgbClr val="1B212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highlight>
                  <a:srgbClr val="1B212C"/>
                </a:highlight>
              </a:rPr>
              <a:t>QR - код:</a:t>
            </a:r>
            <a:endParaRPr sz="1600">
              <a:highlight>
                <a:srgbClr val="1B212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150" y="2153725"/>
            <a:ext cx="2773501" cy="277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052550" y="1842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53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Дякуємо за увагу</a:t>
            </a:r>
            <a:endParaRPr b="1" sz="53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Мета та завдання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552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Головна мета проекту:</a:t>
            </a:r>
            <a:r>
              <a:rPr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залучення уваги та зацікавлення цільової аудиторії спеціальністю "Розробка програмного забезпечення". Мова йде про абітурієнтів та батьків, які можуть бути зацікавлені в освітній програмі для своїх дітей. </a:t>
            </a:r>
            <a:endParaRPr sz="1600">
              <a:solidFill>
                <a:srgbClr val="E6ED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Завдання:</a:t>
            </a:r>
            <a:r>
              <a:rPr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Розробити рекламну гру для коледжу. П</a:t>
            </a:r>
            <a:r>
              <a:rPr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роект спрямований на створення позитивного образу спеціальності через пригадливу та цікаву інтерактивну гру. </a:t>
            </a:r>
            <a:endParaRPr sz="1600">
              <a:solidFill>
                <a:srgbClr val="E6ED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Склад команди (під кінець проекту)</a:t>
            </a:r>
            <a:endParaRPr sz="2600"/>
          </a:p>
        </p:txBody>
      </p:sp>
      <p:sp>
        <p:nvSpPr>
          <p:cNvPr id="147" name="Google Shape;147;p15"/>
          <p:cNvSpPr txBox="1"/>
          <p:nvPr/>
        </p:nvSpPr>
        <p:spPr>
          <a:xfrm>
            <a:off x="1177200" y="1307850"/>
            <a:ext cx="72795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Менеджер програми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Комельков Нікіта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Менеджер продукту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Кражан Іван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Розробники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 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Жеревчук Сергій, Кіндінов Іван, Ліфтієв Артем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Ух спеціалісти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 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Головненко Леонід, Девяніна Тетяна 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Тестувальники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Луговий Павло, Кузьменко Максим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Спеціалісти з розгортання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 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Деркач Таїсія, Кравченко Анна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177200" y="3789125"/>
            <a:ext cx="7131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Після початку проекту менеджери програми і продукту помінялися ролями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E6EDF3"/>
                </a:solidFill>
              </a:rPr>
              <a:t>Менеджери програми </a:t>
            </a:r>
            <a:r>
              <a:rPr lang="ru" sz="2600"/>
              <a:t>та </a:t>
            </a:r>
            <a:r>
              <a:rPr lang="ru" sz="2600"/>
              <a:t>продукту</a:t>
            </a:r>
            <a:endParaRPr sz="2600">
              <a:solidFill>
                <a:srgbClr val="E6ED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E6EDF3"/>
                </a:solidFill>
              </a:rPr>
              <a:t>(Кражан І. М., </a:t>
            </a:r>
            <a:r>
              <a:rPr lang="ru" sz="1300"/>
              <a:t>Комельков Н. М.</a:t>
            </a:r>
            <a:r>
              <a:rPr lang="ru" sz="1300">
                <a:solidFill>
                  <a:srgbClr val="E6EDF3"/>
                </a:solidFill>
              </a:rPr>
              <a:t>)</a:t>
            </a:r>
            <a:endParaRPr sz="1300">
              <a:solidFill>
                <a:srgbClr val="E6EDF3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Професійно керували процесом розробки та проєктом в цілому.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Менеджер програми (потім продукту) єдиний бачив гру так якою вона вийшла. Він зробив деякі текстури. Показав себе з найкращої сторони. Керував розробниками, вказував на їх помилки</a:t>
            </a: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Придумав назву команди, створив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Discord сервер, де і далі проходило спілкування на рахунок гри.</a:t>
            </a: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Менеджер продукту (потім програми) організував робітничий процесс, створив бесіду в телеграмі в котрій на початку відбувалося спілкування. На протязі всього проекту розподілював завдання між ролями і слідкував за їх виконанням. Також допомагав заповнювати документацію і відповідав на запитання команди.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Розробники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(Жеревчук  С.С., Кіндінов І.С., Ліфтієв А.Т. )</a:t>
            </a:r>
            <a:endParaRPr sz="13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084725"/>
            <a:ext cx="70389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 нашу команду розробників була покладена ціль розробки гри, після обговорення вимог, створення діаграм та формування єдиної точки зору ми приступили до роботи.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 процесі розробки нами була проведена така робота: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написання гри був використаний Godot Engine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285" lvl="0" marL="450000" rtl="0" algn="l">
              <a:spcBef>
                <a:spcPts val="0"/>
              </a:spcBef>
              <a:spcAft>
                <a:spcPts val="0"/>
              </a:spcAft>
              <a:buSzPts val="1192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Програмування різних аспектів гри, таких як рух персонажів, здоров’я персонажів, взаємодія з оточенням, бій з ворогами.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Програмування ігрових механік, таких як видача квестів та збір карток пам’яті для їх виконання.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Створення меню, кнопок, індикаторів та інших елементів інтерфейсу.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Створення локації (розташування ключових об’єктів та навколишнє середовище).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Оптимізація продукту.</a:t>
            </a:r>
            <a:endParaRPr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300"/>
              <a:buFont typeface="Times New Roman"/>
              <a:buChar char="●"/>
            </a:pPr>
            <a:r>
              <a:rPr lang="ru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Виправлення помилок.</a:t>
            </a:r>
            <a:endParaRPr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Результатом наших дій став працюючий прототип гри, який відповідає поставленим вимогам, вся робота виконувалась в команді, постійно обговорюючи спірні моменти один з одним.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Тестувальники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(Кузьменко М. Ю., Луговий П. Р.)</a:t>
            </a:r>
            <a:endParaRPr sz="14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роводили комплексне тестування різних аспектів гри, використовуючи різноманітні методи тестування.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Перевіряли функціональність гри, зокрема відповідність вимогам та специфікаціям, а також коректність роботи різних ігрових функцій.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Аналізували взаємодію користувача з ігровим середовищем, переконуючись, що інтерфейс є зручним та інтуїтивно зрозумілим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Випробовували гру на різних платформах, щоб переконатися в її сумісності та стабільності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Під час тестування будь-які виявлені помилки документувалися, а команда надавала рекомендації щодо їх виправлення для покращення гри перед випуском.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UX-спеціалісти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(Головненко Л.О., Девяніна Т.В.)</a:t>
            </a:r>
            <a:endParaRPr sz="14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Як UX-спеціалісти, ми прийняли участь у кожному етапі розробки гри "Кіберпанк 2069".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Спочатку ми визначали рамки проекту, функціональні вимоги та потреби користувачів. Після цього ми виявили потенційні ризики та розробили стратегії з їх запобігання.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У нашій роботі ми спланували прототип інтерфейсу, що відповідав потребам замовника. Протягом </a:t>
            </a: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створення</a:t>
            </a: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 він був </a:t>
            </a: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кілька</a:t>
            </a: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 разів видозмінений, щоб співпадати з тематикою гри.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Плануючи основні складові підтримки та навчання користувачів, ми забезпечили їхній комфортний старт у світі "Кіберпанк 2069".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Наша команда також заповнювала всю необхідну документацію, щоб забезпечити повну зрозумілість та продуктивну співпрацю всіх учасників проекту.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І на завершення, ми розробили інтерфейс користувача, який не лише відповідає вимогам, але й забезпечує захоплюючий та незабутній геймплей для кожного гравця.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Спеціалісти з розгортання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(Деркач Т. М., Кравченко А. О.)</a:t>
            </a:r>
            <a:endParaRPr sz="13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Створили довідку з використання продукту для розуміння функціоналу.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Здійснили пілотне впровадження та заповнили звіт про його результат.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Створили анкету відгуку аби оцінити думку замовника та кінцевих користувачів про створений продукт.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Провели аналіз відгуків  для того, щоб  усунути неполадки, які виявили користувачі під час проходження гри.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Заповнювали  необхідну документацію впродовж всіх етапів для більшого розуміння та плідної співпраці всієї команди.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Висновок</a:t>
            </a:r>
            <a:endParaRPr sz="26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В ході нашої спільної роботи над розробкою комп'ютерної гри ми здобули безцінний досвід у спільній роботі в команді. Ось деякі висновки, які ми зробили під час цієї практики: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1. Значення комунікації: Ми розуміємо, що ефективна комунікація є ключем до успішної роботи в команді. Важливо чітко виражати свої ідеї, слухати думки інших та вирішувати конфлікти конструктивно.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2. Роль кожного учасника: Кожен член команди має свої унікальні навички і здібності, які він може внести у процес розробки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3. Планування і організація: Створення чіткого плану роботи і визначення завдань допомагає уникнути збитків часу і  ресурсів. Регулярні зустрічі для оцінки прогресу і внесення змін в план допомагають забезпечити ефективну роботу.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4. Підтримка і мотивація: Важливо створити підтримку та мотивацію в команді. Це може включати в себе визнання досягнень учасників, розвиток їхніх навичок і надання можливостей для виявлення творчості.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Загалом, наш досвід роботи в команді над розробкою комп'ютерної гри підкреслив важливість співпраці, комунікації та підтримки один одного. Ми збагатилися цінними знаннями та навичками, які будуть корисні нам у подальших проектах і в нашій професійній діяльності.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