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E9EF9-4628-4376-B8FA-048B248B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7806-AE1C-4756-AFBF-191382C3D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27E82-59EE-4EB1-BA31-ED6F38D4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8CECF-AC75-42DD-9B96-A232C93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41159-65E0-463C-9DA3-A8D0601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123B4-8E55-408C-9231-C99E38CA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FCC5D-28C9-4987-84D1-C1587FF7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9E783-E058-487E-9C43-6ED923D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911A-9B5A-4DCF-8B22-3D9802E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7418-2810-47D7-ADB4-DA7B7C7A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812624-02AB-47CF-9213-F70C4E70B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B05F5-60D6-4504-B00D-145973E7D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A17F-C2E5-4E0F-9CE3-EA65C58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78F6-923C-4B22-8E0A-9BAFE83C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EF3B3-2200-493E-94B0-0C485AD1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5E725-2453-479F-8A22-6B45A077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93E6-BA9F-48D9-B53C-8A99E755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88E0C-644B-4E7E-9F71-4C20CCB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3B05-6BEB-473C-A7BB-DA07A5FC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BD5A0-2F50-403D-B496-9C2DDF22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A94A9-F7B3-4567-8A9F-AAC50092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399CD-9DF7-4FDC-B8E4-FA16D9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01531-BFF3-4839-8024-81E0E93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76648-429E-4A6E-B545-CDF09EA3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C75E9-1055-4D01-B374-DC14D09C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22405-82DA-4295-A024-F5F16B1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4581-20C7-4DEA-AE9B-2225F723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05639-51E6-4554-A407-0C99FEF8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FE89-C615-4999-80BF-0D1BEBB5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32008-4240-4B93-B961-CD82B850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7AA3-E39F-4A3B-BFFC-AB96A0B0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1214B-570E-4041-A21A-B9271C74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B8B65-B43F-4C4C-AEA3-964B48DD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5678B-C24F-4071-99FA-B92ADF88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DDF7FE-5207-456E-BDFB-C920CAB86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5394F-61BB-44F8-B82D-908B309C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43E3F-2B2D-4F5A-8FE7-397ECEA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33823-6451-40A1-9606-A9A94D57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A240CE-E1F6-43A4-AC99-DFBAC5FE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99780-0144-439B-9944-C6B4241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165400-CE6D-45E6-B658-63885507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F9990-9127-4715-9262-BDE146C5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09435-4D07-4696-AC79-6228FDB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A2D05-744A-4D06-B3EF-E9277BB1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C243D-8848-4EF2-BF95-42531D29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B044A-F582-4C6D-A0B9-688E72B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42A0-F380-47C5-90A2-C30B2D64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47AB6-4138-4FAA-A128-08F0FAD8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4561BF-31CF-47F6-9A67-62E350C1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695F6-D7CF-4A34-81BE-835C9C6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BBEA3-B3F8-4A5C-9DC8-B25CFF6C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4126E-852F-4E40-BD2C-ED888E3B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47C1-5D01-45DB-B024-A223EB77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1A1CF-E3CF-42EF-B561-03CC126B3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8D74D-835C-476E-B3A8-C78E9314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DD4AB-38FB-4080-873E-BB71A47B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B8B79-47B2-49F4-86FA-C1EC58D3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3B6D5-F90E-467B-9603-0F0C87B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9D908F-A3A9-4DF4-8D74-191BE7F3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5DD64-BCA4-4865-B109-29EA4617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C06A3-A5D1-4DAB-8FAE-5AFFDB4EC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8031-87AD-47E9-9A04-F6B45A272B5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AEFF7-DC97-4F17-A02B-A81E668C6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1C927-5A57-4CD9-8FB4-CB357CD24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DA4E-F6A6-4F8D-8F23-08EA0DA8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2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7BB7-FF6C-442F-AF7F-3E59B236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12" y="10861"/>
            <a:ext cx="10972800" cy="1139825"/>
          </a:xfrm>
        </p:spPr>
        <p:txBody>
          <a:bodyPr/>
          <a:lstStyle/>
          <a:p>
            <a:r>
              <a:rPr lang="zh-CN" altLang="en-US" dirty="0"/>
              <a:t>以太网交换技术发展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C52F7-5C53-46B3-B79C-9AA41C3EC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38600" y="5847294"/>
            <a:ext cx="4114800" cy="365125"/>
          </a:xfrm>
        </p:spPr>
        <p:txBody>
          <a:bodyPr/>
          <a:lstStyle/>
          <a:p>
            <a:pPr>
              <a:defRPr/>
            </a:pPr>
            <a:fld id="{5C7156E6-B8BA-48E2-A5C5-7ED50D5EDEE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51C08D-9BD0-4F58-A8C3-46F7D101BBF7}"/>
              </a:ext>
            </a:extLst>
          </p:cNvPr>
          <p:cNvCxnSpPr>
            <a:cxnSpLocks/>
          </p:cNvCxnSpPr>
          <p:nvPr/>
        </p:nvCxnSpPr>
        <p:spPr bwMode="auto">
          <a:xfrm>
            <a:off x="1099794" y="2777538"/>
            <a:ext cx="10350300" cy="22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C1571A-3E45-48F4-A9CF-3BE3868D0663}"/>
              </a:ext>
            </a:extLst>
          </p:cNvPr>
          <p:cNvCxnSpPr>
            <a:cxnSpLocks/>
          </p:cNvCxnSpPr>
          <p:nvPr/>
        </p:nvCxnSpPr>
        <p:spPr bwMode="auto">
          <a:xfrm>
            <a:off x="2682213" y="1524107"/>
            <a:ext cx="0" cy="1346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4D7B402-130E-4C9F-AA5D-D92CF323E024}"/>
              </a:ext>
            </a:extLst>
          </p:cNvPr>
          <p:cNvSpPr txBox="1"/>
          <p:nvPr/>
        </p:nvSpPr>
        <p:spPr>
          <a:xfrm>
            <a:off x="3004795" y="1199013"/>
            <a:ext cx="914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AFDX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6D7BF6A-E74F-4B56-803C-F5B1183C50DA}"/>
              </a:ext>
            </a:extLst>
          </p:cNvPr>
          <p:cNvCxnSpPr>
            <a:cxnSpLocks/>
          </p:cNvCxnSpPr>
          <p:nvPr/>
        </p:nvCxnSpPr>
        <p:spPr bwMode="auto">
          <a:xfrm>
            <a:off x="5824194" y="1670581"/>
            <a:ext cx="0" cy="1136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57F02BC-8491-4108-AFC8-20AD3FFEA6E4}"/>
              </a:ext>
            </a:extLst>
          </p:cNvPr>
          <p:cNvSpPr txBox="1"/>
          <p:nvPr/>
        </p:nvSpPr>
        <p:spPr>
          <a:xfrm>
            <a:off x="5528917" y="1189627"/>
            <a:ext cx="742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TTE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B757D2-F3A5-49F3-BF4F-55E7AB00B791}"/>
              </a:ext>
            </a:extLst>
          </p:cNvPr>
          <p:cNvSpPr/>
          <p:nvPr/>
        </p:nvSpPr>
        <p:spPr>
          <a:xfrm>
            <a:off x="6532561" y="4018909"/>
            <a:ext cx="739433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TSN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0D07A1-582B-42CA-A1CD-AA4B90D83DB8}"/>
              </a:ext>
            </a:extLst>
          </p:cNvPr>
          <p:cNvSpPr/>
          <p:nvPr/>
        </p:nvSpPr>
        <p:spPr>
          <a:xfrm>
            <a:off x="4359621" y="2095186"/>
            <a:ext cx="75702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ETB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2597D5-AB67-4E7E-A402-525234C94E3F}"/>
              </a:ext>
            </a:extLst>
          </p:cNvPr>
          <p:cNvSpPr/>
          <p:nvPr/>
        </p:nvSpPr>
        <p:spPr>
          <a:xfrm>
            <a:off x="3022573" y="4047398"/>
            <a:ext cx="72622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AVB</a:t>
            </a:r>
            <a:endParaRPr lang="zh-CN" altLang="en-US" sz="2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FA72954-D1DD-4661-BF54-D06AF81B8AA5}"/>
              </a:ext>
            </a:extLst>
          </p:cNvPr>
          <p:cNvSpPr/>
          <p:nvPr/>
        </p:nvSpPr>
        <p:spPr bwMode="auto">
          <a:xfrm>
            <a:off x="5747995" y="2669379"/>
            <a:ext cx="152397" cy="22477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DBC768B-4F54-458F-A6AE-504F2E955DEA}"/>
              </a:ext>
            </a:extLst>
          </p:cNvPr>
          <p:cNvSpPr/>
          <p:nvPr/>
        </p:nvSpPr>
        <p:spPr bwMode="auto">
          <a:xfrm>
            <a:off x="6151564" y="2661954"/>
            <a:ext cx="152397" cy="22477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B590E35-4D45-4371-8E2F-AC0025AF835D}"/>
              </a:ext>
            </a:extLst>
          </p:cNvPr>
          <p:cNvCxnSpPr>
            <a:cxnSpLocks/>
            <a:stCxn id="78" idx="0"/>
          </p:cNvCxnSpPr>
          <p:nvPr/>
        </p:nvCxnSpPr>
        <p:spPr bwMode="auto">
          <a:xfrm flipV="1">
            <a:off x="4221422" y="2535349"/>
            <a:ext cx="0" cy="147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9BFFB2-4148-49D0-9D01-F0AE20889312}"/>
              </a:ext>
            </a:extLst>
          </p:cNvPr>
          <p:cNvCxnSpPr>
            <a:cxnSpLocks/>
            <a:stCxn id="30" idx="4"/>
          </p:cNvCxnSpPr>
          <p:nvPr/>
        </p:nvCxnSpPr>
        <p:spPr bwMode="auto">
          <a:xfrm flipH="1">
            <a:off x="6227761" y="2886728"/>
            <a:ext cx="2" cy="1237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25CBFEF-EC50-4865-B79C-7178F622BB46}"/>
              </a:ext>
            </a:extLst>
          </p:cNvPr>
          <p:cNvCxnSpPr/>
          <p:nvPr/>
        </p:nvCxnSpPr>
        <p:spPr bwMode="auto">
          <a:xfrm>
            <a:off x="6227762" y="4124342"/>
            <a:ext cx="304799" cy="15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B958F5-77B9-450F-8C34-3342F726353F}"/>
              </a:ext>
            </a:extLst>
          </p:cNvPr>
          <p:cNvSpPr txBox="1"/>
          <p:nvPr/>
        </p:nvSpPr>
        <p:spPr>
          <a:xfrm>
            <a:off x="5138394" y="24618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2011</a:t>
            </a:r>
            <a:endParaRPr lang="zh-CN" altLang="en-US" sz="1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92B4E92-6A9D-4924-BD58-CF49F7FC8567}"/>
              </a:ext>
            </a:extLst>
          </p:cNvPr>
          <p:cNvSpPr txBox="1"/>
          <p:nvPr/>
        </p:nvSpPr>
        <p:spPr>
          <a:xfrm>
            <a:off x="6357594" y="28577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2012</a:t>
            </a:r>
            <a:endParaRPr lang="zh-CN" altLang="en-US" sz="18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8F81D5-0223-414A-8414-6F0DDD61A188}"/>
              </a:ext>
            </a:extLst>
          </p:cNvPr>
          <p:cNvCxnSpPr>
            <a:cxnSpLocks/>
          </p:cNvCxnSpPr>
          <p:nvPr/>
        </p:nvCxnSpPr>
        <p:spPr bwMode="auto">
          <a:xfrm>
            <a:off x="2673325" y="1533543"/>
            <a:ext cx="34924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6BB16-C187-419C-8E12-AE6B706FB13D}"/>
              </a:ext>
            </a:extLst>
          </p:cNvPr>
          <p:cNvSpPr/>
          <p:nvPr/>
        </p:nvSpPr>
        <p:spPr bwMode="auto">
          <a:xfrm>
            <a:off x="2623797" y="2661954"/>
            <a:ext cx="152397" cy="22477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7B521E0-921B-46E9-9108-F2FB3488ABCE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 flipH="1">
            <a:off x="2699994" y="2886728"/>
            <a:ext cx="2" cy="1237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1FC11F-F944-439F-9F73-836B239AE1C6}"/>
              </a:ext>
            </a:extLst>
          </p:cNvPr>
          <p:cNvCxnSpPr/>
          <p:nvPr/>
        </p:nvCxnSpPr>
        <p:spPr bwMode="auto">
          <a:xfrm>
            <a:off x="2699994" y="4124342"/>
            <a:ext cx="304799" cy="15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A63F6F9-45FB-408E-AB65-FB7365591597}"/>
              </a:ext>
            </a:extLst>
          </p:cNvPr>
          <p:cNvSpPr txBox="1"/>
          <p:nvPr/>
        </p:nvSpPr>
        <p:spPr>
          <a:xfrm>
            <a:off x="2014194" y="24501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2005</a:t>
            </a:r>
            <a:endParaRPr lang="zh-CN" altLang="en-US" sz="1800" dirty="0"/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C249086B-A4CA-4DBB-8816-A320681725E2}"/>
              </a:ext>
            </a:extLst>
          </p:cNvPr>
          <p:cNvSpPr txBox="1"/>
          <p:nvPr/>
        </p:nvSpPr>
        <p:spPr>
          <a:xfrm>
            <a:off x="2471394" y="5357443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802.1Q-1998</a:t>
            </a:r>
            <a:endParaRPr lang="zh-CN" altLang="en-US" sz="1800" dirty="0"/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7815D54D-B884-4990-A3D5-1AEF78592F7D}"/>
              </a:ext>
            </a:extLst>
          </p:cNvPr>
          <p:cNvSpPr txBox="1"/>
          <p:nvPr/>
        </p:nvSpPr>
        <p:spPr>
          <a:xfrm>
            <a:off x="5011394" y="5357443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802.1Q-2014</a:t>
            </a:r>
            <a:endParaRPr lang="zh-CN" altLang="en-US" sz="1800" dirty="0"/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8D6ECDD-0872-4965-AE08-CA3D413F2A62}"/>
              </a:ext>
            </a:extLst>
          </p:cNvPr>
          <p:cNvSpPr txBox="1"/>
          <p:nvPr/>
        </p:nvSpPr>
        <p:spPr>
          <a:xfrm>
            <a:off x="7881594" y="5357443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802.1Q-2018</a:t>
            </a:r>
            <a:endParaRPr lang="zh-CN" altLang="en-US" sz="18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BFE906A-C4B9-4375-9573-9AD37161E6AC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 bwMode="auto">
          <a:xfrm>
            <a:off x="3995394" y="5542109"/>
            <a:ext cx="101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D1C0F8-EF9D-4B8C-BB5A-45A29AE97CD1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6611594" y="5542109"/>
            <a:ext cx="127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E88F2A-F027-4D11-AD93-A8198EDA39FF}"/>
              </a:ext>
            </a:extLst>
          </p:cNvPr>
          <p:cNvCxnSpPr>
            <a:cxnSpLocks/>
          </p:cNvCxnSpPr>
          <p:nvPr/>
        </p:nvCxnSpPr>
        <p:spPr bwMode="auto">
          <a:xfrm>
            <a:off x="3738434" y="4526235"/>
            <a:ext cx="1272960" cy="84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EABA3D6-FA77-40A6-8737-729C2E88B044}"/>
              </a:ext>
            </a:extLst>
          </p:cNvPr>
          <p:cNvCxnSpPr>
            <a:cxnSpLocks/>
          </p:cNvCxnSpPr>
          <p:nvPr/>
        </p:nvCxnSpPr>
        <p:spPr bwMode="auto">
          <a:xfrm>
            <a:off x="7271994" y="4480574"/>
            <a:ext cx="711200" cy="876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40922B9-7453-4A09-9FDB-D578663B80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738434" y="4395533"/>
            <a:ext cx="2794127" cy="28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7B26EF2-4774-4B94-9466-23645FC2D014}"/>
              </a:ext>
            </a:extLst>
          </p:cNvPr>
          <p:cNvSpPr/>
          <p:nvPr/>
        </p:nvSpPr>
        <p:spPr>
          <a:xfrm>
            <a:off x="3608738" y="2091331"/>
            <a:ext cx="74732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ECN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9EB7C-BF8B-4516-9909-262E402F3E5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 flipV="1">
            <a:off x="3919194" y="1420460"/>
            <a:ext cx="1609723" cy="9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EB2366E-9919-41C9-B4B5-0E9AC39CC7D9}"/>
              </a:ext>
            </a:extLst>
          </p:cNvPr>
          <p:cNvSpPr txBox="1"/>
          <p:nvPr/>
        </p:nvSpPr>
        <p:spPr>
          <a:xfrm>
            <a:off x="4417483" y="4430316"/>
            <a:ext cx="183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增加支持</a:t>
            </a:r>
            <a:r>
              <a:rPr lang="en-US" altLang="zh-CN" sz="1400" dirty="0"/>
              <a:t>Scheduled </a:t>
            </a:r>
            <a:r>
              <a:rPr lang="zh-CN" altLang="en-US" sz="1400" dirty="0"/>
              <a:t>流量和</a:t>
            </a:r>
            <a:r>
              <a:rPr lang="en-US" altLang="zh-CN" sz="1400" dirty="0"/>
              <a:t>TAS</a:t>
            </a:r>
            <a:r>
              <a:rPr lang="zh-CN" altLang="en-US" sz="1400" dirty="0"/>
              <a:t>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7FD17A-EF1C-4273-95BF-A35F61676934}"/>
              </a:ext>
            </a:extLst>
          </p:cNvPr>
          <p:cNvSpPr txBox="1"/>
          <p:nvPr/>
        </p:nvSpPr>
        <p:spPr>
          <a:xfrm>
            <a:off x="3973440" y="1455094"/>
            <a:ext cx="160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增加支持</a:t>
            </a:r>
            <a:r>
              <a:rPr lang="en-US" altLang="zh-CN" sz="1400" dirty="0"/>
              <a:t>TT </a:t>
            </a:r>
            <a:r>
              <a:rPr lang="zh-CN" altLang="en-US" sz="1400" dirty="0"/>
              <a:t>流量和时钟同步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17D11E0-3186-4797-BD9E-9991C1D198A1}"/>
              </a:ext>
            </a:extLst>
          </p:cNvPr>
          <p:cNvSpPr txBox="1"/>
          <p:nvPr/>
        </p:nvSpPr>
        <p:spPr>
          <a:xfrm>
            <a:off x="3055325" y="1927062"/>
            <a:ext cx="685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列车通信网络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F98BA1-5118-4209-864D-33A535ABBE81}"/>
              </a:ext>
            </a:extLst>
          </p:cNvPr>
          <p:cNvSpPr/>
          <p:nvPr/>
        </p:nvSpPr>
        <p:spPr bwMode="auto">
          <a:xfrm>
            <a:off x="4011747" y="3300044"/>
            <a:ext cx="1027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802.1AS</a:t>
            </a:r>
            <a:endParaRPr lang="zh-CN" altLang="en-US" sz="18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32BC1F3-6FD0-4C16-A9F3-8BB7BA84C3CE}"/>
              </a:ext>
            </a:extLst>
          </p:cNvPr>
          <p:cNvCxnSpPr/>
          <p:nvPr/>
        </p:nvCxnSpPr>
        <p:spPr bwMode="auto">
          <a:xfrm flipV="1">
            <a:off x="3738434" y="3669376"/>
            <a:ext cx="277694" cy="378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F300D9B6-CBDF-4D11-BDDA-015AC6039A54}"/>
              </a:ext>
            </a:extLst>
          </p:cNvPr>
          <p:cNvSpPr/>
          <p:nvPr/>
        </p:nvSpPr>
        <p:spPr bwMode="auto">
          <a:xfrm>
            <a:off x="4263397" y="3909643"/>
            <a:ext cx="1027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802.1BA</a:t>
            </a:r>
            <a:endParaRPr lang="zh-CN" altLang="en-US" sz="18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E4B7D71-762D-43D5-91B9-5F4F80F69288}"/>
              </a:ext>
            </a:extLst>
          </p:cNvPr>
          <p:cNvCxnSpPr>
            <a:stCxn id="28" idx="3"/>
            <a:endCxn id="66" idx="1"/>
          </p:cNvCxnSpPr>
          <p:nvPr/>
        </p:nvCxnSpPr>
        <p:spPr bwMode="auto">
          <a:xfrm flipV="1">
            <a:off x="3748797" y="4094309"/>
            <a:ext cx="514600" cy="183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25">
            <a:extLst>
              <a:ext uri="{FF2B5EF4-FFF2-40B4-BE49-F238E27FC236}">
                <a16:creationId xmlns:a16="http://schemas.microsoft.com/office/drawing/2014/main" id="{8BCA6CEA-2BC8-442B-A3B6-6B8253734986}"/>
              </a:ext>
            </a:extLst>
          </p:cNvPr>
          <p:cNvSpPr txBox="1"/>
          <p:nvPr/>
        </p:nvSpPr>
        <p:spPr>
          <a:xfrm>
            <a:off x="7807651" y="3071443"/>
            <a:ext cx="106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802.1CB</a:t>
            </a:r>
            <a:endParaRPr lang="zh-CN" altLang="en-US" sz="18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51C3ADA-FD44-4323-938B-1914C4D16C6C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 flipV="1">
            <a:off x="7257566" y="3828198"/>
            <a:ext cx="556953" cy="266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25">
            <a:extLst>
              <a:ext uri="{FF2B5EF4-FFF2-40B4-BE49-F238E27FC236}">
                <a16:creationId xmlns:a16="http://schemas.microsoft.com/office/drawing/2014/main" id="{599C9DEF-B205-4048-BE9D-BADA232CD181}"/>
              </a:ext>
            </a:extLst>
          </p:cNvPr>
          <p:cNvSpPr txBox="1"/>
          <p:nvPr/>
        </p:nvSpPr>
        <p:spPr>
          <a:xfrm>
            <a:off x="7814519" y="4539000"/>
            <a:ext cx="1067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802.1CM</a:t>
            </a:r>
            <a:endParaRPr lang="zh-CN" altLang="en-US" sz="1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395D202-014C-4E8B-81D7-ADD3E7273E6E}"/>
              </a:ext>
            </a:extLst>
          </p:cNvPr>
          <p:cNvCxnSpPr>
            <a:cxnSpLocks/>
          </p:cNvCxnSpPr>
          <p:nvPr/>
        </p:nvCxnSpPr>
        <p:spPr bwMode="auto">
          <a:xfrm>
            <a:off x="8934820" y="4272662"/>
            <a:ext cx="242174" cy="26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CA6950E-2012-4FD1-9626-F5706774FA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257566" y="3256109"/>
            <a:ext cx="538166" cy="737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33B91755-35DC-40F5-A853-DEC8E8084B44}"/>
              </a:ext>
            </a:extLst>
          </p:cNvPr>
          <p:cNvSpPr txBox="1"/>
          <p:nvPr/>
        </p:nvSpPr>
        <p:spPr>
          <a:xfrm>
            <a:off x="8832364" y="3084072"/>
            <a:ext cx="101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冗余链路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8C6F1E-6D57-4BFE-8DD3-47C73603CF2C}"/>
              </a:ext>
            </a:extLst>
          </p:cNvPr>
          <p:cNvSpPr txBox="1"/>
          <p:nvPr/>
        </p:nvSpPr>
        <p:spPr>
          <a:xfrm>
            <a:off x="7883625" y="4888127"/>
            <a:ext cx="101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前传网络</a:t>
            </a:r>
          </a:p>
        </p:txBody>
      </p:sp>
      <p:sp>
        <p:nvSpPr>
          <p:cNvPr id="87" name="TextBox 25">
            <a:extLst>
              <a:ext uri="{FF2B5EF4-FFF2-40B4-BE49-F238E27FC236}">
                <a16:creationId xmlns:a16="http://schemas.microsoft.com/office/drawing/2014/main" id="{266C6552-6DDD-42B3-8448-884EE195585F}"/>
              </a:ext>
            </a:extLst>
          </p:cNvPr>
          <p:cNvSpPr txBox="1"/>
          <p:nvPr/>
        </p:nvSpPr>
        <p:spPr>
          <a:xfrm>
            <a:off x="7814519" y="3643532"/>
            <a:ext cx="106728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802.1CS</a:t>
            </a:r>
            <a:endParaRPr lang="zh-CN" altLang="en-US" sz="1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60F4960-0578-435A-901A-7ACB532C9BFD}"/>
              </a:ext>
            </a:extLst>
          </p:cNvPr>
          <p:cNvSpPr txBox="1"/>
          <p:nvPr/>
        </p:nvSpPr>
        <p:spPr>
          <a:xfrm>
            <a:off x="8795994" y="351697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应用数据分发</a:t>
            </a: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51562792-7D04-4F16-91A2-39E4CF01C489}"/>
              </a:ext>
            </a:extLst>
          </p:cNvPr>
          <p:cNvSpPr txBox="1"/>
          <p:nvPr/>
        </p:nvSpPr>
        <p:spPr>
          <a:xfrm>
            <a:off x="8934820" y="4527164"/>
            <a:ext cx="106728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802.1DG</a:t>
            </a:r>
            <a:endParaRPr lang="zh-CN" altLang="en-US" sz="18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F93EAC1-165E-46A2-ACF7-4220BB8E48A3}"/>
              </a:ext>
            </a:extLst>
          </p:cNvPr>
          <p:cNvSpPr txBox="1"/>
          <p:nvPr/>
        </p:nvSpPr>
        <p:spPr>
          <a:xfrm>
            <a:off x="8948394" y="4888575"/>
            <a:ext cx="107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车载网络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B612F2C-2CDF-4594-A454-C4F5EBC79096}"/>
              </a:ext>
            </a:extLst>
          </p:cNvPr>
          <p:cNvCxnSpPr>
            <a:cxnSpLocks/>
          </p:cNvCxnSpPr>
          <p:nvPr/>
        </p:nvCxnSpPr>
        <p:spPr bwMode="auto">
          <a:xfrm>
            <a:off x="9405594" y="5542109"/>
            <a:ext cx="1815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0" name="TextBox 25">
            <a:extLst>
              <a:ext uri="{FF2B5EF4-FFF2-40B4-BE49-F238E27FC236}">
                <a16:creationId xmlns:a16="http://schemas.microsoft.com/office/drawing/2014/main" id="{46319AA1-C89E-44DC-80CD-0291040CF535}"/>
              </a:ext>
            </a:extLst>
          </p:cNvPr>
          <p:cNvSpPr txBox="1"/>
          <p:nvPr/>
        </p:nvSpPr>
        <p:spPr>
          <a:xfrm>
            <a:off x="10015194" y="3627567"/>
            <a:ext cx="8382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60802</a:t>
            </a:r>
            <a:endParaRPr lang="zh-CN" altLang="en-US" sz="18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98088EE-446A-44C0-90B8-3FE16E22AE86}"/>
              </a:ext>
            </a:extLst>
          </p:cNvPr>
          <p:cNvSpPr/>
          <p:nvPr/>
        </p:nvSpPr>
        <p:spPr>
          <a:xfrm>
            <a:off x="9744261" y="3262424"/>
            <a:ext cx="149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工业制造网络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CF400AB-F55E-4D22-81F8-D45EF8FC0C92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7271994" y="4249742"/>
            <a:ext cx="335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846969-B72C-44B3-9459-2FF4DA892E9A}"/>
              </a:ext>
            </a:extLst>
          </p:cNvPr>
          <p:cNvCxnSpPr>
            <a:cxnSpLocks/>
          </p:cNvCxnSpPr>
          <p:nvPr/>
        </p:nvCxnSpPr>
        <p:spPr bwMode="auto">
          <a:xfrm>
            <a:off x="7890593" y="4278230"/>
            <a:ext cx="183965" cy="27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8" name="TextBox 25">
            <a:extLst>
              <a:ext uri="{FF2B5EF4-FFF2-40B4-BE49-F238E27FC236}">
                <a16:creationId xmlns:a16="http://schemas.microsoft.com/office/drawing/2014/main" id="{8D26A99D-8060-465D-A179-121B681A6543}"/>
              </a:ext>
            </a:extLst>
          </p:cNvPr>
          <p:cNvSpPr txBox="1"/>
          <p:nvPr/>
        </p:nvSpPr>
        <p:spPr>
          <a:xfrm>
            <a:off x="10078014" y="4507575"/>
            <a:ext cx="106728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802.1DF</a:t>
            </a:r>
            <a:endParaRPr lang="zh-CN" altLang="en-US" sz="1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4C8C6EA-F92B-4040-804A-7A037FA7CBFB}"/>
              </a:ext>
            </a:extLst>
          </p:cNvPr>
          <p:cNvSpPr/>
          <p:nvPr/>
        </p:nvSpPr>
        <p:spPr>
          <a:xfrm>
            <a:off x="9950706" y="4888575"/>
            <a:ext cx="1373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运营商网络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30DA3FE-D83B-476E-94AC-02053BCB0AE3}"/>
              </a:ext>
            </a:extLst>
          </p:cNvPr>
          <p:cNvCxnSpPr>
            <a:cxnSpLocks/>
            <a:endCxn id="100" idx="2"/>
          </p:cNvCxnSpPr>
          <p:nvPr/>
        </p:nvCxnSpPr>
        <p:spPr bwMode="auto">
          <a:xfrm flipV="1">
            <a:off x="10319994" y="3996899"/>
            <a:ext cx="114300" cy="252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54F66FE4-E215-46DB-AC1F-AC378047CFBC}"/>
              </a:ext>
            </a:extLst>
          </p:cNvPr>
          <p:cNvSpPr/>
          <p:nvPr/>
        </p:nvSpPr>
        <p:spPr bwMode="auto">
          <a:xfrm>
            <a:off x="7957797" y="2678775"/>
            <a:ext cx="152397" cy="22477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EB774C9-7668-464C-AC3C-48E61DD2A34F}"/>
              </a:ext>
            </a:extLst>
          </p:cNvPr>
          <p:cNvSpPr txBox="1"/>
          <p:nvPr/>
        </p:nvSpPr>
        <p:spPr>
          <a:xfrm>
            <a:off x="7348194" y="24618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2014</a:t>
            </a:r>
            <a:endParaRPr lang="zh-CN" altLang="en-US" sz="1800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C55545A-B54D-421A-A16C-751A8FA694D6}"/>
              </a:ext>
            </a:extLst>
          </p:cNvPr>
          <p:cNvCxnSpPr>
            <a:stCxn id="144" idx="0"/>
          </p:cNvCxnSpPr>
          <p:nvPr/>
        </p:nvCxnSpPr>
        <p:spPr bwMode="auto">
          <a:xfrm flipH="1" flipV="1">
            <a:off x="8033994" y="2440408"/>
            <a:ext cx="2" cy="238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B26E889-E8FD-4EFC-9516-B13375DCF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8030450" y="2080843"/>
            <a:ext cx="757016" cy="369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5F3D93E4-69E9-4785-96CE-F8AF430C070D}"/>
              </a:ext>
            </a:extLst>
          </p:cNvPr>
          <p:cNvSpPr/>
          <p:nvPr/>
        </p:nvSpPr>
        <p:spPr>
          <a:xfrm>
            <a:off x="8795994" y="1886650"/>
            <a:ext cx="112723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DetNet</a:t>
            </a:r>
            <a:endParaRPr lang="en-US" altLang="zh-CN" sz="2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D75287F-7B96-416A-B6A1-5D8398190787}"/>
              </a:ext>
            </a:extLst>
          </p:cNvPr>
          <p:cNvSpPr txBox="1"/>
          <p:nvPr/>
        </p:nvSpPr>
        <p:spPr>
          <a:xfrm>
            <a:off x="4106798" y="1149256"/>
            <a:ext cx="102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航空航天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DC56F6C-B466-4988-82D7-24CDE5051BF9}"/>
              </a:ext>
            </a:extLst>
          </p:cNvPr>
          <p:cNvSpPr txBox="1"/>
          <p:nvPr/>
        </p:nvSpPr>
        <p:spPr>
          <a:xfrm>
            <a:off x="9923227" y="1865400"/>
            <a:ext cx="93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互联网环境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B528F29-9CEA-47C5-8F2E-7AFE1B978E81}"/>
              </a:ext>
            </a:extLst>
          </p:cNvPr>
          <p:cNvSpPr txBox="1"/>
          <p:nvPr/>
        </p:nvSpPr>
        <p:spPr>
          <a:xfrm>
            <a:off x="972716" y="3212175"/>
            <a:ext cx="180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IEEE</a:t>
            </a:r>
            <a:r>
              <a:rPr lang="zh-CN" altLang="en-US" sz="1600" dirty="0"/>
              <a:t> 标准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9AFB72C-DDE0-4C78-9264-941C83103EAC}"/>
              </a:ext>
            </a:extLst>
          </p:cNvPr>
          <p:cNvSpPr txBox="1"/>
          <p:nvPr/>
        </p:nvSpPr>
        <p:spPr>
          <a:xfrm>
            <a:off x="1221658" y="1992975"/>
            <a:ext cx="1097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行业标准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404D459-D801-4D6B-8D14-BB8A90BAEA38}"/>
              </a:ext>
            </a:extLst>
          </p:cNvPr>
          <p:cNvSpPr txBox="1"/>
          <p:nvPr/>
        </p:nvSpPr>
        <p:spPr>
          <a:xfrm>
            <a:off x="1122444" y="5218200"/>
            <a:ext cx="134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以太网交换核心标准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3D807220-5E07-4DA0-9F6F-6C0A01887C88}"/>
              </a:ext>
            </a:extLst>
          </p:cNvPr>
          <p:cNvCxnSpPr>
            <a:cxnSpLocks/>
            <a:endCxn id="170" idx="1"/>
          </p:cNvCxnSpPr>
          <p:nvPr/>
        </p:nvCxnSpPr>
        <p:spPr bwMode="auto">
          <a:xfrm>
            <a:off x="6303961" y="1335099"/>
            <a:ext cx="2362201" cy="4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069975E-1CC5-490B-B1FB-4F1C5F9860B7}"/>
              </a:ext>
            </a:extLst>
          </p:cNvPr>
          <p:cNvSpPr txBox="1"/>
          <p:nvPr/>
        </p:nvSpPr>
        <p:spPr>
          <a:xfrm>
            <a:off x="8666162" y="1154775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</a:rPr>
              <a:t>？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TTTech</a:t>
            </a:r>
            <a:r>
              <a:rPr lang="en-US" altLang="zh-CN" sz="1800" dirty="0"/>
              <a:t> &amp; NASA</a:t>
            </a:r>
            <a:r>
              <a:rPr lang="zh-CN" altLang="en-US" sz="1800" dirty="0"/>
              <a:t>）</a:t>
            </a:r>
            <a:endParaRPr lang="zh-CN" altLang="en-US" sz="1600" dirty="0"/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457E31F7-76EB-4147-A098-3D6963EA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194" y="5784995"/>
            <a:ext cx="1219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5">
            <a:extLst>
              <a:ext uri="{FF2B5EF4-FFF2-40B4-BE49-F238E27FC236}">
                <a16:creationId xmlns:a16="http://schemas.microsoft.com/office/drawing/2014/main" id="{8D106931-BF0A-4486-9E8A-48557F94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6524" y="5752235"/>
            <a:ext cx="1219200" cy="87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18D5561D-BCBD-4655-AFE4-76D3679A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2575" y="5756894"/>
            <a:ext cx="1413488" cy="86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椭圆 77">
            <a:extLst>
              <a:ext uri="{FF2B5EF4-FFF2-40B4-BE49-F238E27FC236}">
                <a16:creationId xmlns:a16="http://schemas.microsoft.com/office/drawing/2014/main" id="{DAF69339-09B9-41EE-92B0-E09DDC32E9C6}"/>
              </a:ext>
            </a:extLst>
          </p:cNvPr>
          <p:cNvSpPr/>
          <p:nvPr/>
        </p:nvSpPr>
        <p:spPr bwMode="auto">
          <a:xfrm>
            <a:off x="4145223" y="2682376"/>
            <a:ext cx="152397" cy="22477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27905E1-D1C8-46B6-95DD-99A362A2F7AD}"/>
              </a:ext>
            </a:extLst>
          </p:cNvPr>
          <p:cNvSpPr txBox="1"/>
          <p:nvPr/>
        </p:nvSpPr>
        <p:spPr>
          <a:xfrm>
            <a:off x="4192134" y="28026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2008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959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Tahoma</vt:lpstr>
      <vt:lpstr>Office 主题​​</vt:lpstr>
      <vt:lpstr>以太网交换技术发展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以太网交换技术发展</dc:title>
  <dc:creator>孙 志刚</dc:creator>
  <cp:lastModifiedBy>孙 志刚</cp:lastModifiedBy>
  <cp:revision>5</cp:revision>
  <dcterms:created xsi:type="dcterms:W3CDTF">2019-10-17T03:01:29Z</dcterms:created>
  <dcterms:modified xsi:type="dcterms:W3CDTF">2019-10-17T06:32:45Z</dcterms:modified>
</cp:coreProperties>
</file>