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 Zexi" initials="XZ" lastIdx="1" clrIdx="0">
    <p:extLst>
      <p:ext uri="{19B8F6BF-5375-455C-9EA6-DF929625EA0E}">
        <p15:presenceInfo xmlns:p15="http://schemas.microsoft.com/office/powerpoint/2012/main" userId="5d3d00937396b4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45" autoAdjust="0"/>
  </p:normalViewPr>
  <p:slideViewPr>
    <p:cSldViewPr snapToGrid="0">
      <p:cViewPr varScale="1">
        <p:scale>
          <a:sx n="101" d="100"/>
          <a:sy n="101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93D5-862D-47BC-BB9A-D717C689886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8C74-4B23-4256-9729-1D0342C4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4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58C74-4B23-4256-9729-1D0342C448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1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58C74-4B23-4256-9729-1D0342C4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3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58C74-4B23-4256-9729-1D0342C448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7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5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5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6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5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0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78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1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6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1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9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5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16365C-E0A9-4B94-8E38-7687938EE91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BDFE-5FBE-45BC-AD9D-B45B6DC1C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Semester Project</a:t>
            </a:r>
            <a:br>
              <a:rPr lang="en-US" altLang="zh-CN" dirty="0"/>
            </a:br>
            <a:r>
              <a:rPr lang="en-US" altLang="zh-CN" dirty="0"/>
              <a:t>of CYBR8480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8C2A-C079-4F1D-AC3A-FDFB01567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Chat App</a:t>
            </a:r>
          </a:p>
          <a:p>
            <a:r>
              <a:rPr lang="en-US" altLang="zh-CN" dirty="0"/>
              <a:t>Presenter: Zidong</a:t>
            </a:r>
          </a:p>
          <a:p>
            <a:r>
              <a:rPr lang="en-US" altLang="zh-CN" dirty="0"/>
              <a:t>Instructor: Dr. Hale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50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BECC-943D-474C-961F-B98047F9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58"/>
            <a:ext cx="10515600" cy="823422"/>
          </a:xfrm>
        </p:spPr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Testing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E99A3-1197-4988-9815-1EE697E6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C97F0-572A-4D5C-99CA-D937EB33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209799"/>
            <a:ext cx="8807109" cy="33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D879-9166-444F-95DA-8E4E510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More Development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D41A-600F-4420-BF51-78456760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If possible, my idea is to be able to directly stack the ID card information through two mobile phones and directly join the chat system.</a:t>
            </a:r>
          </a:p>
          <a:p>
            <a:r>
              <a:rPr lang="en-US" altLang="zh-CN" dirty="0"/>
              <a:t>Realize multi-person GPS location sharing and display.</a:t>
            </a:r>
          </a:p>
          <a:p>
            <a:r>
              <a:rPr lang="en-US" altLang="zh-CN" dirty="0"/>
              <a:t>Join real-time game interaction and set leaderboards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85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0633-442F-4E24-B054-01AD14DE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98F7517-FBBA-4E59-BBF1-AFAA12D5D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48" y="2557463"/>
            <a:ext cx="1866304" cy="3317875"/>
          </a:xfrm>
        </p:spPr>
      </p:pic>
    </p:spTree>
    <p:extLst>
      <p:ext uri="{BB962C8B-B14F-4D97-AF65-F5344CB8AC3E}">
        <p14:creationId xmlns:p14="http://schemas.microsoft.com/office/powerpoint/2010/main" val="427842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857-338A-43AB-A6FC-F73FC31F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571"/>
            <a:ext cx="10907598" cy="964054"/>
          </a:xfrm>
        </p:spPr>
        <p:txBody>
          <a:bodyPr>
            <a:normAutofit fontScale="90000"/>
          </a:bodyPr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Project Summary</a:t>
            </a:r>
            <a:b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2933-526B-4476-B353-590820B6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In today's world, science and technology are growing, and more and more APPs appear on our mobile phones. For example, there are many shopping apps, restaurant apps, travel apps and so on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on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my mobile phone.</a:t>
            </a:r>
          </a:p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 I wondered, what app do I need in my phone? </a:t>
            </a: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Make friends!!!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6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BAFC-1187-4E66-AF56-3443F5DC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Project Goals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F5A8-C52C-4F25-A4C2-F0857E94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User authentication </a:t>
            </a:r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: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We will provide an application user chat interface to allow our users to interact with other users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.</a:t>
            </a:r>
            <a:endParaRPr lang="en-US" altLang="zh-CN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ID card </a:t>
            </a:r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: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Provide basic personal information so that everyone can understand your basic information from the very beginning.</a:t>
            </a:r>
            <a:endParaRPr lang="en-US" altLang="zh-CN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Dice game </a:t>
            </a:r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This feature is very interesting!</a:t>
            </a:r>
            <a:endParaRPr lang="en-US" altLang="zh-CN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Map </a:t>
            </a:r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: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This system provides chat real-time positioning function.</a:t>
            </a:r>
            <a:endParaRPr lang="en-US" altLang="zh-CN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Music: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 You can open this App and show your talents to your friends.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Chat </a:t>
            </a:r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Chat system has always provided users with a timely and secure chat system, connected via Google database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。</a:t>
            </a:r>
            <a:endParaRPr lang="zh-CN" altLang="en-US" sz="24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916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5576-C03D-4AC2-8C8F-7289315F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9232"/>
            <a:ext cx="9601196" cy="1303867"/>
          </a:xfrm>
        </p:spPr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User case 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A18A-7F75-4A27-B65B-546624D9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User stories</a:t>
            </a:r>
          </a:p>
          <a:p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freshman, especially at the beginning of school, in this new environment, I want to meet some new people by chatting and making friends to enrich my spare time, so that I can make my life Full of enthusiasm and passion. </a:t>
            </a: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person with a talent for music, I want to show my talents when I get along with my friends, so that I can show my talents anytime and anywhere, so that the other person can appreciate myself. </a:t>
            </a: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person who likes to communicate with each other face to face, I want to know how far the two people are, and know my current location at any time, so that I don’t get lost and miss the opportunity to meet each other.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96F6-C3B7-4450-BA92-5FF81F1A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User case 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CB54-1EC7-4370-937A-AF9285F1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Misuser stories </a:t>
            </a: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cyber thief who wants to know personal information, I want to use some external tools to sniff users' personal information from chat applications, so that these users' information can be used to locate, blackmail or threaten them. </a:t>
            </a: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an Internet hacker in social engineering, I want to collect user location information from chat applications in order to sell this information to stakeholders.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31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015D-C30C-4742-B0BD-DEE6B36D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9"/>
            <a:ext cx="10515600" cy="805471"/>
          </a:xfrm>
        </p:spPr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App Design</a:t>
            </a:r>
            <a:endParaRPr lang="zh-CN" altLang="en-US" b="1" dirty="0"/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D5CB072-A92A-4B34-BF5C-A5EF16FD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162050"/>
            <a:ext cx="7515225" cy="4813484"/>
          </a:xfrm>
        </p:spPr>
      </p:pic>
    </p:spTree>
    <p:extLst>
      <p:ext uri="{BB962C8B-B14F-4D97-AF65-F5344CB8AC3E}">
        <p14:creationId xmlns:p14="http://schemas.microsoft.com/office/powerpoint/2010/main" val="292800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91E-E072-46F3-8AC2-E07D9263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Component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5CD8-7E93-4175-8A9B-1D9536FF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 Authentication Component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User Login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User Register</a:t>
            </a:r>
          </a:p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 Google Map Service Component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GPS Service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Two-person Distance</a:t>
            </a:r>
          </a:p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Local Entertainment Features Service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Sieve Mode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Music Mode</a:t>
            </a:r>
          </a:p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Chat system Service</a:t>
            </a:r>
          </a:p>
          <a:p>
            <a:pPr lvl="1"/>
            <a:r>
              <a:rPr lang="en-US" altLang="zh-CN" i="0" dirty="0" err="1">
                <a:solidFill>
                  <a:srgbClr val="24292E"/>
                </a:solidFill>
                <a:effectLst/>
                <a:latin typeface="-apple-system"/>
              </a:rPr>
              <a:t>Grop</a:t>
            </a:r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 chat</a:t>
            </a:r>
          </a:p>
          <a:p>
            <a:pPr marL="457200" lvl="1" indent="0">
              <a:buNone/>
            </a:pP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5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6B00-2BD2-4CE4-AB90-D7E8AEF6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0"/>
            <a:ext cx="10515600" cy="940930"/>
          </a:xfrm>
        </p:spPr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Security analysis</a:t>
            </a:r>
            <a:endParaRPr lang="zh-CN" altLang="en-US" dirty="0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5BA186B7-0DB9-4E52-93C0-047C15CE7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919476"/>
            <a:ext cx="6010275" cy="5019048"/>
          </a:xfrm>
        </p:spPr>
      </p:pic>
    </p:spTree>
    <p:extLst>
      <p:ext uri="{BB962C8B-B14F-4D97-AF65-F5344CB8AC3E}">
        <p14:creationId xmlns:p14="http://schemas.microsoft.com/office/powerpoint/2010/main" val="38863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1B06-6624-4C5B-B741-DB00CFD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Implementation Video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A063-CC48-4811-8AE7-CBB367E9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visit the demo along this presentation at this link: https://app.vidgrid.com/view/tSy0JJZw5J3w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1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1838</TotalTime>
  <Words>505</Words>
  <Application>Microsoft Office PowerPoint</Application>
  <PresentationFormat>Widescreen</PresentationFormat>
  <Paragraphs>52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Arial</vt:lpstr>
      <vt:lpstr>Garamond</vt:lpstr>
      <vt:lpstr>Organic</vt:lpstr>
      <vt:lpstr>Semester Project of CYBR8480</vt:lpstr>
      <vt:lpstr>Project Summary </vt:lpstr>
      <vt:lpstr>Project Goals</vt:lpstr>
      <vt:lpstr>User case analysis</vt:lpstr>
      <vt:lpstr>User case analysis</vt:lpstr>
      <vt:lpstr>App Design</vt:lpstr>
      <vt:lpstr>Component List</vt:lpstr>
      <vt:lpstr>Security analysis</vt:lpstr>
      <vt:lpstr>Implementation Video</vt:lpstr>
      <vt:lpstr>Testing</vt:lpstr>
      <vt:lpstr>More Development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of CYBR8480</dc:title>
  <dc:creator>Xing Zexi</dc:creator>
  <cp:lastModifiedBy>Zidong Liu</cp:lastModifiedBy>
  <cp:revision>15</cp:revision>
  <dcterms:created xsi:type="dcterms:W3CDTF">2021-04-18T21:55:38Z</dcterms:created>
  <dcterms:modified xsi:type="dcterms:W3CDTF">2021-05-06T23:21:41Z</dcterms:modified>
</cp:coreProperties>
</file>