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6"/>
  </p:notesMasterIdLst>
  <p:handoutMasterIdLst>
    <p:handoutMasterId r:id="rId7"/>
  </p:handoutMasterIdLst>
  <p:sldIdLst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2D185-71F2-4871-B2F5-AB5023AAFC10}">
          <p14:sldIdLst>
            <p14:sldId id="256"/>
          </p14:sldIdLst>
        </p14:section>
        <p14:section name="Untitled Section" id="{D3A9DF4A-447E-4713-BE4F-B5E0EEC84C5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68233" autoAdjust="0"/>
  </p:normalViewPr>
  <p:slideViewPr>
    <p:cSldViewPr snapToGrid="0">
      <p:cViewPr varScale="1">
        <p:scale>
          <a:sx n="81" d="100"/>
          <a:sy n="81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u="none" strike="noStrike" kern="1200" spc="300" baseline="0" dirty="0" err="1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Azure</a:t>
            </a:r>
            <a:r>
              <a:rPr lang="pl-PL" sz="1400" b="0" i="0" u="none" strike="noStrike" kern="1200" spc="300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 </a:t>
            </a:r>
            <a:r>
              <a:rPr lang="pl-PL" sz="1400" b="0" i="0" u="none" strike="noStrike" kern="1200" spc="300" baseline="0" dirty="0" err="1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Stream</a:t>
            </a:r>
            <a:r>
              <a:rPr lang="pl-PL" sz="1400" b="0" i="0" u="none" strike="noStrike" kern="1200" spc="300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 Analytics</a:t>
            </a:r>
            <a:endParaRPr lang="en-US" sz="1400" spc="0" dirty="0"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33" y="1938484"/>
            <a:ext cx="8906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Analiza</a:t>
            </a:r>
            <a:r>
              <a:rPr lang="en-GB" sz="4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pl-PL" sz="4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w </a:t>
            </a:r>
            <a:r>
              <a:rPr lang="pl-PL" sz="4800" b="1" spc="300" dirty="0">
                <a:solidFill>
                  <a:srgbClr val="EF942F"/>
                </a:solidFill>
                <a:latin typeface="Malleable-FP" panose="00000500000000000000" pitchFamily="50" charset="0"/>
              </a:rPr>
              <a:t>czasie rzeczywistym</a:t>
            </a:r>
            <a:r>
              <a:rPr lang="en-GB" sz="4800" b="1" spc="300" dirty="0">
                <a:solidFill>
                  <a:srgbClr val="EF942F"/>
                </a:solidFill>
                <a:latin typeface="Malleable-FP" panose="00000500000000000000" pitchFamily="50" charset="0"/>
              </a:rPr>
              <a:t> </a:t>
            </a:r>
            <a:r>
              <a:rPr lang="pl-PL" sz="4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z </a:t>
            </a:r>
            <a:r>
              <a:rPr lang="en-GB" sz="4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Azure </a:t>
            </a:r>
            <a:r>
              <a:rPr lang="pl-PL" sz="4800" b="1" spc="300" dirty="0" err="1">
                <a:solidFill>
                  <a:srgbClr val="EF942F"/>
                </a:solidFill>
                <a:latin typeface="Malleable-FP" panose="00000500000000000000" pitchFamily="50" charset="0"/>
              </a:rPr>
              <a:t>Stream</a:t>
            </a:r>
            <a:r>
              <a:rPr lang="pl-PL" sz="4800" b="1" spc="300" dirty="0">
                <a:solidFill>
                  <a:srgbClr val="EF942F"/>
                </a:solidFill>
                <a:latin typeface="Malleable-FP" panose="00000500000000000000" pitchFamily="50" charset="0"/>
              </a:rPr>
              <a:t> Analytics</a:t>
            </a:r>
            <a:endParaRPr lang="en-US" sz="48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EF942F"/>
                </a:solidFill>
              </a:rPr>
              <a:t>Gliwice</a:t>
            </a:r>
            <a:r>
              <a:rPr lang="en-US" sz="2800" b="1" dirty="0">
                <a:solidFill>
                  <a:srgbClr val="EF942F"/>
                </a:solidFill>
              </a:rPr>
              <a:t> 201</a:t>
            </a:r>
            <a:r>
              <a:rPr lang="pl-PL" sz="2800" b="1" dirty="0">
                <a:solidFill>
                  <a:srgbClr val="EF942F"/>
                </a:solidFill>
              </a:rPr>
              <a:t>9</a:t>
            </a:r>
            <a:r>
              <a:rPr lang="en-US" sz="2800" b="1" dirty="0">
                <a:solidFill>
                  <a:srgbClr val="EF942F"/>
                </a:solidFill>
              </a:rPr>
              <a:t>.</a:t>
            </a:r>
            <a:r>
              <a:rPr lang="pl-PL" sz="2800" b="1" dirty="0">
                <a:solidFill>
                  <a:srgbClr val="EF942F"/>
                </a:solidFill>
              </a:rPr>
              <a:t>01</a:t>
            </a:r>
            <a:r>
              <a:rPr lang="en-US" sz="2800" b="1" dirty="0">
                <a:solidFill>
                  <a:srgbClr val="EF942F"/>
                </a:solidFill>
              </a:rPr>
              <a:t>.</a:t>
            </a:r>
            <a:r>
              <a:rPr lang="pl-PL" sz="2800" b="1" dirty="0">
                <a:solidFill>
                  <a:srgbClr val="EF942F"/>
                </a:solidFill>
              </a:rPr>
              <a:t>26</a:t>
            </a:r>
            <a:r>
              <a:rPr lang="en-US" sz="2800" b="1" dirty="0">
                <a:solidFill>
                  <a:srgbClr val="EF942F"/>
                </a:solidFill>
              </a:rPr>
              <a:t> 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Kamil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Dworak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000" b="1" dirty="0">
                <a:solidFill>
                  <a:srgbClr val="EF942F"/>
                </a:solidFill>
              </a:rPr>
              <a:t>Wprowadzenie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</a:t>
            </a:r>
            <a:r>
              <a:rPr lang="pl-PL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pl-PL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Analytics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9819</TotalTime>
  <Words>23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Kamil Dworak</cp:lastModifiedBy>
  <cp:revision>308</cp:revision>
  <dcterms:created xsi:type="dcterms:W3CDTF">2016-06-22T10:14:21Z</dcterms:created>
  <dcterms:modified xsi:type="dcterms:W3CDTF">2019-01-23T19:12:39Z</dcterms:modified>
</cp:coreProperties>
</file>