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64" r:id="rId3"/>
  </p:sldMasterIdLst>
  <p:notesMasterIdLst>
    <p:notesMasterId r:id="rId39"/>
  </p:notesMasterIdLst>
  <p:handoutMasterIdLst>
    <p:handoutMasterId r:id="rId40"/>
  </p:handoutMasterIdLst>
  <p:sldIdLst>
    <p:sldId id="256" r:id="rId4"/>
    <p:sldId id="260" r:id="rId5"/>
    <p:sldId id="263" r:id="rId6"/>
    <p:sldId id="264" r:id="rId7"/>
    <p:sldId id="266" r:id="rId8"/>
    <p:sldId id="265" r:id="rId9"/>
    <p:sldId id="268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6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A2D185-71F2-4871-B2F5-AB5023AAFC10}">
          <p14:sldIdLst>
            <p14:sldId id="256"/>
          </p14:sldIdLst>
        </p14:section>
        <p14:section name="Untitled Section" id="{D3A9DF4A-447E-4713-BE4F-B5E0EEC84C57}">
          <p14:sldIdLst>
            <p14:sldId id="260"/>
            <p14:sldId id="263"/>
            <p14:sldId id="264"/>
            <p14:sldId id="266"/>
            <p14:sldId id="265"/>
            <p14:sldId id="268"/>
            <p14:sldId id="267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942F"/>
    <a:srgbClr val="FFA000"/>
    <a:srgbClr val="FF5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8" autoAdjust="0"/>
    <p:restoredTop sz="68233" autoAdjust="0"/>
  </p:normalViewPr>
  <p:slideViewPr>
    <p:cSldViewPr snapToGrid="0">
      <p:cViewPr varScale="1">
        <p:scale>
          <a:sx n="78" d="100"/>
          <a:sy n="78" d="100"/>
        </p:scale>
        <p:origin x="18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50263-9721-43EF-AC38-28F6115BDD45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CC633-313E-4664-B570-E52027BA9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95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90F4D-45E3-4E16-A568-54C3CC6D5229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92286-4AA4-4E55-98B6-FFAF34B74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22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900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389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922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057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921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512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52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701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686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753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48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35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24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6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90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06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44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05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53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60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F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9C663B-D5C9-40A9-AFE1-CEBCAD93A6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62292" y="1699129"/>
            <a:ext cx="6564635" cy="17298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spc="300">
                <a:latin typeface="Bahnschrift SemiBold" panose="020B0502040204020203" pitchFamily="34" charset="0"/>
              </a:defRPr>
            </a:lvl1pPr>
          </a:lstStyle>
          <a:p>
            <a:pPr lvl="0"/>
            <a:r>
              <a:rPr lang="pl-PL" dirty="0"/>
              <a:t>PRESENTATION TITLE</a:t>
            </a:r>
            <a:endParaRPr lang="en-US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09FD033-0A64-42AE-A49D-D8C613FD25F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62292" y="3638765"/>
            <a:ext cx="6564635" cy="10475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spc="300">
                <a:latin typeface="Bahnschrift SemiBold" panose="020B0502040204020203" pitchFamily="34" charset="0"/>
              </a:defRPr>
            </a:lvl1pPr>
          </a:lstStyle>
          <a:p>
            <a:pPr lvl="0"/>
            <a:r>
              <a:rPr lang="pl-PL" dirty="0"/>
              <a:t>AUTHOR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18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NORM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92127" y="857465"/>
            <a:ext cx="4657761" cy="9572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spc="300">
                <a:latin typeface="Malleable-FP" panose="00000500000000000000" pitchFamily="50" charset="0"/>
              </a:defRPr>
            </a:lvl1pPr>
          </a:lstStyle>
          <a:p>
            <a:pPr lvl="0"/>
            <a:r>
              <a:rPr lang="pl-PL" dirty="0" err="1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027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_F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9C663B-D5C9-40A9-AFE1-CEBCAD93A6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62292" y="1699129"/>
            <a:ext cx="6564635" cy="17298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spc="300">
                <a:latin typeface="Bahnschrift SemiBold" panose="020B0502040204020203" pitchFamily="34" charset="0"/>
              </a:defRPr>
            </a:lvl1pPr>
          </a:lstStyle>
          <a:p>
            <a:pPr lvl="0"/>
            <a:r>
              <a:rPr lang="pl-PL" dirty="0"/>
              <a:t>PRESENTATION TITLE</a:t>
            </a:r>
            <a:endParaRPr lang="en-US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09FD033-0A64-42AE-A49D-D8C613FD25F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62292" y="3638765"/>
            <a:ext cx="6564635" cy="10475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spc="300">
                <a:latin typeface="Bahnschrift SemiBold" panose="020B0502040204020203" pitchFamily="34" charset="0"/>
              </a:defRPr>
            </a:lvl1pPr>
          </a:lstStyle>
          <a:p>
            <a:pPr lvl="0"/>
            <a:r>
              <a:rPr lang="pl-PL" dirty="0"/>
              <a:t>AUTHOR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26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F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337612B7-1133-46F3-9EAD-6B8853334AE5}"/>
              </a:ext>
            </a:extLst>
          </p:cNvPr>
          <p:cNvSpPr/>
          <p:nvPr userDrawn="1"/>
        </p:nvSpPr>
        <p:spPr>
          <a:xfrm>
            <a:off x="1169039" y="2028042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pl-PL" sz="5400" b="1" dirty="0">
                <a:solidFill>
                  <a:schemeClr val="accent2">
                    <a:lumMod val="75000"/>
                  </a:schemeClr>
                </a:solidFill>
              </a:rPr>
              <a:t>QUESTIONS </a:t>
            </a:r>
          </a:p>
          <a:p>
            <a:pPr lvl="0" algn="ctr"/>
            <a:r>
              <a:rPr lang="pl-PL" sz="5400" b="1" dirty="0">
                <a:solidFill>
                  <a:schemeClr val="accent2">
                    <a:lumMod val="75000"/>
                  </a:schemeClr>
                </a:solidFill>
                <a:latin typeface="Malleable-FP Thin" panose="00000500000000000000"/>
              </a:rPr>
              <a:t>&amp;</a:t>
            </a:r>
          </a:p>
          <a:p>
            <a:pPr lvl="0" algn="ctr"/>
            <a:r>
              <a:rPr lang="pl-PL" sz="5400" b="1" dirty="0">
                <a:solidFill>
                  <a:schemeClr val="accent2">
                    <a:lumMod val="75000"/>
                  </a:schemeClr>
                </a:solidFill>
                <a:latin typeface="Malleable-FP Thin" panose="00000500000000000000"/>
              </a:rPr>
              <a:t>ANSWERS</a:t>
            </a:r>
            <a:endParaRPr lang="en-US" sz="5400" b="1" dirty="0">
              <a:solidFill>
                <a:schemeClr val="accent2">
                  <a:lumMod val="75000"/>
                </a:schemeClr>
              </a:solidFill>
              <a:latin typeface="Malleable-FP Thin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939129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_F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337612B7-1133-46F3-9EAD-6B8853334AE5}"/>
              </a:ext>
            </a:extLst>
          </p:cNvPr>
          <p:cNvSpPr/>
          <p:nvPr userDrawn="1"/>
        </p:nvSpPr>
        <p:spPr>
          <a:xfrm>
            <a:off x="990600" y="270783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pl-PL" sz="5400" b="1" dirty="0">
                <a:solidFill>
                  <a:schemeClr val="accent2">
                    <a:lumMod val="75000"/>
                  </a:schemeClr>
                </a:solidFill>
              </a:rPr>
              <a:t>THANK YOU!</a:t>
            </a:r>
            <a:endParaRPr lang="en-US" sz="5400" b="1" dirty="0">
              <a:solidFill>
                <a:schemeClr val="accent2">
                  <a:lumMod val="75000"/>
                </a:schemeClr>
              </a:solidFill>
              <a:latin typeface="Malleable-FP Thin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970169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EE24B-F92D-460A-B1CB-768D464D0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88102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">
            <a:extLst>
              <a:ext uri="{FF2B5EF4-FFF2-40B4-BE49-F238E27FC236}">
                <a16:creationId xmlns:a16="http://schemas.microsoft.com/office/drawing/2014/main" id="{017BC9C4-993B-446E-9C75-59A985BD9500}"/>
              </a:ext>
            </a:extLst>
          </p:cNvPr>
          <p:cNvSpPr txBox="1"/>
          <p:nvPr userDrawn="1"/>
        </p:nvSpPr>
        <p:spPr>
          <a:xfrm>
            <a:off x="8422556" y="6289201"/>
            <a:ext cx="539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lleable-FP Thin" panose="00000500000000000000" pitchFamily="50" charset="0"/>
              </a:rPr>
              <a:t>www.future-processing.com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B453993C-1DBA-4DA2-9573-45A4DB872E2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68491" y="394075"/>
            <a:ext cx="3900053" cy="413433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B3F30181-981F-4986-878F-0793602CDC5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85920" y="898136"/>
            <a:ext cx="6038473" cy="5391065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AA2E8E05-9D4E-472B-BFAB-D6E0718F74D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" y="2429435"/>
            <a:ext cx="1246094" cy="422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000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808074" y="499731"/>
            <a:ext cx="7347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b="0" i="0" u="none" strike="noStrike" kern="1200" spc="300" baseline="0" dirty="0" err="1" smtClean="0">
                <a:solidFill>
                  <a:schemeClr val="tx1"/>
                </a:solidFill>
                <a:latin typeface="Malleable-FP" panose="00000500000000000000" pitchFamily="50" charset="0"/>
                <a:ea typeface="+mn-ea"/>
                <a:cs typeface="+mn-cs"/>
              </a:rPr>
              <a:t>Azure</a:t>
            </a:r>
            <a:r>
              <a:rPr lang="pl-PL" sz="1400" b="0" i="0" u="none" strike="noStrike" kern="1200" spc="300" baseline="0" dirty="0" smtClean="0">
                <a:solidFill>
                  <a:schemeClr val="tx1"/>
                </a:solidFill>
                <a:latin typeface="Malleable-FP" panose="00000500000000000000" pitchFamily="50" charset="0"/>
                <a:ea typeface="+mn-ea"/>
                <a:cs typeface="+mn-cs"/>
              </a:rPr>
              <a:t> Big Data </a:t>
            </a:r>
            <a:r>
              <a:rPr lang="pl-PL" sz="1400" b="0" i="0" u="none" strike="noStrike" kern="1200" spc="300" baseline="0" dirty="0" err="1" smtClean="0">
                <a:solidFill>
                  <a:schemeClr val="tx1"/>
                </a:solidFill>
                <a:latin typeface="Malleable-FP" panose="00000500000000000000" pitchFamily="50" charset="0"/>
                <a:ea typeface="+mn-ea"/>
                <a:cs typeface="+mn-cs"/>
              </a:rPr>
              <a:t>Workshops</a:t>
            </a:r>
            <a:r>
              <a:rPr lang="pl-PL" sz="1400" b="0" i="0" u="none" strike="noStrike" kern="1200" spc="300" baseline="0" dirty="0" smtClean="0">
                <a:solidFill>
                  <a:schemeClr val="tx1"/>
                </a:solidFill>
                <a:latin typeface="Malleable-FP" panose="00000500000000000000" pitchFamily="50" charset="0"/>
                <a:ea typeface="+mn-ea"/>
                <a:cs typeface="+mn-cs"/>
              </a:rPr>
              <a:t> 2019</a:t>
            </a:r>
            <a:endParaRPr lang="en-US" sz="1400" spc="0" dirty="0">
              <a:latin typeface="Malleable-FP Thin" panose="00000500000000000000" pitchFamily="50" charset="0"/>
            </a:endParaRP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C4DAD766-6EF3-44ED-873B-049203AF4B1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68491" y="394075"/>
            <a:ext cx="3900053" cy="413433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594F8B33-1181-4A59-AFB7-C9CE85C267E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" y="2429435"/>
            <a:ext cx="1246094" cy="422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961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8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E808BD24-D1B1-496A-9332-64E0ACE41BD9}"/>
              </a:ext>
            </a:extLst>
          </p:cNvPr>
          <p:cNvSpPr txBox="1"/>
          <p:nvPr userDrawn="1"/>
        </p:nvSpPr>
        <p:spPr>
          <a:xfrm>
            <a:off x="8321887" y="6289201"/>
            <a:ext cx="539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lleable-FP Thin" panose="00000500000000000000" pitchFamily="50" charset="0"/>
              </a:rPr>
              <a:t>www.future-processing.com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26412458-DE38-4AA7-8B61-782768E4157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668491" y="394075"/>
            <a:ext cx="3900053" cy="413433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F72883AA-99FA-47D9-866C-AE2E3F2E22B1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" y="2429435"/>
            <a:ext cx="1246094" cy="4229098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B93437F-B4B0-4902-9A87-8E5F539D43CB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5345238" y="1646782"/>
            <a:ext cx="6635276" cy="449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512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6533" y="1938484"/>
            <a:ext cx="89066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8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alleable-FP" panose="00000500000000000000" pitchFamily="50" charset="0"/>
              </a:rPr>
              <a:t>Warsztaty </a:t>
            </a:r>
            <a:r>
              <a:rPr lang="pl-PL" sz="4800" b="1" spc="3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Malleable-FP" panose="00000500000000000000" pitchFamily="50" charset="0"/>
              </a:rPr>
              <a:t>Azure</a:t>
            </a:r>
            <a:r>
              <a:rPr lang="pl-PL" sz="48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alleable-FP" panose="00000500000000000000" pitchFamily="50" charset="0"/>
              </a:rPr>
              <a:t> </a:t>
            </a:r>
            <a:r>
              <a:rPr lang="pl-PL" sz="4800" b="1" spc="300" dirty="0" smtClean="0">
                <a:solidFill>
                  <a:srgbClr val="EF942F"/>
                </a:solidFill>
                <a:latin typeface="Malleable-FP" panose="00000500000000000000" pitchFamily="50" charset="0"/>
              </a:rPr>
              <a:t>Big Data</a:t>
            </a:r>
            <a:endParaRPr lang="en-US" sz="4800" b="1" dirty="0">
              <a:solidFill>
                <a:srgbClr val="EF942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32290" y="4103897"/>
            <a:ext cx="5396643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solidFill>
                  <a:srgbClr val="EF942F"/>
                </a:solidFill>
              </a:rPr>
              <a:t>Gliwice</a:t>
            </a:r>
            <a:r>
              <a:rPr lang="en-US" sz="2800" b="1" dirty="0">
                <a:solidFill>
                  <a:srgbClr val="EF942F"/>
                </a:solidFill>
              </a:rPr>
              <a:t> 201</a:t>
            </a:r>
            <a:r>
              <a:rPr lang="pl-PL" sz="2800" b="1" dirty="0">
                <a:solidFill>
                  <a:srgbClr val="EF942F"/>
                </a:solidFill>
              </a:rPr>
              <a:t>9</a:t>
            </a:r>
            <a:r>
              <a:rPr lang="en-US" sz="2800" b="1" dirty="0">
                <a:solidFill>
                  <a:srgbClr val="EF942F"/>
                </a:solidFill>
              </a:rPr>
              <a:t>.</a:t>
            </a:r>
            <a:r>
              <a:rPr lang="pl-PL" sz="2800" b="1" dirty="0">
                <a:solidFill>
                  <a:srgbClr val="EF942F"/>
                </a:solidFill>
              </a:rPr>
              <a:t>01</a:t>
            </a:r>
            <a:r>
              <a:rPr lang="en-US" sz="2800" b="1" dirty="0">
                <a:solidFill>
                  <a:srgbClr val="EF942F"/>
                </a:solidFill>
              </a:rPr>
              <a:t>.</a:t>
            </a:r>
            <a:r>
              <a:rPr lang="pl-PL" sz="2800" b="1" dirty="0">
                <a:solidFill>
                  <a:srgbClr val="EF942F"/>
                </a:solidFill>
              </a:rPr>
              <a:t>26</a:t>
            </a:r>
            <a:r>
              <a:rPr lang="en-US" sz="2800" b="1" dirty="0">
                <a:solidFill>
                  <a:srgbClr val="EF942F"/>
                </a:solidFill>
              </a:rPr>
              <a:t>  </a:t>
            </a:r>
          </a:p>
          <a:p>
            <a:endParaRPr lang="en-US" sz="2000" dirty="0">
              <a:latin typeface="Malleable-FP" panose="00000500000000000000" pitchFamily="50" charset="0"/>
            </a:endParaRPr>
          </a:p>
          <a:p>
            <a:r>
              <a:rPr lang="pl-PL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alleable-FP" panose="00000500000000000000" pitchFamily="50" charset="0"/>
              </a:rPr>
              <a:t>Tomasz Krawczyk, Kamil Dworak, Sebastian </a:t>
            </a:r>
            <a:r>
              <a:rPr lang="pl-PL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Malleable-FP" panose="00000500000000000000" pitchFamily="50" charset="0"/>
              </a:rPr>
              <a:t>Zęderowki</a:t>
            </a:r>
            <a:r>
              <a:rPr lang="pl-PL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alleable-FP" panose="00000500000000000000" pitchFamily="50" charset="0"/>
              </a:rPr>
              <a:t>, Bartłomiej Michalski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Malleable-FP" panose="00000500000000000000" pitchFamily="50" charset="0"/>
            </a:endParaRPr>
          </a:p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leable-FP" panose="00000500000000000000" pitchFamily="50" charset="0"/>
              </a:rPr>
              <a:t>	</a:t>
            </a:r>
            <a:r>
              <a:rPr lang="en-US" sz="2000" dirty="0">
                <a:latin typeface="Malleable-FP Thin" panose="00000500000000000000" pitchFamily="50" charset="0"/>
              </a:rPr>
              <a:t/>
            </a:r>
            <a:br>
              <a:rPr lang="en-US" sz="2000" dirty="0">
                <a:latin typeface="Malleable-FP Thin" panose="00000500000000000000" pitchFamily="50" charset="0"/>
              </a:rPr>
            </a:br>
            <a:endParaRPr lang="en-US" sz="2000" dirty="0">
              <a:latin typeface="Malleable-FP Thin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61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78129F-88C7-4AFD-B473-255752BD08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8560" y="851348"/>
            <a:ext cx="4657761" cy="957299"/>
          </a:xfrm>
        </p:spPr>
        <p:txBody>
          <a:bodyPr/>
          <a:lstStyle/>
          <a:p>
            <a:r>
              <a:rPr lang="pl-PL" sz="4800" spc="-5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 Light" panose="020F0302020204030204"/>
                <a:ea typeface="+mj-ea"/>
                <a:cs typeface="+mj-cs"/>
              </a:rPr>
              <a:t>Variety</a:t>
            </a:r>
            <a:endParaRPr lang="pl-PL" sz="4800" spc="-50" dirty="0">
              <a:solidFill>
                <a:srgbClr val="000000">
                  <a:lumMod val="75000"/>
                  <a:lumOff val="25000"/>
                </a:srgbClr>
              </a:solidFill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2D7AD4-30A0-4EF0-A3FF-38878DE1BABB}"/>
              </a:ext>
            </a:extLst>
          </p:cNvPr>
          <p:cNvSpPr/>
          <p:nvPr/>
        </p:nvSpPr>
        <p:spPr>
          <a:xfrm>
            <a:off x="1452880" y="2090172"/>
            <a:ext cx="951992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rgbClr val="EF942F"/>
                </a:solidFill>
              </a:rPr>
              <a:t>Data Variety</a:t>
            </a:r>
          </a:p>
          <a:p>
            <a:pPr lvl="1"/>
            <a:r>
              <a:rPr lang="en-GB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Structured</a:t>
            </a:r>
          </a:p>
          <a:p>
            <a:pPr lvl="1"/>
            <a:r>
              <a:rPr lang="en-GB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Unstructured</a:t>
            </a:r>
          </a:p>
          <a:p>
            <a:pPr lvl="1"/>
            <a:r>
              <a:rPr lang="en-GB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Semi-structured</a:t>
            </a:r>
          </a:p>
          <a:p>
            <a:pPr lvl="1"/>
            <a:r>
              <a:rPr lang="en-GB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the above</a:t>
            </a:r>
            <a:endParaRPr lang="en-GB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27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78129F-88C7-4AFD-B473-255752BD08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8560" y="851348"/>
            <a:ext cx="4657761" cy="957299"/>
          </a:xfrm>
        </p:spPr>
        <p:txBody>
          <a:bodyPr/>
          <a:lstStyle/>
          <a:p>
            <a:r>
              <a:rPr lang="en-GB" sz="4800" b="1" dirty="0">
                <a:solidFill>
                  <a:srgbClr val="EF942F"/>
                </a:solidFill>
                <a:latin typeface="+mj-lt"/>
              </a:rPr>
              <a:t>Velocity</a:t>
            </a:r>
            <a:endParaRPr lang="pl-PL" sz="4800" spc="-50" dirty="0">
              <a:solidFill>
                <a:srgbClr val="EF942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2D7AD4-30A0-4EF0-A3FF-38878DE1BABB}"/>
              </a:ext>
            </a:extLst>
          </p:cNvPr>
          <p:cNvSpPr/>
          <p:nvPr/>
        </p:nvSpPr>
        <p:spPr>
          <a:xfrm>
            <a:off x="1452880" y="2090172"/>
            <a:ext cx="95199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 smtClean="0">
                <a:solidFill>
                  <a:srgbClr val="EF942F"/>
                </a:solidFill>
              </a:rPr>
              <a:t>Data </a:t>
            </a:r>
            <a:r>
              <a:rPr lang="pl-PL" sz="3200" b="1" dirty="0" err="1" smtClean="0">
                <a:solidFill>
                  <a:srgbClr val="EF942F"/>
                </a:solidFill>
              </a:rPr>
              <a:t>Velocity</a:t>
            </a:r>
            <a:endParaRPr lang="en-GB" sz="3200" b="1" dirty="0" smtClean="0">
              <a:solidFill>
                <a:srgbClr val="EF942F"/>
              </a:solidFill>
            </a:endParaRPr>
          </a:p>
          <a:p>
            <a:pPr lvl="1"/>
            <a:r>
              <a:rPr lang="pl-PL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Near</a:t>
            </a:r>
            <a:r>
              <a:rPr lang="pl-PL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to Real Time</a:t>
            </a:r>
            <a:endParaRPr lang="en-GB" sz="3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pl-PL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Batch</a:t>
            </a:r>
            <a:endParaRPr lang="en-GB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59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78129F-88C7-4AFD-B473-255752BD08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8560" y="851348"/>
            <a:ext cx="10733354" cy="957299"/>
          </a:xfrm>
        </p:spPr>
        <p:txBody>
          <a:bodyPr/>
          <a:lstStyle/>
          <a:p>
            <a:r>
              <a:rPr lang="pl-PL" sz="4800" b="1" dirty="0" smtClean="0">
                <a:solidFill>
                  <a:srgbClr val="EF942F"/>
                </a:solidFill>
                <a:latin typeface="+mj-lt"/>
              </a:rPr>
              <a:t>Lambda Architecture</a:t>
            </a:r>
            <a:endParaRPr lang="pl-PL" sz="4800" spc="-50" dirty="0">
              <a:solidFill>
                <a:srgbClr val="EF942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2C6AB74-DFF7-4494-A6F8-B3AD930632EB}"/>
              </a:ext>
            </a:extLst>
          </p:cNvPr>
          <p:cNvSpPr>
            <a:spLocks noGrp="1"/>
          </p:cNvSpPr>
          <p:nvPr/>
        </p:nvSpPr>
        <p:spPr>
          <a:xfrm>
            <a:off x="2242132" y="1412945"/>
            <a:ext cx="7617342" cy="697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l-PL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74">
            <a:extLst>
              <a:ext uri="{FF2B5EF4-FFF2-40B4-BE49-F238E27FC236}">
                <a16:creationId xmlns:a16="http://schemas.microsoft.com/office/drawing/2014/main" id="{5010C154-E29F-4834-95DF-395474DF2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859" y="4509500"/>
            <a:ext cx="423583" cy="412286"/>
          </a:xfrm>
          <a:prstGeom prst="rect">
            <a:avLst/>
          </a:prstGeom>
        </p:spPr>
      </p:pic>
      <p:grpSp>
        <p:nvGrpSpPr>
          <p:cNvPr id="7" name="Group 75">
            <a:extLst>
              <a:ext uri="{FF2B5EF4-FFF2-40B4-BE49-F238E27FC236}">
                <a16:creationId xmlns:a16="http://schemas.microsoft.com/office/drawing/2014/main" id="{2E1B2714-FC79-4708-BF1B-143F6BB70FED}"/>
              </a:ext>
            </a:extLst>
          </p:cNvPr>
          <p:cNvGrpSpPr/>
          <p:nvPr/>
        </p:nvGrpSpPr>
        <p:grpSpPr>
          <a:xfrm>
            <a:off x="3170276" y="2210149"/>
            <a:ext cx="6927872" cy="2230438"/>
            <a:chOff x="2633694" y="1742435"/>
            <a:chExt cx="8698481" cy="2717350"/>
          </a:xfrm>
        </p:grpSpPr>
        <p:sp>
          <p:nvSpPr>
            <p:cNvPr id="64" name="TextBox 76">
              <a:extLst>
                <a:ext uri="{FF2B5EF4-FFF2-40B4-BE49-F238E27FC236}">
                  <a16:creationId xmlns:a16="http://schemas.microsoft.com/office/drawing/2014/main" id="{52B19DF7-8F1B-49F3-B945-7246E78E0FA7}"/>
                </a:ext>
              </a:extLst>
            </p:cNvPr>
            <p:cNvSpPr txBox="1"/>
            <p:nvPr/>
          </p:nvSpPr>
          <p:spPr>
            <a:xfrm>
              <a:off x="9090400" y="2289211"/>
              <a:ext cx="1692595" cy="59619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AU" sz="1400" b="1" dirty="0">
                  <a:solidFill>
                    <a:schemeClr val="accent6">
                      <a:lumMod val="50000"/>
                    </a:schemeClr>
                  </a:solidFill>
                </a:rPr>
                <a:t>BATCH LAYER</a:t>
              </a:r>
            </a:p>
          </p:txBody>
        </p:sp>
        <p:grpSp>
          <p:nvGrpSpPr>
            <p:cNvPr id="65" name="Group 77">
              <a:extLst>
                <a:ext uri="{FF2B5EF4-FFF2-40B4-BE49-F238E27FC236}">
                  <a16:creationId xmlns:a16="http://schemas.microsoft.com/office/drawing/2014/main" id="{C70F97B8-5908-45BF-A5BE-3C646A6F0430}"/>
                </a:ext>
              </a:extLst>
            </p:cNvPr>
            <p:cNvGrpSpPr/>
            <p:nvPr/>
          </p:nvGrpSpPr>
          <p:grpSpPr>
            <a:xfrm>
              <a:off x="2633694" y="1742435"/>
              <a:ext cx="8698481" cy="2717350"/>
              <a:chOff x="2633694" y="1742435"/>
              <a:chExt cx="8698481" cy="2717350"/>
            </a:xfrm>
          </p:grpSpPr>
          <p:sp>
            <p:nvSpPr>
              <p:cNvPr id="66" name="Rectangle 78">
                <a:extLst>
                  <a:ext uri="{FF2B5EF4-FFF2-40B4-BE49-F238E27FC236}">
                    <a16:creationId xmlns:a16="http://schemas.microsoft.com/office/drawing/2014/main" id="{13D28FF7-483D-4F06-9589-1C2725A1D801}"/>
                  </a:ext>
                </a:extLst>
              </p:cNvPr>
              <p:cNvSpPr/>
              <p:nvPr/>
            </p:nvSpPr>
            <p:spPr bwMode="auto">
              <a:xfrm>
                <a:off x="6529495" y="2202614"/>
                <a:ext cx="1835496" cy="64796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AU" sz="1600" dirty="0">
                    <a:gradFill>
                      <a:gsLst>
                        <a:gs pos="5439">
                          <a:srgbClr val="F8F8F8"/>
                        </a:gs>
                        <a:gs pos="10000">
                          <a:srgbClr val="F8F8F8"/>
                        </a:gs>
                      </a:gsLst>
                      <a:lin ang="5400000" scaled="0"/>
                    </a:gradFill>
                  </a:rPr>
                  <a:t>Precomputed Views</a:t>
                </a:r>
              </a:p>
            </p:txBody>
          </p:sp>
          <p:cxnSp>
            <p:nvCxnSpPr>
              <p:cNvPr id="67" name="Straight Arrow Connector 79">
                <a:extLst>
                  <a:ext uri="{FF2B5EF4-FFF2-40B4-BE49-F238E27FC236}">
                    <a16:creationId xmlns:a16="http://schemas.microsoft.com/office/drawing/2014/main" id="{E98127E8-55D7-4660-9FA1-6F8CF7101BCA}"/>
                  </a:ext>
                </a:extLst>
              </p:cNvPr>
              <p:cNvCxnSpPr>
                <a:cxnSpLocks/>
                <a:stCxn id="71" idx="3"/>
                <a:endCxn id="66" idx="1"/>
              </p:cNvCxnSpPr>
              <p:nvPr/>
            </p:nvCxnSpPr>
            <p:spPr>
              <a:xfrm>
                <a:off x="5537902" y="2526595"/>
                <a:ext cx="991594" cy="0"/>
              </a:xfrm>
              <a:prstGeom prst="straightConnector1">
                <a:avLst/>
              </a:prstGeom>
              <a:ln>
                <a:headEnd type="none"/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grpSp>
            <p:nvGrpSpPr>
              <p:cNvPr id="68" name="Group 80">
                <a:extLst>
                  <a:ext uri="{FF2B5EF4-FFF2-40B4-BE49-F238E27FC236}">
                    <a16:creationId xmlns:a16="http://schemas.microsoft.com/office/drawing/2014/main" id="{99254D1B-E8F3-4D7D-851D-88D2AB0FA796}"/>
                  </a:ext>
                </a:extLst>
              </p:cNvPr>
              <p:cNvGrpSpPr/>
              <p:nvPr/>
            </p:nvGrpSpPr>
            <p:grpSpPr>
              <a:xfrm>
                <a:off x="2633694" y="1742435"/>
                <a:ext cx="8698481" cy="2717350"/>
                <a:chOff x="2633694" y="1742435"/>
                <a:chExt cx="8698481" cy="2717350"/>
              </a:xfrm>
            </p:grpSpPr>
            <p:sp>
              <p:nvSpPr>
                <p:cNvPr id="69" name="Rectangle 81">
                  <a:extLst>
                    <a:ext uri="{FF2B5EF4-FFF2-40B4-BE49-F238E27FC236}">
                      <a16:creationId xmlns:a16="http://schemas.microsoft.com/office/drawing/2014/main" id="{A09D9BBD-1E3B-4620-9604-A3AD760E9FCF}"/>
                    </a:ext>
                  </a:extLst>
                </p:cNvPr>
                <p:cNvSpPr/>
                <p:nvPr/>
              </p:nvSpPr>
              <p:spPr bwMode="auto">
                <a:xfrm>
                  <a:off x="6093078" y="3511351"/>
                  <a:ext cx="2418709" cy="566464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429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6858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287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3716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45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0574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4003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7432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AU" sz="1600" dirty="0">
                      <a:gradFill>
                        <a:gsLst>
                          <a:gs pos="5439">
                            <a:srgbClr val="F8F8F8"/>
                          </a:gs>
                          <a:gs pos="10000">
                            <a:srgbClr val="F8F8F8"/>
                          </a:gs>
                        </a:gsLst>
                        <a:lin ang="5400000" scaled="0"/>
                      </a:gradFill>
                    </a:rPr>
                    <a:t>Batch View</a:t>
                  </a:r>
                </a:p>
              </p:txBody>
            </p:sp>
            <p:sp>
              <p:nvSpPr>
                <p:cNvPr id="70" name="Rectangular Callout 11">
                  <a:extLst>
                    <a:ext uri="{FF2B5EF4-FFF2-40B4-BE49-F238E27FC236}">
                      <a16:creationId xmlns:a16="http://schemas.microsoft.com/office/drawing/2014/main" id="{6B13AB29-AFCE-4F21-8FD7-ACB5EAB089BA}"/>
                    </a:ext>
                  </a:extLst>
                </p:cNvPr>
                <p:cNvSpPr/>
                <p:nvPr/>
              </p:nvSpPr>
              <p:spPr bwMode="auto">
                <a:xfrm>
                  <a:off x="9670295" y="3765540"/>
                  <a:ext cx="1232380" cy="694245"/>
                </a:xfrm>
                <a:prstGeom prst="wedgeRectCallout">
                  <a:avLst>
                    <a:gd name="adj1" fmla="val -2804"/>
                    <a:gd name="adj2" fmla="val 76928"/>
                  </a:avLst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429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6858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287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3716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45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0574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4003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7432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AU" sz="1600" dirty="0">
                      <a:gradFill>
                        <a:gsLst>
                          <a:gs pos="5439">
                            <a:srgbClr val="F8F8F8"/>
                          </a:gs>
                          <a:gs pos="10000">
                            <a:srgbClr val="F8F8F8"/>
                          </a:gs>
                        </a:gsLst>
                        <a:lin ang="5400000" scaled="0"/>
                      </a:gradFill>
                    </a:rPr>
                    <a:t>Queries</a:t>
                  </a:r>
                </a:p>
              </p:txBody>
            </p:sp>
            <p:sp>
              <p:nvSpPr>
                <p:cNvPr id="71" name="Rectangle 83">
                  <a:extLst>
                    <a:ext uri="{FF2B5EF4-FFF2-40B4-BE49-F238E27FC236}">
                      <a16:creationId xmlns:a16="http://schemas.microsoft.com/office/drawing/2014/main" id="{C3D40674-7009-411A-B2A3-03037A91D79E}"/>
                    </a:ext>
                  </a:extLst>
                </p:cNvPr>
                <p:cNvSpPr/>
                <p:nvPr/>
              </p:nvSpPr>
              <p:spPr bwMode="auto">
                <a:xfrm>
                  <a:off x="4120666" y="2202614"/>
                  <a:ext cx="1417236" cy="647961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429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6858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287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3716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45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0574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4003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7432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AU" sz="1600" dirty="0">
                      <a:gradFill>
                        <a:gsLst>
                          <a:gs pos="5439">
                            <a:srgbClr val="F8F8F8"/>
                          </a:gs>
                          <a:gs pos="10000">
                            <a:srgbClr val="F8F8F8"/>
                          </a:gs>
                        </a:gsLst>
                        <a:lin ang="5400000" scaled="0"/>
                      </a:gradFill>
                    </a:rPr>
                    <a:t>All Data</a:t>
                  </a:r>
                </a:p>
              </p:txBody>
            </p:sp>
            <p:cxnSp>
              <p:nvCxnSpPr>
                <p:cNvPr id="72" name="Elbow Connector 36">
                  <a:extLst>
                    <a:ext uri="{FF2B5EF4-FFF2-40B4-BE49-F238E27FC236}">
                      <a16:creationId xmlns:a16="http://schemas.microsoft.com/office/drawing/2014/main" id="{8CD7B367-B41E-4C6C-A558-CE2A195A2C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33694" y="2457143"/>
                  <a:ext cx="1313597" cy="1250533"/>
                </a:xfrm>
                <a:prstGeom prst="bentConnector3">
                  <a:avLst/>
                </a:prstGeom>
                <a:ln>
                  <a:headEnd type="none"/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Elbow Connector 38">
                  <a:extLst>
                    <a:ext uri="{FF2B5EF4-FFF2-40B4-BE49-F238E27FC236}">
                      <a16:creationId xmlns:a16="http://schemas.microsoft.com/office/drawing/2014/main" id="{A239A250-B5A4-49A3-9CEF-FB2203589289}"/>
                    </a:ext>
                  </a:extLst>
                </p:cNvPr>
                <p:cNvCxnSpPr>
                  <a:stCxn id="69" idx="3"/>
                  <a:endCxn id="70" idx="1"/>
                </p:cNvCxnSpPr>
                <p:nvPr/>
              </p:nvCxnSpPr>
              <p:spPr>
                <a:xfrm>
                  <a:off x="8511787" y="3794584"/>
                  <a:ext cx="1158508" cy="318078"/>
                </a:xfrm>
                <a:prstGeom prst="bentConnector3">
                  <a:avLst/>
                </a:prstGeom>
                <a:ln>
                  <a:headEnd type="none"/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86">
                  <a:extLst>
                    <a:ext uri="{FF2B5EF4-FFF2-40B4-BE49-F238E27FC236}">
                      <a16:creationId xmlns:a16="http://schemas.microsoft.com/office/drawing/2014/main" id="{202F23FF-7D42-4D02-BCF9-1B378BA665AD}"/>
                    </a:ext>
                  </a:extLst>
                </p:cNvPr>
                <p:cNvCxnSpPr>
                  <a:cxnSpLocks/>
                  <a:endCxn id="69" idx="0"/>
                </p:cNvCxnSpPr>
                <p:nvPr/>
              </p:nvCxnSpPr>
              <p:spPr>
                <a:xfrm>
                  <a:off x="7302433" y="2811897"/>
                  <a:ext cx="0" cy="699454"/>
                </a:xfrm>
                <a:prstGeom prst="straightConnector1">
                  <a:avLst/>
                </a:prstGeom>
                <a:ln>
                  <a:headEnd type="none"/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grpSp>
              <p:nvGrpSpPr>
                <p:cNvPr id="75" name="Group 87">
                  <a:extLst>
                    <a:ext uri="{FF2B5EF4-FFF2-40B4-BE49-F238E27FC236}">
                      <a16:creationId xmlns:a16="http://schemas.microsoft.com/office/drawing/2014/main" id="{C017474B-F832-4D83-A70E-A72F3341A84A}"/>
                    </a:ext>
                  </a:extLst>
                </p:cNvPr>
                <p:cNvGrpSpPr/>
                <p:nvPr/>
              </p:nvGrpSpPr>
              <p:grpSpPr>
                <a:xfrm>
                  <a:off x="3912376" y="1742435"/>
                  <a:ext cx="7419799" cy="1410605"/>
                  <a:chOff x="2566020" y="1733066"/>
                  <a:chExt cx="8280920" cy="1410605"/>
                </a:xfrm>
              </p:grpSpPr>
              <p:sp>
                <p:nvSpPr>
                  <p:cNvPr id="76" name="Rectangle 88">
                    <a:extLst>
                      <a:ext uri="{FF2B5EF4-FFF2-40B4-BE49-F238E27FC236}">
                        <a16:creationId xmlns:a16="http://schemas.microsoft.com/office/drawing/2014/main" id="{F7098414-8168-41DB-A7D6-F32C83C9784B}"/>
                      </a:ext>
                    </a:extLst>
                  </p:cNvPr>
                  <p:cNvSpPr/>
                  <p:nvPr/>
                </p:nvSpPr>
                <p:spPr>
                  <a:xfrm>
                    <a:off x="2566020" y="1733066"/>
                    <a:ext cx="8280920" cy="1410605"/>
                  </a:xfrm>
                  <a:prstGeom prst="rect">
                    <a:avLst/>
                  </a:prstGeom>
                  <a:noFill/>
                  <a:ln w="38100" cap="flat" cmpd="sng" algn="ctr">
                    <a:solidFill>
                      <a:schemeClr val="accent6">
                        <a:lumMod val="7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685800" rtl="0" eaLnBrk="1" latinLnBrk="0" hangingPunct="1">
                      <a:defRPr sz="135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342900" algn="l" defTabSz="685800" rtl="0" eaLnBrk="1" latinLnBrk="0" hangingPunct="1">
                      <a:defRPr sz="135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685800" algn="l" defTabSz="685800" rtl="0" eaLnBrk="1" latinLnBrk="0" hangingPunct="1">
                      <a:defRPr sz="135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028700" algn="l" defTabSz="685800" rtl="0" eaLnBrk="1" latinLnBrk="0" hangingPunct="1">
                      <a:defRPr sz="135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371600" algn="l" defTabSz="685800" rtl="0" eaLnBrk="1" latinLnBrk="0" hangingPunct="1">
                      <a:defRPr sz="135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714500" algn="l" defTabSz="685800" rtl="0" eaLnBrk="1" latinLnBrk="0" hangingPunct="1">
                      <a:defRPr sz="135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057400" algn="l" defTabSz="685800" rtl="0" eaLnBrk="1" latinLnBrk="0" hangingPunct="1">
                      <a:defRPr sz="135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2400300" algn="l" defTabSz="685800" rtl="0" eaLnBrk="1" latinLnBrk="0" hangingPunct="1">
                      <a:defRPr sz="135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2743200" algn="l" defTabSz="685800" rtl="0" eaLnBrk="1" latinLnBrk="0" hangingPunct="1">
                      <a:defRPr sz="135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l-PL"/>
                  </a:p>
                </p:txBody>
              </p:sp>
              <p:sp>
                <p:nvSpPr>
                  <p:cNvPr id="77" name="TextBox 89">
                    <a:extLst>
                      <a:ext uri="{FF2B5EF4-FFF2-40B4-BE49-F238E27FC236}">
                        <a16:creationId xmlns:a16="http://schemas.microsoft.com/office/drawing/2014/main" id="{55DA189D-05C4-4FF7-A152-C4696413184E}"/>
                      </a:ext>
                    </a:extLst>
                  </p:cNvPr>
                  <p:cNvSpPr txBox="1"/>
                  <p:nvPr/>
                </p:nvSpPr>
                <p:spPr>
                  <a:xfrm>
                    <a:off x="5378961" y="1790299"/>
                    <a:ext cx="1910868" cy="44995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685800" rtl="0" eaLnBrk="1" latinLnBrk="0" hangingPunct="1">
                      <a:defRPr sz="135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342900" algn="l" defTabSz="685800" rtl="0" eaLnBrk="1" latinLnBrk="0" hangingPunct="1">
                      <a:defRPr sz="135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685800" algn="l" defTabSz="685800" rtl="0" eaLnBrk="1" latinLnBrk="0" hangingPunct="1">
                      <a:defRPr sz="135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028700" algn="l" defTabSz="685800" rtl="0" eaLnBrk="1" latinLnBrk="0" hangingPunct="1">
                      <a:defRPr sz="135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371600" algn="l" defTabSz="685800" rtl="0" eaLnBrk="1" latinLnBrk="0" hangingPunct="1">
                      <a:defRPr sz="135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714500" algn="l" defTabSz="685800" rtl="0" eaLnBrk="1" latinLnBrk="0" hangingPunct="1">
                      <a:defRPr sz="135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057400" algn="l" defTabSz="685800" rtl="0" eaLnBrk="1" latinLnBrk="0" hangingPunct="1">
                      <a:defRPr sz="135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2400300" algn="l" defTabSz="685800" rtl="0" eaLnBrk="1" latinLnBrk="0" hangingPunct="1">
                      <a:defRPr sz="135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2743200" algn="l" defTabSz="685800" rtl="0" eaLnBrk="1" latinLnBrk="0" hangingPunct="1">
                      <a:defRPr sz="135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</a:pPr>
                    <a:r>
                      <a:rPr lang="en-GB" sz="2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COLD PATH</a:t>
                    </a:r>
                    <a:endParaRPr lang="pl-PL" sz="20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</p:grpSp>
          </p:grpSp>
        </p:grpSp>
      </p:grpSp>
      <p:grpSp>
        <p:nvGrpSpPr>
          <p:cNvPr id="8" name="Group 104">
            <a:extLst>
              <a:ext uri="{FF2B5EF4-FFF2-40B4-BE49-F238E27FC236}">
                <a16:creationId xmlns:a16="http://schemas.microsoft.com/office/drawing/2014/main" id="{8DA0F966-E824-4997-AF4E-B2A4BCC38CA3}"/>
              </a:ext>
            </a:extLst>
          </p:cNvPr>
          <p:cNvGrpSpPr/>
          <p:nvPr/>
        </p:nvGrpSpPr>
        <p:grpSpPr>
          <a:xfrm>
            <a:off x="2306788" y="2665441"/>
            <a:ext cx="798100" cy="2442524"/>
            <a:chOff x="1553214" y="2427019"/>
            <a:chExt cx="1012806" cy="2903977"/>
          </a:xfrm>
        </p:grpSpPr>
        <p:grpSp>
          <p:nvGrpSpPr>
            <p:cNvPr id="25" name="Group 105">
              <a:extLst>
                <a:ext uri="{FF2B5EF4-FFF2-40B4-BE49-F238E27FC236}">
                  <a16:creationId xmlns:a16="http://schemas.microsoft.com/office/drawing/2014/main" id="{18683899-73AF-436F-B729-DDE4F0C121E1}"/>
                </a:ext>
              </a:extLst>
            </p:cNvPr>
            <p:cNvGrpSpPr/>
            <p:nvPr/>
          </p:nvGrpSpPr>
          <p:grpSpPr>
            <a:xfrm>
              <a:off x="1553214" y="3328852"/>
              <a:ext cx="1012806" cy="967169"/>
              <a:chOff x="2494012" y="2348880"/>
              <a:chExt cx="1012806" cy="967169"/>
            </a:xfrm>
          </p:grpSpPr>
          <p:grpSp>
            <p:nvGrpSpPr>
              <p:cNvPr id="46" name="Group 126">
                <a:extLst>
                  <a:ext uri="{FF2B5EF4-FFF2-40B4-BE49-F238E27FC236}">
                    <a16:creationId xmlns:a16="http://schemas.microsoft.com/office/drawing/2014/main" id="{5CCEFA7B-C271-4782-8D7D-88379AAB5AE3}"/>
                  </a:ext>
                </a:extLst>
              </p:cNvPr>
              <p:cNvGrpSpPr/>
              <p:nvPr/>
            </p:nvGrpSpPr>
            <p:grpSpPr>
              <a:xfrm>
                <a:off x="2494012" y="2348880"/>
                <a:ext cx="1012806" cy="288032"/>
                <a:chOff x="2494012" y="2348880"/>
                <a:chExt cx="1012806" cy="288032"/>
              </a:xfrm>
            </p:grpSpPr>
            <p:sp>
              <p:nvSpPr>
                <p:cNvPr id="59" name="Rectangle 139">
                  <a:extLst>
                    <a:ext uri="{FF2B5EF4-FFF2-40B4-BE49-F238E27FC236}">
                      <a16:creationId xmlns:a16="http://schemas.microsoft.com/office/drawing/2014/main" id="{A426226D-026B-4E66-B864-06E0770D1B98}"/>
                    </a:ext>
                  </a:extLst>
                </p:cNvPr>
                <p:cNvSpPr/>
                <p:nvPr/>
              </p:nvSpPr>
              <p:spPr>
                <a:xfrm>
                  <a:off x="2494012" y="2348880"/>
                  <a:ext cx="144016" cy="28803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429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6858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287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3716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45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0574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4003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7432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l-PL"/>
                </a:p>
              </p:txBody>
            </p:sp>
            <p:sp>
              <p:nvSpPr>
                <p:cNvPr id="60" name="Rectangle 140">
                  <a:extLst>
                    <a:ext uri="{FF2B5EF4-FFF2-40B4-BE49-F238E27FC236}">
                      <a16:creationId xmlns:a16="http://schemas.microsoft.com/office/drawing/2014/main" id="{F787B9CE-087F-484B-BAF4-7D9F16C92D87}"/>
                    </a:ext>
                  </a:extLst>
                </p:cNvPr>
                <p:cNvSpPr/>
                <p:nvPr/>
              </p:nvSpPr>
              <p:spPr>
                <a:xfrm>
                  <a:off x="2710036" y="2348880"/>
                  <a:ext cx="144016" cy="28803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429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6858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287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3716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45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0574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4003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7432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l-PL"/>
                </a:p>
              </p:txBody>
            </p:sp>
            <p:sp>
              <p:nvSpPr>
                <p:cNvPr id="61" name="Rectangle 141">
                  <a:extLst>
                    <a:ext uri="{FF2B5EF4-FFF2-40B4-BE49-F238E27FC236}">
                      <a16:creationId xmlns:a16="http://schemas.microsoft.com/office/drawing/2014/main" id="{D1B1E460-5EDB-43E2-B78E-B379AD5E4B9B}"/>
                    </a:ext>
                  </a:extLst>
                </p:cNvPr>
                <p:cNvSpPr/>
                <p:nvPr/>
              </p:nvSpPr>
              <p:spPr>
                <a:xfrm>
                  <a:off x="2926060" y="2348880"/>
                  <a:ext cx="144016" cy="28803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429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6858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287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3716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45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0574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4003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7432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l-PL"/>
                </a:p>
              </p:txBody>
            </p:sp>
            <p:sp>
              <p:nvSpPr>
                <p:cNvPr id="62" name="Rectangle 142">
                  <a:extLst>
                    <a:ext uri="{FF2B5EF4-FFF2-40B4-BE49-F238E27FC236}">
                      <a16:creationId xmlns:a16="http://schemas.microsoft.com/office/drawing/2014/main" id="{5A3D05B6-3D1E-4EF2-8DD5-811B491EB7AF}"/>
                    </a:ext>
                  </a:extLst>
                </p:cNvPr>
                <p:cNvSpPr/>
                <p:nvPr/>
              </p:nvSpPr>
              <p:spPr>
                <a:xfrm>
                  <a:off x="3144431" y="2348880"/>
                  <a:ext cx="144016" cy="28803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429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6858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287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3716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45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0574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4003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7432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l-PL"/>
                </a:p>
              </p:txBody>
            </p:sp>
            <p:sp>
              <p:nvSpPr>
                <p:cNvPr id="63" name="Rectangle 143">
                  <a:extLst>
                    <a:ext uri="{FF2B5EF4-FFF2-40B4-BE49-F238E27FC236}">
                      <a16:creationId xmlns:a16="http://schemas.microsoft.com/office/drawing/2014/main" id="{E01C09E9-1201-4714-9E49-5BD6FDE0A62F}"/>
                    </a:ext>
                  </a:extLst>
                </p:cNvPr>
                <p:cNvSpPr/>
                <p:nvPr/>
              </p:nvSpPr>
              <p:spPr>
                <a:xfrm>
                  <a:off x="3362802" y="2348880"/>
                  <a:ext cx="144016" cy="28803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429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6858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287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3716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45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0574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4003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7432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l-PL"/>
                </a:p>
              </p:txBody>
            </p:sp>
          </p:grpSp>
          <p:grpSp>
            <p:nvGrpSpPr>
              <p:cNvPr id="47" name="Group 127">
                <a:extLst>
                  <a:ext uri="{FF2B5EF4-FFF2-40B4-BE49-F238E27FC236}">
                    <a16:creationId xmlns:a16="http://schemas.microsoft.com/office/drawing/2014/main" id="{AF3265D1-4855-4D41-BF1A-6E35EAF5EFA1}"/>
                  </a:ext>
                </a:extLst>
              </p:cNvPr>
              <p:cNvGrpSpPr/>
              <p:nvPr/>
            </p:nvGrpSpPr>
            <p:grpSpPr>
              <a:xfrm>
                <a:off x="2494012" y="2679571"/>
                <a:ext cx="1012806" cy="288032"/>
                <a:chOff x="2494012" y="2348880"/>
                <a:chExt cx="1012806" cy="288032"/>
              </a:xfrm>
            </p:grpSpPr>
            <p:sp>
              <p:nvSpPr>
                <p:cNvPr id="54" name="Rectangle 134">
                  <a:extLst>
                    <a:ext uri="{FF2B5EF4-FFF2-40B4-BE49-F238E27FC236}">
                      <a16:creationId xmlns:a16="http://schemas.microsoft.com/office/drawing/2014/main" id="{5B146EDB-FEF2-4B30-B5A9-5F46F938436C}"/>
                    </a:ext>
                  </a:extLst>
                </p:cNvPr>
                <p:cNvSpPr/>
                <p:nvPr/>
              </p:nvSpPr>
              <p:spPr>
                <a:xfrm>
                  <a:off x="2494012" y="2348880"/>
                  <a:ext cx="144016" cy="28803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429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6858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287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3716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45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0574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4003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7432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l-PL"/>
                </a:p>
              </p:txBody>
            </p:sp>
            <p:sp>
              <p:nvSpPr>
                <p:cNvPr id="55" name="Rectangle 135">
                  <a:extLst>
                    <a:ext uri="{FF2B5EF4-FFF2-40B4-BE49-F238E27FC236}">
                      <a16:creationId xmlns:a16="http://schemas.microsoft.com/office/drawing/2014/main" id="{D9B21F73-96E5-4B70-99CA-2EBE7ED28585}"/>
                    </a:ext>
                  </a:extLst>
                </p:cNvPr>
                <p:cNvSpPr/>
                <p:nvPr/>
              </p:nvSpPr>
              <p:spPr>
                <a:xfrm>
                  <a:off x="2710036" y="2348880"/>
                  <a:ext cx="144016" cy="28803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429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6858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287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3716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45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0574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4003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7432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l-PL"/>
                </a:p>
              </p:txBody>
            </p:sp>
            <p:sp>
              <p:nvSpPr>
                <p:cNvPr id="56" name="Rectangle 136">
                  <a:extLst>
                    <a:ext uri="{FF2B5EF4-FFF2-40B4-BE49-F238E27FC236}">
                      <a16:creationId xmlns:a16="http://schemas.microsoft.com/office/drawing/2014/main" id="{464A951F-032C-4C9E-9C38-59F948CA1878}"/>
                    </a:ext>
                  </a:extLst>
                </p:cNvPr>
                <p:cNvSpPr/>
                <p:nvPr/>
              </p:nvSpPr>
              <p:spPr>
                <a:xfrm>
                  <a:off x="2926060" y="2348880"/>
                  <a:ext cx="144016" cy="28803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429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6858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287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3716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45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0574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4003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7432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l-PL"/>
                </a:p>
              </p:txBody>
            </p:sp>
            <p:sp>
              <p:nvSpPr>
                <p:cNvPr id="57" name="Rectangle 137">
                  <a:extLst>
                    <a:ext uri="{FF2B5EF4-FFF2-40B4-BE49-F238E27FC236}">
                      <a16:creationId xmlns:a16="http://schemas.microsoft.com/office/drawing/2014/main" id="{993D3A2E-47FC-4F8F-BD30-D622408B408E}"/>
                    </a:ext>
                  </a:extLst>
                </p:cNvPr>
                <p:cNvSpPr/>
                <p:nvPr/>
              </p:nvSpPr>
              <p:spPr>
                <a:xfrm>
                  <a:off x="3144431" y="2348880"/>
                  <a:ext cx="144016" cy="28803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429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6858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287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3716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45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0574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4003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7432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l-PL"/>
                </a:p>
              </p:txBody>
            </p:sp>
            <p:sp>
              <p:nvSpPr>
                <p:cNvPr id="58" name="Rectangle 138">
                  <a:extLst>
                    <a:ext uri="{FF2B5EF4-FFF2-40B4-BE49-F238E27FC236}">
                      <a16:creationId xmlns:a16="http://schemas.microsoft.com/office/drawing/2014/main" id="{9F9D5633-6191-409A-ABAA-D71F2DF64AE7}"/>
                    </a:ext>
                  </a:extLst>
                </p:cNvPr>
                <p:cNvSpPr/>
                <p:nvPr/>
              </p:nvSpPr>
              <p:spPr>
                <a:xfrm>
                  <a:off x="3362802" y="2348880"/>
                  <a:ext cx="144016" cy="28803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429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6858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287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3716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45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0574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4003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7432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l-PL"/>
                </a:p>
              </p:txBody>
            </p:sp>
          </p:grpSp>
          <p:grpSp>
            <p:nvGrpSpPr>
              <p:cNvPr id="48" name="Group 128">
                <a:extLst>
                  <a:ext uri="{FF2B5EF4-FFF2-40B4-BE49-F238E27FC236}">
                    <a16:creationId xmlns:a16="http://schemas.microsoft.com/office/drawing/2014/main" id="{2E2B5B55-4C1A-485C-B7C3-1368D3AAA8C9}"/>
                  </a:ext>
                </a:extLst>
              </p:cNvPr>
              <p:cNvGrpSpPr/>
              <p:nvPr/>
            </p:nvGrpSpPr>
            <p:grpSpPr>
              <a:xfrm>
                <a:off x="2494012" y="3028017"/>
                <a:ext cx="1012806" cy="288032"/>
                <a:chOff x="2494012" y="2348880"/>
                <a:chExt cx="1012806" cy="288032"/>
              </a:xfrm>
            </p:grpSpPr>
            <p:sp>
              <p:nvSpPr>
                <p:cNvPr id="49" name="Rectangle 129">
                  <a:extLst>
                    <a:ext uri="{FF2B5EF4-FFF2-40B4-BE49-F238E27FC236}">
                      <a16:creationId xmlns:a16="http://schemas.microsoft.com/office/drawing/2014/main" id="{0305A527-EC00-461A-969A-4160D356BC0A}"/>
                    </a:ext>
                  </a:extLst>
                </p:cNvPr>
                <p:cNvSpPr/>
                <p:nvPr/>
              </p:nvSpPr>
              <p:spPr>
                <a:xfrm>
                  <a:off x="2494012" y="2348880"/>
                  <a:ext cx="144016" cy="28803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429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6858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287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3716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45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0574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4003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7432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l-PL"/>
                </a:p>
              </p:txBody>
            </p:sp>
            <p:sp>
              <p:nvSpPr>
                <p:cNvPr id="50" name="Rectangle 130">
                  <a:extLst>
                    <a:ext uri="{FF2B5EF4-FFF2-40B4-BE49-F238E27FC236}">
                      <a16:creationId xmlns:a16="http://schemas.microsoft.com/office/drawing/2014/main" id="{EEA2FC33-86CF-42EC-85BA-4A661E776F04}"/>
                    </a:ext>
                  </a:extLst>
                </p:cNvPr>
                <p:cNvSpPr/>
                <p:nvPr/>
              </p:nvSpPr>
              <p:spPr>
                <a:xfrm>
                  <a:off x="2710036" y="2348880"/>
                  <a:ext cx="144016" cy="28803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429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6858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287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3716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45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0574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4003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7432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l-PL"/>
                </a:p>
              </p:txBody>
            </p:sp>
            <p:sp>
              <p:nvSpPr>
                <p:cNvPr id="51" name="Rectangle 131">
                  <a:extLst>
                    <a:ext uri="{FF2B5EF4-FFF2-40B4-BE49-F238E27FC236}">
                      <a16:creationId xmlns:a16="http://schemas.microsoft.com/office/drawing/2014/main" id="{C47F2062-F41F-4C85-9FF6-B9963F73D6B9}"/>
                    </a:ext>
                  </a:extLst>
                </p:cNvPr>
                <p:cNvSpPr/>
                <p:nvPr/>
              </p:nvSpPr>
              <p:spPr>
                <a:xfrm>
                  <a:off x="2926060" y="2348880"/>
                  <a:ext cx="144016" cy="28803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429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6858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287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3716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45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0574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4003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7432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l-PL"/>
                </a:p>
              </p:txBody>
            </p:sp>
            <p:sp>
              <p:nvSpPr>
                <p:cNvPr id="52" name="Rectangle 132">
                  <a:extLst>
                    <a:ext uri="{FF2B5EF4-FFF2-40B4-BE49-F238E27FC236}">
                      <a16:creationId xmlns:a16="http://schemas.microsoft.com/office/drawing/2014/main" id="{1252399D-65F8-4152-BA7B-14B67CB0D9A5}"/>
                    </a:ext>
                  </a:extLst>
                </p:cNvPr>
                <p:cNvSpPr/>
                <p:nvPr/>
              </p:nvSpPr>
              <p:spPr>
                <a:xfrm>
                  <a:off x="3144431" y="2348880"/>
                  <a:ext cx="144016" cy="28803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429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6858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287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3716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45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0574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4003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7432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l-PL"/>
                </a:p>
              </p:txBody>
            </p:sp>
            <p:sp>
              <p:nvSpPr>
                <p:cNvPr id="53" name="Rectangle 133">
                  <a:extLst>
                    <a:ext uri="{FF2B5EF4-FFF2-40B4-BE49-F238E27FC236}">
                      <a16:creationId xmlns:a16="http://schemas.microsoft.com/office/drawing/2014/main" id="{074EE580-E0D7-4310-ADE6-548B15ED2A6A}"/>
                    </a:ext>
                  </a:extLst>
                </p:cNvPr>
                <p:cNvSpPr/>
                <p:nvPr/>
              </p:nvSpPr>
              <p:spPr>
                <a:xfrm>
                  <a:off x="3362802" y="2348880"/>
                  <a:ext cx="144016" cy="28803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429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6858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287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3716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45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0574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4003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7432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l-PL"/>
                </a:p>
              </p:txBody>
            </p:sp>
          </p:grpSp>
        </p:grpSp>
        <p:grpSp>
          <p:nvGrpSpPr>
            <p:cNvPr id="26" name="Group 106">
              <a:extLst>
                <a:ext uri="{FF2B5EF4-FFF2-40B4-BE49-F238E27FC236}">
                  <a16:creationId xmlns:a16="http://schemas.microsoft.com/office/drawing/2014/main" id="{6FA64E13-BD74-474F-9BB6-71E31CA6F67A}"/>
                </a:ext>
              </a:extLst>
            </p:cNvPr>
            <p:cNvGrpSpPr/>
            <p:nvPr/>
          </p:nvGrpSpPr>
          <p:grpSpPr>
            <a:xfrm>
              <a:off x="1553214" y="4363827"/>
              <a:ext cx="1012806" cy="967169"/>
              <a:chOff x="1553214" y="4363827"/>
              <a:chExt cx="1012806" cy="967169"/>
            </a:xfrm>
          </p:grpSpPr>
          <p:grpSp>
            <p:nvGrpSpPr>
              <p:cNvPr id="28" name="Group 108">
                <a:extLst>
                  <a:ext uri="{FF2B5EF4-FFF2-40B4-BE49-F238E27FC236}">
                    <a16:creationId xmlns:a16="http://schemas.microsoft.com/office/drawing/2014/main" id="{6A8646C1-D8FE-4348-A165-B28433A993C3}"/>
                  </a:ext>
                </a:extLst>
              </p:cNvPr>
              <p:cNvGrpSpPr/>
              <p:nvPr/>
            </p:nvGrpSpPr>
            <p:grpSpPr>
              <a:xfrm>
                <a:off x="1553214" y="4363827"/>
                <a:ext cx="1012806" cy="288032"/>
                <a:chOff x="2494012" y="2348880"/>
                <a:chExt cx="1012806" cy="288032"/>
              </a:xfrm>
            </p:grpSpPr>
            <p:sp>
              <p:nvSpPr>
                <p:cNvPr id="41" name="Rectangle 121">
                  <a:extLst>
                    <a:ext uri="{FF2B5EF4-FFF2-40B4-BE49-F238E27FC236}">
                      <a16:creationId xmlns:a16="http://schemas.microsoft.com/office/drawing/2014/main" id="{D698158A-8DD6-4973-B764-393EA4FCC826}"/>
                    </a:ext>
                  </a:extLst>
                </p:cNvPr>
                <p:cNvSpPr/>
                <p:nvPr/>
              </p:nvSpPr>
              <p:spPr>
                <a:xfrm>
                  <a:off x="249401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429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6858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287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3716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45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0574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4003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7432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l-PL"/>
                </a:p>
              </p:txBody>
            </p:sp>
            <p:sp>
              <p:nvSpPr>
                <p:cNvPr id="42" name="Rectangle 122">
                  <a:extLst>
                    <a:ext uri="{FF2B5EF4-FFF2-40B4-BE49-F238E27FC236}">
                      <a16:creationId xmlns:a16="http://schemas.microsoft.com/office/drawing/2014/main" id="{49182B3D-96F9-4288-AB59-E01C94B933F2}"/>
                    </a:ext>
                  </a:extLst>
                </p:cNvPr>
                <p:cNvSpPr/>
                <p:nvPr/>
              </p:nvSpPr>
              <p:spPr>
                <a:xfrm>
                  <a:off x="2710036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429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6858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287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3716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45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0574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4003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7432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l-PL"/>
                </a:p>
              </p:txBody>
            </p:sp>
            <p:sp>
              <p:nvSpPr>
                <p:cNvPr id="43" name="Rectangle 123">
                  <a:extLst>
                    <a:ext uri="{FF2B5EF4-FFF2-40B4-BE49-F238E27FC236}">
                      <a16:creationId xmlns:a16="http://schemas.microsoft.com/office/drawing/2014/main" id="{4E076C18-CD0C-422E-8800-4323E40DFA3B}"/>
                    </a:ext>
                  </a:extLst>
                </p:cNvPr>
                <p:cNvSpPr/>
                <p:nvPr/>
              </p:nvSpPr>
              <p:spPr>
                <a:xfrm>
                  <a:off x="2926060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429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6858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287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3716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45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0574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4003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7432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l-PL"/>
                </a:p>
              </p:txBody>
            </p:sp>
            <p:sp>
              <p:nvSpPr>
                <p:cNvPr id="44" name="Rectangle 124">
                  <a:extLst>
                    <a:ext uri="{FF2B5EF4-FFF2-40B4-BE49-F238E27FC236}">
                      <a16:creationId xmlns:a16="http://schemas.microsoft.com/office/drawing/2014/main" id="{7B204DC4-F949-47C0-966D-8E239C4B5FB8}"/>
                    </a:ext>
                  </a:extLst>
                </p:cNvPr>
                <p:cNvSpPr/>
                <p:nvPr/>
              </p:nvSpPr>
              <p:spPr>
                <a:xfrm>
                  <a:off x="3144431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429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6858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287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3716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45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0574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4003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7432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l-PL"/>
                </a:p>
              </p:txBody>
            </p:sp>
            <p:sp>
              <p:nvSpPr>
                <p:cNvPr id="45" name="Rectangle 125">
                  <a:extLst>
                    <a:ext uri="{FF2B5EF4-FFF2-40B4-BE49-F238E27FC236}">
                      <a16:creationId xmlns:a16="http://schemas.microsoft.com/office/drawing/2014/main" id="{619E7C90-D8FB-4167-951B-72915F953BDB}"/>
                    </a:ext>
                  </a:extLst>
                </p:cNvPr>
                <p:cNvSpPr/>
                <p:nvPr/>
              </p:nvSpPr>
              <p:spPr>
                <a:xfrm>
                  <a:off x="336280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429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6858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287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3716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45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0574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4003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7432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l-PL"/>
                </a:p>
              </p:txBody>
            </p:sp>
          </p:grpSp>
          <p:grpSp>
            <p:nvGrpSpPr>
              <p:cNvPr id="29" name="Group 109">
                <a:extLst>
                  <a:ext uri="{FF2B5EF4-FFF2-40B4-BE49-F238E27FC236}">
                    <a16:creationId xmlns:a16="http://schemas.microsoft.com/office/drawing/2014/main" id="{81ECF722-CCC4-4547-960B-C932F766924A}"/>
                  </a:ext>
                </a:extLst>
              </p:cNvPr>
              <p:cNvGrpSpPr/>
              <p:nvPr/>
            </p:nvGrpSpPr>
            <p:grpSpPr>
              <a:xfrm>
                <a:off x="1553214" y="4694518"/>
                <a:ext cx="1012806" cy="288032"/>
                <a:chOff x="2494012" y="2348880"/>
                <a:chExt cx="1012806" cy="288032"/>
              </a:xfrm>
            </p:grpSpPr>
            <p:sp>
              <p:nvSpPr>
                <p:cNvPr id="36" name="Rectangle 116">
                  <a:extLst>
                    <a:ext uri="{FF2B5EF4-FFF2-40B4-BE49-F238E27FC236}">
                      <a16:creationId xmlns:a16="http://schemas.microsoft.com/office/drawing/2014/main" id="{C0D368DA-9753-4A31-9912-AB5FBB29DD7E}"/>
                    </a:ext>
                  </a:extLst>
                </p:cNvPr>
                <p:cNvSpPr/>
                <p:nvPr/>
              </p:nvSpPr>
              <p:spPr>
                <a:xfrm>
                  <a:off x="249401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429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6858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287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3716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45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0574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4003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7432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l-PL"/>
                </a:p>
              </p:txBody>
            </p:sp>
            <p:sp>
              <p:nvSpPr>
                <p:cNvPr id="37" name="Rectangle 117">
                  <a:extLst>
                    <a:ext uri="{FF2B5EF4-FFF2-40B4-BE49-F238E27FC236}">
                      <a16:creationId xmlns:a16="http://schemas.microsoft.com/office/drawing/2014/main" id="{D96B2780-486F-4B59-9A97-0D7CE2A4BA3C}"/>
                    </a:ext>
                  </a:extLst>
                </p:cNvPr>
                <p:cNvSpPr/>
                <p:nvPr/>
              </p:nvSpPr>
              <p:spPr>
                <a:xfrm>
                  <a:off x="2710036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429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6858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287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3716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45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0574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4003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7432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l-PL"/>
                </a:p>
              </p:txBody>
            </p:sp>
            <p:sp>
              <p:nvSpPr>
                <p:cNvPr id="38" name="Rectangle 118">
                  <a:extLst>
                    <a:ext uri="{FF2B5EF4-FFF2-40B4-BE49-F238E27FC236}">
                      <a16:creationId xmlns:a16="http://schemas.microsoft.com/office/drawing/2014/main" id="{36F75147-D6A4-45E7-9ABF-DBECF72A19EB}"/>
                    </a:ext>
                  </a:extLst>
                </p:cNvPr>
                <p:cNvSpPr/>
                <p:nvPr/>
              </p:nvSpPr>
              <p:spPr>
                <a:xfrm>
                  <a:off x="2926060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429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6858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287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3716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45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0574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4003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7432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l-PL"/>
                </a:p>
              </p:txBody>
            </p:sp>
            <p:sp>
              <p:nvSpPr>
                <p:cNvPr id="39" name="Rectangle 119">
                  <a:extLst>
                    <a:ext uri="{FF2B5EF4-FFF2-40B4-BE49-F238E27FC236}">
                      <a16:creationId xmlns:a16="http://schemas.microsoft.com/office/drawing/2014/main" id="{560D1FEC-BB9D-4022-AC50-30086907F079}"/>
                    </a:ext>
                  </a:extLst>
                </p:cNvPr>
                <p:cNvSpPr/>
                <p:nvPr/>
              </p:nvSpPr>
              <p:spPr>
                <a:xfrm>
                  <a:off x="3144431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429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6858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287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3716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45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0574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4003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7432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l-PL"/>
                </a:p>
              </p:txBody>
            </p:sp>
            <p:sp>
              <p:nvSpPr>
                <p:cNvPr id="40" name="Rectangle 120">
                  <a:extLst>
                    <a:ext uri="{FF2B5EF4-FFF2-40B4-BE49-F238E27FC236}">
                      <a16:creationId xmlns:a16="http://schemas.microsoft.com/office/drawing/2014/main" id="{C6B50D65-1C88-4079-AD32-F2E4BD5D859E}"/>
                    </a:ext>
                  </a:extLst>
                </p:cNvPr>
                <p:cNvSpPr/>
                <p:nvPr/>
              </p:nvSpPr>
              <p:spPr>
                <a:xfrm>
                  <a:off x="336280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429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6858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287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3716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45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0574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4003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7432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l-PL"/>
                </a:p>
              </p:txBody>
            </p:sp>
          </p:grpSp>
          <p:grpSp>
            <p:nvGrpSpPr>
              <p:cNvPr id="30" name="Group 110">
                <a:extLst>
                  <a:ext uri="{FF2B5EF4-FFF2-40B4-BE49-F238E27FC236}">
                    <a16:creationId xmlns:a16="http://schemas.microsoft.com/office/drawing/2014/main" id="{A67A5E60-7DFA-4BFD-ABDF-A4FEF313B691}"/>
                  </a:ext>
                </a:extLst>
              </p:cNvPr>
              <p:cNvGrpSpPr/>
              <p:nvPr/>
            </p:nvGrpSpPr>
            <p:grpSpPr>
              <a:xfrm>
                <a:off x="1553214" y="5042964"/>
                <a:ext cx="1012806" cy="288032"/>
                <a:chOff x="2494012" y="2348880"/>
                <a:chExt cx="1012806" cy="288032"/>
              </a:xfrm>
            </p:grpSpPr>
            <p:sp>
              <p:nvSpPr>
                <p:cNvPr id="31" name="Rectangle 111">
                  <a:extLst>
                    <a:ext uri="{FF2B5EF4-FFF2-40B4-BE49-F238E27FC236}">
                      <a16:creationId xmlns:a16="http://schemas.microsoft.com/office/drawing/2014/main" id="{0E445365-817D-4634-B7F5-1F67E9B22B13}"/>
                    </a:ext>
                  </a:extLst>
                </p:cNvPr>
                <p:cNvSpPr/>
                <p:nvPr/>
              </p:nvSpPr>
              <p:spPr>
                <a:xfrm>
                  <a:off x="249401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429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6858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287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3716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45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0574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4003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7432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l-PL"/>
                </a:p>
              </p:txBody>
            </p:sp>
            <p:sp>
              <p:nvSpPr>
                <p:cNvPr id="32" name="Rectangle 112">
                  <a:extLst>
                    <a:ext uri="{FF2B5EF4-FFF2-40B4-BE49-F238E27FC236}">
                      <a16:creationId xmlns:a16="http://schemas.microsoft.com/office/drawing/2014/main" id="{85706F83-3D95-43AB-A409-BA4C0B252CFB}"/>
                    </a:ext>
                  </a:extLst>
                </p:cNvPr>
                <p:cNvSpPr/>
                <p:nvPr/>
              </p:nvSpPr>
              <p:spPr>
                <a:xfrm>
                  <a:off x="2710036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429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6858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287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3716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45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0574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4003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7432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l-PL"/>
                </a:p>
              </p:txBody>
            </p:sp>
            <p:sp>
              <p:nvSpPr>
                <p:cNvPr id="33" name="Rectangle 113">
                  <a:extLst>
                    <a:ext uri="{FF2B5EF4-FFF2-40B4-BE49-F238E27FC236}">
                      <a16:creationId xmlns:a16="http://schemas.microsoft.com/office/drawing/2014/main" id="{B242BA72-F31A-4076-8BD5-2278D46BBB49}"/>
                    </a:ext>
                  </a:extLst>
                </p:cNvPr>
                <p:cNvSpPr/>
                <p:nvPr/>
              </p:nvSpPr>
              <p:spPr>
                <a:xfrm>
                  <a:off x="2926060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429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6858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287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3716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45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0574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4003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7432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l-PL"/>
                </a:p>
              </p:txBody>
            </p:sp>
            <p:sp>
              <p:nvSpPr>
                <p:cNvPr id="34" name="Rectangle 114">
                  <a:extLst>
                    <a:ext uri="{FF2B5EF4-FFF2-40B4-BE49-F238E27FC236}">
                      <a16:creationId xmlns:a16="http://schemas.microsoft.com/office/drawing/2014/main" id="{08798586-FFAA-4864-9E3C-6F510D113B5D}"/>
                    </a:ext>
                  </a:extLst>
                </p:cNvPr>
                <p:cNvSpPr/>
                <p:nvPr/>
              </p:nvSpPr>
              <p:spPr>
                <a:xfrm>
                  <a:off x="3144431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429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6858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287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3716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45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0574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4003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7432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l-PL"/>
                </a:p>
              </p:txBody>
            </p:sp>
            <p:sp>
              <p:nvSpPr>
                <p:cNvPr id="35" name="Rectangle 115">
                  <a:extLst>
                    <a:ext uri="{FF2B5EF4-FFF2-40B4-BE49-F238E27FC236}">
                      <a16:creationId xmlns:a16="http://schemas.microsoft.com/office/drawing/2014/main" id="{4156C66B-E75D-4203-A09B-CFCA3001C90D}"/>
                    </a:ext>
                  </a:extLst>
                </p:cNvPr>
                <p:cNvSpPr/>
                <p:nvPr/>
              </p:nvSpPr>
              <p:spPr>
                <a:xfrm>
                  <a:off x="336280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429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6858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287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3716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45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0574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4003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7432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l-PL"/>
                </a:p>
              </p:txBody>
            </p:sp>
          </p:grpSp>
        </p:grpSp>
        <p:sp>
          <p:nvSpPr>
            <p:cNvPr id="27" name="TextBox 107">
              <a:extLst>
                <a:ext uri="{FF2B5EF4-FFF2-40B4-BE49-F238E27FC236}">
                  <a16:creationId xmlns:a16="http://schemas.microsoft.com/office/drawing/2014/main" id="{291ABA98-0F58-41DB-9792-58C1E744C95E}"/>
                </a:ext>
              </a:extLst>
            </p:cNvPr>
            <p:cNvSpPr txBox="1"/>
            <p:nvPr/>
          </p:nvSpPr>
          <p:spPr>
            <a:xfrm>
              <a:off x="1580315" y="2427019"/>
              <a:ext cx="912029" cy="636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pl-PL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Input </a:t>
              </a:r>
            </a:p>
            <a:p>
              <a:pPr algn="ctr">
                <a:lnSpc>
                  <a:spcPct val="90000"/>
                </a:lnSpc>
              </a:pPr>
              <a:r>
                <a:rPr lang="pl-PL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Data</a:t>
              </a:r>
            </a:p>
          </p:txBody>
        </p:sp>
      </p:grpSp>
      <p:sp>
        <p:nvSpPr>
          <p:cNvPr id="9" name="Rectangle 144">
            <a:extLst>
              <a:ext uri="{FF2B5EF4-FFF2-40B4-BE49-F238E27FC236}">
                <a16:creationId xmlns:a16="http://schemas.microsoft.com/office/drawing/2014/main" id="{5B78858E-611F-4E8F-B7FC-99EADD38C1F7}"/>
              </a:ext>
            </a:extLst>
          </p:cNvPr>
          <p:cNvSpPr/>
          <p:nvPr/>
        </p:nvSpPr>
        <p:spPr>
          <a:xfrm>
            <a:off x="4174183" y="3493609"/>
            <a:ext cx="5909428" cy="1273511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l-PL"/>
          </a:p>
        </p:txBody>
      </p:sp>
      <p:grpSp>
        <p:nvGrpSpPr>
          <p:cNvPr id="10" name="Group 164">
            <a:extLst>
              <a:ext uri="{FF2B5EF4-FFF2-40B4-BE49-F238E27FC236}">
                <a16:creationId xmlns:a16="http://schemas.microsoft.com/office/drawing/2014/main" id="{36A65A5B-8B0D-446B-B34C-6D5F07DE3146}"/>
              </a:ext>
            </a:extLst>
          </p:cNvPr>
          <p:cNvGrpSpPr/>
          <p:nvPr/>
        </p:nvGrpSpPr>
        <p:grpSpPr>
          <a:xfrm>
            <a:off x="3192638" y="4224169"/>
            <a:ext cx="6905508" cy="1814012"/>
            <a:chOff x="1219842" y="3085862"/>
            <a:chExt cx="6905508" cy="1814012"/>
          </a:xfrm>
        </p:grpSpPr>
        <p:grpSp>
          <p:nvGrpSpPr>
            <p:cNvPr id="11" name="Group 90">
              <a:extLst>
                <a:ext uri="{FF2B5EF4-FFF2-40B4-BE49-F238E27FC236}">
                  <a16:creationId xmlns:a16="http://schemas.microsoft.com/office/drawing/2014/main" id="{D7105FF8-E703-4E74-8EAC-87BC22DD8E94}"/>
                </a:ext>
              </a:extLst>
            </p:cNvPr>
            <p:cNvGrpSpPr/>
            <p:nvPr/>
          </p:nvGrpSpPr>
          <p:grpSpPr>
            <a:xfrm>
              <a:off x="1219842" y="3085862"/>
              <a:ext cx="6905508" cy="1814012"/>
              <a:chOff x="2342939" y="2934577"/>
              <a:chExt cx="8717238" cy="3368440"/>
            </a:xfrm>
          </p:grpSpPr>
          <p:sp>
            <p:nvSpPr>
              <p:cNvPr id="13" name="Rectangle 91">
                <a:extLst>
                  <a:ext uri="{FF2B5EF4-FFF2-40B4-BE49-F238E27FC236}">
                    <a16:creationId xmlns:a16="http://schemas.microsoft.com/office/drawing/2014/main" id="{EC5ABCE2-F4C2-4EF0-81E3-38FF8560C1EF}"/>
                  </a:ext>
                </a:extLst>
              </p:cNvPr>
              <p:cNvSpPr/>
              <p:nvPr/>
            </p:nvSpPr>
            <p:spPr bwMode="auto">
              <a:xfrm>
                <a:off x="4313356" y="4471689"/>
                <a:ext cx="4608633" cy="108614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AU" sz="1600" dirty="0"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</a:endParaRPr>
              </a:p>
            </p:txBody>
          </p:sp>
          <p:grpSp>
            <p:nvGrpSpPr>
              <p:cNvPr id="14" name="Group 92">
                <a:extLst>
                  <a:ext uri="{FF2B5EF4-FFF2-40B4-BE49-F238E27FC236}">
                    <a16:creationId xmlns:a16="http://schemas.microsoft.com/office/drawing/2014/main" id="{E2A35649-B464-4495-9079-B4F17DD62287}"/>
                  </a:ext>
                </a:extLst>
              </p:cNvPr>
              <p:cNvGrpSpPr/>
              <p:nvPr/>
            </p:nvGrpSpPr>
            <p:grpSpPr>
              <a:xfrm>
                <a:off x="2342939" y="2934577"/>
                <a:ext cx="8717238" cy="3368440"/>
                <a:chOff x="2342939" y="2934577"/>
                <a:chExt cx="8717238" cy="3368440"/>
              </a:xfrm>
            </p:grpSpPr>
            <p:sp>
              <p:nvSpPr>
                <p:cNvPr id="15" name="Rectangle 93">
                  <a:extLst>
                    <a:ext uri="{FF2B5EF4-FFF2-40B4-BE49-F238E27FC236}">
                      <a16:creationId xmlns:a16="http://schemas.microsoft.com/office/drawing/2014/main" id="{C19B1F90-DC92-47AE-8064-32073CBD2CA1}"/>
                    </a:ext>
                  </a:extLst>
                </p:cNvPr>
                <p:cNvSpPr/>
                <p:nvPr/>
              </p:nvSpPr>
              <p:spPr bwMode="auto">
                <a:xfrm>
                  <a:off x="5792780" y="2934577"/>
                  <a:ext cx="2431775" cy="832443"/>
                </a:xfrm>
                <a:prstGeom prst="rect">
                  <a:avLst/>
                </a:prstGeom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429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6858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287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3716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45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0574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4003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7432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AU" sz="1600" dirty="0">
                      <a:gradFill>
                        <a:gsLst>
                          <a:gs pos="5439">
                            <a:srgbClr val="F8F8F8"/>
                          </a:gs>
                          <a:gs pos="10000">
                            <a:srgbClr val="F8F8F8"/>
                          </a:gs>
                        </a:gsLst>
                        <a:lin ang="5400000" scaled="0"/>
                      </a:gradFill>
                    </a:rPr>
                    <a:t>Real Time View</a:t>
                  </a:r>
                </a:p>
              </p:txBody>
            </p:sp>
            <p:sp>
              <p:nvSpPr>
                <p:cNvPr id="16" name="Rectangle 94">
                  <a:extLst>
                    <a:ext uri="{FF2B5EF4-FFF2-40B4-BE49-F238E27FC236}">
                      <a16:creationId xmlns:a16="http://schemas.microsoft.com/office/drawing/2014/main" id="{0FF9E1AF-9DB6-455C-9F98-DC4187D99653}"/>
                    </a:ext>
                  </a:extLst>
                </p:cNvPr>
                <p:cNvSpPr/>
                <p:nvPr/>
              </p:nvSpPr>
              <p:spPr bwMode="auto">
                <a:xfrm>
                  <a:off x="4455597" y="4704950"/>
                  <a:ext cx="1417236" cy="647961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429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6858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287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3716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45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0574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4003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7432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AU" sz="1600" dirty="0">
                      <a:gradFill>
                        <a:gsLst>
                          <a:gs pos="5439">
                            <a:srgbClr val="F8F8F8"/>
                          </a:gs>
                          <a:gs pos="10000">
                            <a:srgbClr val="F8F8F8"/>
                          </a:gs>
                        </a:gsLst>
                        <a:lin ang="5400000" scaled="0"/>
                      </a:gradFill>
                    </a:rPr>
                    <a:t>Recent Data</a:t>
                  </a:r>
                </a:p>
              </p:txBody>
            </p:sp>
            <p:sp>
              <p:nvSpPr>
                <p:cNvPr id="17" name="Rectangle 95">
                  <a:extLst>
                    <a:ext uri="{FF2B5EF4-FFF2-40B4-BE49-F238E27FC236}">
                      <a16:creationId xmlns:a16="http://schemas.microsoft.com/office/drawing/2014/main" id="{48EACCEB-EAAD-4496-A52F-19246D56BF03}"/>
                    </a:ext>
                  </a:extLst>
                </p:cNvPr>
                <p:cNvSpPr/>
                <p:nvPr/>
              </p:nvSpPr>
              <p:spPr bwMode="auto">
                <a:xfrm>
                  <a:off x="6617673" y="4690779"/>
                  <a:ext cx="2043995" cy="647961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429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6858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287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3716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45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0574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4003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743200" algn="l" defTabSz="685800" rtl="0" eaLnBrk="1" latinLnBrk="0" hangingPunct="1">
                    <a:defRPr sz="135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AU" sz="1600" dirty="0">
                      <a:gradFill>
                        <a:gsLst>
                          <a:gs pos="5439">
                            <a:srgbClr val="F8F8F8"/>
                          </a:gs>
                          <a:gs pos="10000">
                            <a:srgbClr val="F8F8F8"/>
                          </a:gs>
                        </a:gsLst>
                        <a:lin ang="5400000" scaled="0"/>
                      </a:gradFill>
                    </a:rPr>
                    <a:t>Incremental Views</a:t>
                  </a:r>
                </a:p>
              </p:txBody>
            </p:sp>
            <p:cxnSp>
              <p:nvCxnSpPr>
                <p:cNvPr id="18" name="Straight Arrow Connector 96">
                  <a:extLst>
                    <a:ext uri="{FF2B5EF4-FFF2-40B4-BE49-F238E27FC236}">
                      <a16:creationId xmlns:a16="http://schemas.microsoft.com/office/drawing/2014/main" id="{58C21965-C1E5-41AF-943E-3F59FB2DB95F}"/>
                    </a:ext>
                  </a:extLst>
                </p:cNvPr>
                <p:cNvCxnSpPr>
                  <a:cxnSpLocks/>
                  <a:stCxn id="16" idx="3"/>
                  <a:endCxn id="17" idx="1"/>
                </p:cNvCxnSpPr>
                <p:nvPr/>
              </p:nvCxnSpPr>
              <p:spPr>
                <a:xfrm flipV="1">
                  <a:off x="5872834" y="5014760"/>
                  <a:ext cx="744839" cy="14171"/>
                </a:xfrm>
                <a:prstGeom prst="straightConnector1">
                  <a:avLst/>
                </a:prstGeom>
                <a:ln>
                  <a:headEnd type="none"/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97">
                  <a:extLst>
                    <a:ext uri="{FF2B5EF4-FFF2-40B4-BE49-F238E27FC236}">
                      <a16:creationId xmlns:a16="http://schemas.microsoft.com/office/drawing/2014/main" id="{6B4E99BC-F361-4677-B4A4-DBF928A0A924}"/>
                    </a:ext>
                  </a:extLst>
                </p:cNvPr>
                <p:cNvSpPr txBox="1"/>
                <p:nvPr/>
              </p:nvSpPr>
              <p:spPr>
                <a:xfrm>
                  <a:off x="8925772" y="5275145"/>
                  <a:ext cx="1733360" cy="970291"/>
                </a:xfrm>
                <a:prstGeom prst="rect">
                  <a:avLst/>
                </a:prstGeom>
                <a:noFill/>
              </p:spPr>
              <p:txBody>
                <a:bodyPr wrap="none" lIns="182880" tIns="146304" rIns="182880" bIns="146304" rtlCol="0">
                  <a:spAutoFit/>
                </a:bodyPr>
                <a:lstStyle>
                  <a:defPPr>
                    <a:defRPr lang="en-US"/>
                  </a:defPPr>
                  <a:lvl1pPr marL="0" algn="l" defTabSz="685800" rtl="0" eaLnBrk="1" latinLnBrk="0" hangingPunct="1"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42900" algn="l" defTabSz="685800" rtl="0" eaLnBrk="1" latinLnBrk="0" hangingPunct="1"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685800" algn="l" defTabSz="685800" rtl="0" eaLnBrk="1" latinLnBrk="0" hangingPunct="1"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28700" algn="l" defTabSz="685800" rtl="0" eaLnBrk="1" latinLnBrk="0" hangingPunct="1"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371600" algn="l" defTabSz="685800" rtl="0" eaLnBrk="1" latinLnBrk="0" hangingPunct="1"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4500" algn="l" defTabSz="685800" rtl="0" eaLnBrk="1" latinLnBrk="0" hangingPunct="1"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057400" algn="l" defTabSz="685800" rtl="0" eaLnBrk="1" latinLnBrk="0" hangingPunct="1"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400300" algn="l" defTabSz="685800" rtl="0" eaLnBrk="1" latinLnBrk="0" hangingPunct="1"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743200" algn="l" defTabSz="685800" rtl="0" eaLnBrk="1" latinLnBrk="0" hangingPunct="1"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AU" sz="1400" b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SPEED LAYER</a:t>
                  </a:r>
                </a:p>
              </p:txBody>
            </p:sp>
            <p:cxnSp>
              <p:nvCxnSpPr>
                <p:cNvPr id="20" name="Elbow Connector 34">
                  <a:extLst>
                    <a:ext uri="{FF2B5EF4-FFF2-40B4-BE49-F238E27FC236}">
                      <a16:creationId xmlns:a16="http://schemas.microsoft.com/office/drawing/2014/main" id="{08EB91ED-BC9A-4BC0-A693-BA2AF5A65625}"/>
                    </a:ext>
                  </a:extLst>
                </p:cNvPr>
                <p:cNvCxnSpPr>
                  <a:cxnSpLocks/>
                  <a:endCxn id="23" idx="1"/>
                </p:cNvCxnSpPr>
                <p:nvPr/>
              </p:nvCxnSpPr>
              <p:spPr>
                <a:xfrm>
                  <a:off x="2342939" y="3806015"/>
                  <a:ext cx="1257357" cy="1364418"/>
                </a:xfrm>
                <a:prstGeom prst="bentConnector3">
                  <a:avLst>
                    <a:gd name="adj1" fmla="val 50000"/>
                  </a:avLst>
                </a:prstGeom>
                <a:ln>
                  <a:headEnd type="none"/>
                  <a:tailEnd type="triangle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Elbow Connector 40">
                  <a:extLst>
                    <a:ext uri="{FF2B5EF4-FFF2-40B4-BE49-F238E27FC236}">
                      <a16:creationId xmlns:a16="http://schemas.microsoft.com/office/drawing/2014/main" id="{965BC9B2-5BC5-4327-8B2B-D3E8578A6CD0}"/>
                    </a:ext>
                  </a:extLst>
                </p:cNvPr>
                <p:cNvCxnSpPr>
                  <a:cxnSpLocks/>
                  <a:stCxn id="15" idx="3"/>
                  <a:endCxn id="70" idx="1"/>
                </p:cNvCxnSpPr>
                <p:nvPr/>
              </p:nvCxnSpPr>
              <p:spPr>
                <a:xfrm>
                  <a:off x="8224555" y="3350799"/>
                  <a:ext cx="1258358" cy="7257"/>
                </a:xfrm>
                <a:prstGeom prst="bentConnector3">
                  <a:avLst>
                    <a:gd name="adj1" fmla="val 50000"/>
                  </a:avLst>
                </a:prstGeom>
                <a:ln>
                  <a:headEnd type="none"/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22" name="Group 101">
                  <a:extLst>
                    <a:ext uri="{FF2B5EF4-FFF2-40B4-BE49-F238E27FC236}">
                      <a16:creationId xmlns:a16="http://schemas.microsoft.com/office/drawing/2014/main" id="{94D88793-57DB-4338-A8E5-A13BA238F218}"/>
                    </a:ext>
                  </a:extLst>
                </p:cNvPr>
                <p:cNvGrpSpPr/>
                <p:nvPr/>
              </p:nvGrpSpPr>
              <p:grpSpPr>
                <a:xfrm>
                  <a:off x="3600297" y="4095431"/>
                  <a:ext cx="7459880" cy="2207586"/>
                  <a:chOff x="2217608" y="828948"/>
                  <a:chExt cx="8328365" cy="1877576"/>
                </a:xfrm>
              </p:grpSpPr>
              <p:sp>
                <p:nvSpPr>
                  <p:cNvPr id="23" name="Rectangle 102">
                    <a:extLst>
                      <a:ext uri="{FF2B5EF4-FFF2-40B4-BE49-F238E27FC236}">
                        <a16:creationId xmlns:a16="http://schemas.microsoft.com/office/drawing/2014/main" id="{61AF4385-677B-4F09-B1E3-34F9267C3083}"/>
                      </a:ext>
                    </a:extLst>
                  </p:cNvPr>
                  <p:cNvSpPr/>
                  <p:nvPr/>
                </p:nvSpPr>
                <p:spPr>
                  <a:xfrm>
                    <a:off x="2217608" y="828948"/>
                    <a:ext cx="8328365" cy="1828601"/>
                  </a:xfrm>
                  <a:prstGeom prst="rect">
                    <a:avLst/>
                  </a:prstGeom>
                  <a:noFill/>
                  <a:ln w="38100" cap="flat" cmpd="sng" algn="ctr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4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685800" rtl="0" eaLnBrk="1" latinLnBrk="0" hangingPunct="1">
                      <a:defRPr sz="1350" kern="120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342900" algn="l" defTabSz="685800" rtl="0" eaLnBrk="1" latinLnBrk="0" hangingPunct="1">
                      <a:defRPr sz="1350" kern="120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685800" algn="l" defTabSz="685800" rtl="0" eaLnBrk="1" latinLnBrk="0" hangingPunct="1">
                      <a:defRPr sz="1350" kern="120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028700" algn="l" defTabSz="685800" rtl="0" eaLnBrk="1" latinLnBrk="0" hangingPunct="1">
                      <a:defRPr sz="1350" kern="120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371600" algn="l" defTabSz="685800" rtl="0" eaLnBrk="1" latinLnBrk="0" hangingPunct="1">
                      <a:defRPr sz="1350" kern="120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714500" algn="l" defTabSz="685800" rtl="0" eaLnBrk="1" latinLnBrk="0" hangingPunct="1">
                      <a:defRPr sz="1350" kern="120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057400" algn="l" defTabSz="685800" rtl="0" eaLnBrk="1" latinLnBrk="0" hangingPunct="1">
                      <a:defRPr sz="1350" kern="120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2400300" algn="l" defTabSz="685800" rtl="0" eaLnBrk="1" latinLnBrk="0" hangingPunct="1">
                      <a:defRPr sz="1350" kern="120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2743200" algn="l" defTabSz="685800" rtl="0" eaLnBrk="1" latinLnBrk="0" hangingPunct="1">
                      <a:defRPr sz="1350" kern="120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l-PL"/>
                  </a:p>
                </p:txBody>
              </p:sp>
              <p:sp>
                <p:nvSpPr>
                  <p:cNvPr id="24" name="TextBox 103">
                    <a:extLst>
                      <a:ext uri="{FF2B5EF4-FFF2-40B4-BE49-F238E27FC236}">
                        <a16:creationId xmlns:a16="http://schemas.microsoft.com/office/drawing/2014/main" id="{380ED725-55B4-4910-8C09-EF6375108C76}"/>
                      </a:ext>
                    </a:extLst>
                  </p:cNvPr>
                  <p:cNvSpPr txBox="1"/>
                  <p:nvPr/>
                </p:nvSpPr>
                <p:spPr>
                  <a:xfrm>
                    <a:off x="5289541" y="2123233"/>
                    <a:ext cx="1802560" cy="58329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685800" rtl="0" eaLnBrk="1" latinLnBrk="0" hangingPunct="1">
                      <a:defRPr sz="135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342900" algn="l" defTabSz="685800" rtl="0" eaLnBrk="1" latinLnBrk="0" hangingPunct="1">
                      <a:defRPr sz="135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685800" algn="l" defTabSz="685800" rtl="0" eaLnBrk="1" latinLnBrk="0" hangingPunct="1">
                      <a:defRPr sz="135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028700" algn="l" defTabSz="685800" rtl="0" eaLnBrk="1" latinLnBrk="0" hangingPunct="1">
                      <a:defRPr sz="135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371600" algn="l" defTabSz="685800" rtl="0" eaLnBrk="1" latinLnBrk="0" hangingPunct="1">
                      <a:defRPr sz="135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714500" algn="l" defTabSz="685800" rtl="0" eaLnBrk="1" latinLnBrk="0" hangingPunct="1">
                      <a:defRPr sz="135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057400" algn="l" defTabSz="685800" rtl="0" eaLnBrk="1" latinLnBrk="0" hangingPunct="1">
                      <a:defRPr sz="135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2400300" algn="l" defTabSz="685800" rtl="0" eaLnBrk="1" latinLnBrk="0" hangingPunct="1">
                      <a:defRPr sz="135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2743200" algn="l" defTabSz="685800" rtl="0" eaLnBrk="1" latinLnBrk="0" hangingPunct="1">
                      <a:defRPr sz="135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</a:pPr>
                    <a:r>
                      <a:rPr lang="pl-PL" sz="2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HOT</a:t>
                    </a:r>
                    <a:r>
                      <a:rPr lang="en-GB" sz="2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 PATH</a:t>
                    </a:r>
                    <a:endParaRPr lang="pl-PL" sz="20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</p:grpSp>
          </p:grpSp>
        </p:grpSp>
        <p:cxnSp>
          <p:nvCxnSpPr>
            <p:cNvPr id="12" name="Straight Arrow Connector 157">
              <a:extLst>
                <a:ext uri="{FF2B5EF4-FFF2-40B4-BE49-F238E27FC236}">
                  <a16:creationId xmlns:a16="http://schemas.microsoft.com/office/drawing/2014/main" id="{F23C5645-1DB0-4A17-9445-D320129690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36963" y="3507523"/>
              <a:ext cx="0" cy="406119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000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78129F-88C7-4AFD-B473-255752BD08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8560" y="851348"/>
            <a:ext cx="10733354" cy="957299"/>
          </a:xfrm>
        </p:spPr>
        <p:txBody>
          <a:bodyPr/>
          <a:lstStyle/>
          <a:p>
            <a:r>
              <a:rPr lang="pl-PL" sz="4800" b="1" dirty="0" smtClean="0">
                <a:solidFill>
                  <a:srgbClr val="EF942F"/>
                </a:solidFill>
                <a:latin typeface="+mj-lt"/>
              </a:rPr>
              <a:t>Kappa Architecture</a:t>
            </a:r>
            <a:endParaRPr lang="pl-PL" sz="4800" spc="-50" dirty="0">
              <a:solidFill>
                <a:srgbClr val="EF942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74">
            <a:extLst>
              <a:ext uri="{FF2B5EF4-FFF2-40B4-BE49-F238E27FC236}">
                <a16:creationId xmlns:a16="http://schemas.microsoft.com/office/drawing/2014/main" id="{5010C154-E29F-4834-95DF-395474DF2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859" y="4509500"/>
            <a:ext cx="423583" cy="412286"/>
          </a:xfrm>
          <a:prstGeom prst="rect">
            <a:avLst/>
          </a:prstGeom>
        </p:spPr>
      </p:pic>
      <p:sp>
        <p:nvSpPr>
          <p:cNvPr id="78" name="Title 1">
            <a:extLst>
              <a:ext uri="{FF2B5EF4-FFF2-40B4-BE49-F238E27FC236}">
                <a16:creationId xmlns:a16="http://schemas.microsoft.com/office/drawing/2014/main" id="{62C6AB74-DFF7-4494-A6F8-B3AD930632EB}"/>
              </a:ext>
            </a:extLst>
          </p:cNvPr>
          <p:cNvSpPr>
            <a:spLocks noGrp="1"/>
          </p:cNvSpPr>
          <p:nvPr/>
        </p:nvSpPr>
        <p:spPr>
          <a:xfrm>
            <a:off x="2465859" y="1260417"/>
            <a:ext cx="7617342" cy="697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l-PL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9" name="Picture 74">
            <a:extLst>
              <a:ext uri="{FF2B5EF4-FFF2-40B4-BE49-F238E27FC236}">
                <a16:creationId xmlns:a16="http://schemas.microsoft.com/office/drawing/2014/main" id="{5010C154-E29F-4834-95DF-395474DF2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586" y="4356972"/>
            <a:ext cx="423583" cy="412286"/>
          </a:xfrm>
          <a:prstGeom prst="rect">
            <a:avLst/>
          </a:prstGeom>
        </p:spPr>
      </p:pic>
      <p:grpSp>
        <p:nvGrpSpPr>
          <p:cNvPr id="80" name="Group 160">
            <a:extLst>
              <a:ext uri="{FF2B5EF4-FFF2-40B4-BE49-F238E27FC236}">
                <a16:creationId xmlns:a16="http://schemas.microsoft.com/office/drawing/2014/main" id="{3F536B5E-F13E-4472-8FA7-FF5714343A30}"/>
              </a:ext>
            </a:extLst>
          </p:cNvPr>
          <p:cNvGrpSpPr/>
          <p:nvPr/>
        </p:nvGrpSpPr>
        <p:grpSpPr>
          <a:xfrm>
            <a:off x="2904840" y="2123306"/>
            <a:ext cx="884374" cy="2233663"/>
            <a:chOff x="1552758" y="1841153"/>
            <a:chExt cx="1051886" cy="2838675"/>
          </a:xfrm>
        </p:grpSpPr>
        <p:grpSp>
          <p:nvGrpSpPr>
            <p:cNvPr id="111" name="Group 161">
              <a:extLst>
                <a:ext uri="{FF2B5EF4-FFF2-40B4-BE49-F238E27FC236}">
                  <a16:creationId xmlns:a16="http://schemas.microsoft.com/office/drawing/2014/main" id="{5754CFDB-89DD-4041-A8D2-F536171C3F01}"/>
                </a:ext>
              </a:extLst>
            </p:cNvPr>
            <p:cNvGrpSpPr/>
            <p:nvPr/>
          </p:nvGrpSpPr>
          <p:grpSpPr>
            <a:xfrm>
              <a:off x="1591838" y="2677684"/>
              <a:ext cx="1012806" cy="2002144"/>
              <a:chOff x="2494012" y="2348880"/>
              <a:chExt cx="1012806" cy="2002144"/>
            </a:xfrm>
          </p:grpSpPr>
          <p:grpSp>
            <p:nvGrpSpPr>
              <p:cNvPr id="113" name="Group 163">
                <a:extLst>
                  <a:ext uri="{FF2B5EF4-FFF2-40B4-BE49-F238E27FC236}">
                    <a16:creationId xmlns:a16="http://schemas.microsoft.com/office/drawing/2014/main" id="{E91849E4-E90F-44DB-911E-09DB15E6594A}"/>
                  </a:ext>
                </a:extLst>
              </p:cNvPr>
              <p:cNvGrpSpPr/>
              <p:nvPr/>
            </p:nvGrpSpPr>
            <p:grpSpPr>
              <a:xfrm>
                <a:off x="2494012" y="2348880"/>
                <a:ext cx="1012806" cy="967169"/>
                <a:chOff x="2494012" y="2348880"/>
                <a:chExt cx="1012806" cy="967169"/>
              </a:xfrm>
            </p:grpSpPr>
            <p:grpSp>
              <p:nvGrpSpPr>
                <p:cNvPr id="133" name="Group 184">
                  <a:extLst>
                    <a:ext uri="{FF2B5EF4-FFF2-40B4-BE49-F238E27FC236}">
                      <a16:creationId xmlns:a16="http://schemas.microsoft.com/office/drawing/2014/main" id="{9539355C-5759-43BB-8F48-B3807CF89AF5}"/>
                    </a:ext>
                  </a:extLst>
                </p:cNvPr>
                <p:cNvGrpSpPr/>
                <p:nvPr/>
              </p:nvGrpSpPr>
              <p:grpSpPr>
                <a:xfrm>
                  <a:off x="2494012" y="2348880"/>
                  <a:ext cx="1012806" cy="288032"/>
                  <a:chOff x="2494012" y="2348880"/>
                  <a:chExt cx="1012806" cy="288032"/>
                </a:xfrm>
              </p:grpSpPr>
              <p:sp>
                <p:nvSpPr>
                  <p:cNvPr id="146" name="Rectangle 197">
                    <a:extLst>
                      <a:ext uri="{FF2B5EF4-FFF2-40B4-BE49-F238E27FC236}">
                        <a16:creationId xmlns:a16="http://schemas.microsoft.com/office/drawing/2014/main" id="{039E02F0-1D40-41A0-A868-446F9C5E6BC9}"/>
                      </a:ext>
                    </a:extLst>
                  </p:cNvPr>
                  <p:cNvSpPr/>
                  <p:nvPr/>
                </p:nvSpPr>
                <p:spPr>
                  <a:xfrm>
                    <a:off x="249401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3429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6858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0287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3716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7145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0574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24003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27432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l-PL"/>
                  </a:p>
                </p:txBody>
              </p:sp>
              <p:sp>
                <p:nvSpPr>
                  <p:cNvPr id="147" name="Rectangle 198">
                    <a:extLst>
                      <a:ext uri="{FF2B5EF4-FFF2-40B4-BE49-F238E27FC236}">
                        <a16:creationId xmlns:a16="http://schemas.microsoft.com/office/drawing/2014/main" id="{D450D750-E87F-40E6-9729-C91EB230DE69}"/>
                      </a:ext>
                    </a:extLst>
                  </p:cNvPr>
                  <p:cNvSpPr/>
                  <p:nvPr/>
                </p:nvSpPr>
                <p:spPr>
                  <a:xfrm>
                    <a:off x="2710036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3429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6858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0287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3716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7145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0574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24003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27432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l-PL"/>
                  </a:p>
                </p:txBody>
              </p:sp>
              <p:sp>
                <p:nvSpPr>
                  <p:cNvPr id="148" name="Rectangle 199">
                    <a:extLst>
                      <a:ext uri="{FF2B5EF4-FFF2-40B4-BE49-F238E27FC236}">
                        <a16:creationId xmlns:a16="http://schemas.microsoft.com/office/drawing/2014/main" id="{71E579C9-857F-4BC8-AFD8-E02687E50AD2}"/>
                      </a:ext>
                    </a:extLst>
                  </p:cNvPr>
                  <p:cNvSpPr/>
                  <p:nvPr/>
                </p:nvSpPr>
                <p:spPr>
                  <a:xfrm>
                    <a:off x="2926060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3429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6858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0287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3716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7145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0574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24003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27432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l-PL"/>
                  </a:p>
                </p:txBody>
              </p:sp>
              <p:sp>
                <p:nvSpPr>
                  <p:cNvPr id="149" name="Rectangle 200">
                    <a:extLst>
                      <a:ext uri="{FF2B5EF4-FFF2-40B4-BE49-F238E27FC236}">
                        <a16:creationId xmlns:a16="http://schemas.microsoft.com/office/drawing/2014/main" id="{1837CBB6-FB06-41B5-A6FF-8C2AB8528031}"/>
                      </a:ext>
                    </a:extLst>
                  </p:cNvPr>
                  <p:cNvSpPr/>
                  <p:nvPr/>
                </p:nvSpPr>
                <p:spPr>
                  <a:xfrm>
                    <a:off x="3144431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3429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6858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0287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3716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7145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0574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24003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27432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l-PL"/>
                  </a:p>
                </p:txBody>
              </p:sp>
              <p:sp>
                <p:nvSpPr>
                  <p:cNvPr id="150" name="Rectangle 201">
                    <a:extLst>
                      <a:ext uri="{FF2B5EF4-FFF2-40B4-BE49-F238E27FC236}">
                        <a16:creationId xmlns:a16="http://schemas.microsoft.com/office/drawing/2014/main" id="{FE9DED31-C471-410B-89A2-27BEFD2CC7FD}"/>
                      </a:ext>
                    </a:extLst>
                  </p:cNvPr>
                  <p:cNvSpPr/>
                  <p:nvPr/>
                </p:nvSpPr>
                <p:spPr>
                  <a:xfrm>
                    <a:off x="336280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3429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6858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0287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3716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7145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0574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24003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27432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l-PL"/>
                  </a:p>
                </p:txBody>
              </p:sp>
            </p:grpSp>
            <p:grpSp>
              <p:nvGrpSpPr>
                <p:cNvPr id="134" name="Group 185">
                  <a:extLst>
                    <a:ext uri="{FF2B5EF4-FFF2-40B4-BE49-F238E27FC236}">
                      <a16:creationId xmlns:a16="http://schemas.microsoft.com/office/drawing/2014/main" id="{5037E141-B43D-4B57-BFB1-964CFBFF3309}"/>
                    </a:ext>
                  </a:extLst>
                </p:cNvPr>
                <p:cNvGrpSpPr/>
                <p:nvPr/>
              </p:nvGrpSpPr>
              <p:grpSpPr>
                <a:xfrm>
                  <a:off x="2494012" y="2679571"/>
                  <a:ext cx="1012806" cy="288032"/>
                  <a:chOff x="2494012" y="2348880"/>
                  <a:chExt cx="1012806" cy="288032"/>
                </a:xfrm>
              </p:grpSpPr>
              <p:sp>
                <p:nvSpPr>
                  <p:cNvPr id="141" name="Rectangle 192">
                    <a:extLst>
                      <a:ext uri="{FF2B5EF4-FFF2-40B4-BE49-F238E27FC236}">
                        <a16:creationId xmlns:a16="http://schemas.microsoft.com/office/drawing/2014/main" id="{F64B096C-F428-40B0-A4AF-FA252C38DBC0}"/>
                      </a:ext>
                    </a:extLst>
                  </p:cNvPr>
                  <p:cNvSpPr/>
                  <p:nvPr/>
                </p:nvSpPr>
                <p:spPr>
                  <a:xfrm>
                    <a:off x="249401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3429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6858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0287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3716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7145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0574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24003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27432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l-PL"/>
                  </a:p>
                </p:txBody>
              </p:sp>
              <p:sp>
                <p:nvSpPr>
                  <p:cNvPr id="142" name="Rectangle 193">
                    <a:extLst>
                      <a:ext uri="{FF2B5EF4-FFF2-40B4-BE49-F238E27FC236}">
                        <a16:creationId xmlns:a16="http://schemas.microsoft.com/office/drawing/2014/main" id="{AD92A93C-9B0A-4D5E-A50D-F855F9A36838}"/>
                      </a:ext>
                    </a:extLst>
                  </p:cNvPr>
                  <p:cNvSpPr/>
                  <p:nvPr/>
                </p:nvSpPr>
                <p:spPr>
                  <a:xfrm>
                    <a:off x="2710036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3429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6858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0287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3716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7145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0574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24003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27432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l-PL"/>
                  </a:p>
                </p:txBody>
              </p:sp>
              <p:sp>
                <p:nvSpPr>
                  <p:cNvPr id="143" name="Rectangle 194">
                    <a:extLst>
                      <a:ext uri="{FF2B5EF4-FFF2-40B4-BE49-F238E27FC236}">
                        <a16:creationId xmlns:a16="http://schemas.microsoft.com/office/drawing/2014/main" id="{80631E26-D93F-46CB-8EB6-14EF0CCBDA05}"/>
                      </a:ext>
                    </a:extLst>
                  </p:cNvPr>
                  <p:cNvSpPr/>
                  <p:nvPr/>
                </p:nvSpPr>
                <p:spPr>
                  <a:xfrm>
                    <a:off x="2926060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3429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6858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0287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3716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7145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0574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24003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27432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l-PL"/>
                  </a:p>
                </p:txBody>
              </p:sp>
              <p:sp>
                <p:nvSpPr>
                  <p:cNvPr id="144" name="Rectangle 195">
                    <a:extLst>
                      <a:ext uri="{FF2B5EF4-FFF2-40B4-BE49-F238E27FC236}">
                        <a16:creationId xmlns:a16="http://schemas.microsoft.com/office/drawing/2014/main" id="{56D0BE7D-25CC-4383-BF46-0291513DB9A6}"/>
                      </a:ext>
                    </a:extLst>
                  </p:cNvPr>
                  <p:cNvSpPr/>
                  <p:nvPr/>
                </p:nvSpPr>
                <p:spPr>
                  <a:xfrm>
                    <a:off x="3144431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3429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6858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0287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3716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7145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0574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24003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27432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l-PL"/>
                  </a:p>
                </p:txBody>
              </p:sp>
              <p:sp>
                <p:nvSpPr>
                  <p:cNvPr id="145" name="Rectangle 196">
                    <a:extLst>
                      <a:ext uri="{FF2B5EF4-FFF2-40B4-BE49-F238E27FC236}">
                        <a16:creationId xmlns:a16="http://schemas.microsoft.com/office/drawing/2014/main" id="{BC4CE929-C052-4887-B6A6-B4D5AA578381}"/>
                      </a:ext>
                    </a:extLst>
                  </p:cNvPr>
                  <p:cNvSpPr/>
                  <p:nvPr/>
                </p:nvSpPr>
                <p:spPr>
                  <a:xfrm>
                    <a:off x="336280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3429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6858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0287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3716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7145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0574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24003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27432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l-PL"/>
                  </a:p>
                </p:txBody>
              </p:sp>
            </p:grpSp>
            <p:grpSp>
              <p:nvGrpSpPr>
                <p:cNvPr id="135" name="Group 186">
                  <a:extLst>
                    <a:ext uri="{FF2B5EF4-FFF2-40B4-BE49-F238E27FC236}">
                      <a16:creationId xmlns:a16="http://schemas.microsoft.com/office/drawing/2014/main" id="{AAA4F4D4-ABAB-4AEA-8EBF-FBD0644E54C9}"/>
                    </a:ext>
                  </a:extLst>
                </p:cNvPr>
                <p:cNvGrpSpPr/>
                <p:nvPr/>
              </p:nvGrpSpPr>
              <p:grpSpPr>
                <a:xfrm>
                  <a:off x="2494012" y="3028017"/>
                  <a:ext cx="1012806" cy="288032"/>
                  <a:chOff x="2494012" y="2348880"/>
                  <a:chExt cx="1012806" cy="288032"/>
                </a:xfrm>
              </p:grpSpPr>
              <p:sp>
                <p:nvSpPr>
                  <p:cNvPr id="136" name="Rectangle 187">
                    <a:extLst>
                      <a:ext uri="{FF2B5EF4-FFF2-40B4-BE49-F238E27FC236}">
                        <a16:creationId xmlns:a16="http://schemas.microsoft.com/office/drawing/2014/main" id="{18DF83A8-08E0-4F69-A330-C4B185BB00DD}"/>
                      </a:ext>
                    </a:extLst>
                  </p:cNvPr>
                  <p:cNvSpPr/>
                  <p:nvPr/>
                </p:nvSpPr>
                <p:spPr>
                  <a:xfrm>
                    <a:off x="249401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3429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6858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0287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3716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7145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0574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24003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27432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l-PL"/>
                  </a:p>
                </p:txBody>
              </p:sp>
              <p:sp>
                <p:nvSpPr>
                  <p:cNvPr id="137" name="Rectangle 188">
                    <a:extLst>
                      <a:ext uri="{FF2B5EF4-FFF2-40B4-BE49-F238E27FC236}">
                        <a16:creationId xmlns:a16="http://schemas.microsoft.com/office/drawing/2014/main" id="{E81ECC62-4519-4BA6-80C8-772EDF6112B4}"/>
                      </a:ext>
                    </a:extLst>
                  </p:cNvPr>
                  <p:cNvSpPr/>
                  <p:nvPr/>
                </p:nvSpPr>
                <p:spPr>
                  <a:xfrm>
                    <a:off x="2710036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3429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6858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0287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3716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7145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0574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24003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27432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l-PL"/>
                  </a:p>
                </p:txBody>
              </p:sp>
              <p:sp>
                <p:nvSpPr>
                  <p:cNvPr id="138" name="Rectangle 189">
                    <a:extLst>
                      <a:ext uri="{FF2B5EF4-FFF2-40B4-BE49-F238E27FC236}">
                        <a16:creationId xmlns:a16="http://schemas.microsoft.com/office/drawing/2014/main" id="{BEE4CE7A-5C29-4D93-A7D0-BBA3410C5D51}"/>
                      </a:ext>
                    </a:extLst>
                  </p:cNvPr>
                  <p:cNvSpPr/>
                  <p:nvPr/>
                </p:nvSpPr>
                <p:spPr>
                  <a:xfrm>
                    <a:off x="2926060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3429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6858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0287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3716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7145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0574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24003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27432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l-PL"/>
                  </a:p>
                </p:txBody>
              </p:sp>
              <p:sp>
                <p:nvSpPr>
                  <p:cNvPr id="139" name="Rectangle 190">
                    <a:extLst>
                      <a:ext uri="{FF2B5EF4-FFF2-40B4-BE49-F238E27FC236}">
                        <a16:creationId xmlns:a16="http://schemas.microsoft.com/office/drawing/2014/main" id="{188E4BB5-3CCA-4109-A9FA-EEAC9A45319A}"/>
                      </a:ext>
                    </a:extLst>
                  </p:cNvPr>
                  <p:cNvSpPr/>
                  <p:nvPr/>
                </p:nvSpPr>
                <p:spPr>
                  <a:xfrm>
                    <a:off x="3144431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3429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6858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0287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3716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7145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0574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24003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27432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l-PL"/>
                  </a:p>
                </p:txBody>
              </p:sp>
              <p:sp>
                <p:nvSpPr>
                  <p:cNvPr id="140" name="Rectangle 191">
                    <a:extLst>
                      <a:ext uri="{FF2B5EF4-FFF2-40B4-BE49-F238E27FC236}">
                        <a16:creationId xmlns:a16="http://schemas.microsoft.com/office/drawing/2014/main" id="{782F4D70-278A-453F-8220-7BBF079D5BDF}"/>
                      </a:ext>
                    </a:extLst>
                  </p:cNvPr>
                  <p:cNvSpPr/>
                  <p:nvPr/>
                </p:nvSpPr>
                <p:spPr>
                  <a:xfrm>
                    <a:off x="336280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3429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6858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0287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3716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7145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0574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24003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27432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l-PL"/>
                  </a:p>
                </p:txBody>
              </p:sp>
            </p:grpSp>
          </p:grpSp>
          <p:grpSp>
            <p:nvGrpSpPr>
              <p:cNvPr id="114" name="Group 165">
                <a:extLst>
                  <a:ext uri="{FF2B5EF4-FFF2-40B4-BE49-F238E27FC236}">
                    <a16:creationId xmlns:a16="http://schemas.microsoft.com/office/drawing/2014/main" id="{109E1877-5697-4C93-B3BE-D2703960F923}"/>
                  </a:ext>
                </a:extLst>
              </p:cNvPr>
              <p:cNvGrpSpPr/>
              <p:nvPr/>
            </p:nvGrpSpPr>
            <p:grpSpPr>
              <a:xfrm>
                <a:off x="2494012" y="3383855"/>
                <a:ext cx="1012806" cy="967169"/>
                <a:chOff x="2494012" y="2348880"/>
                <a:chExt cx="1012806" cy="967169"/>
              </a:xfrm>
            </p:grpSpPr>
            <p:grpSp>
              <p:nvGrpSpPr>
                <p:cNvPr id="115" name="Group 166">
                  <a:extLst>
                    <a:ext uri="{FF2B5EF4-FFF2-40B4-BE49-F238E27FC236}">
                      <a16:creationId xmlns:a16="http://schemas.microsoft.com/office/drawing/2014/main" id="{3564040C-A5B3-4295-B611-D1FDBC389533}"/>
                    </a:ext>
                  </a:extLst>
                </p:cNvPr>
                <p:cNvGrpSpPr/>
                <p:nvPr/>
              </p:nvGrpSpPr>
              <p:grpSpPr>
                <a:xfrm>
                  <a:off x="2494012" y="2348880"/>
                  <a:ext cx="1012806" cy="288032"/>
                  <a:chOff x="2494012" y="2348880"/>
                  <a:chExt cx="1012806" cy="288032"/>
                </a:xfrm>
              </p:grpSpPr>
              <p:sp>
                <p:nvSpPr>
                  <p:cNvPr id="128" name="Rectangle 179">
                    <a:extLst>
                      <a:ext uri="{FF2B5EF4-FFF2-40B4-BE49-F238E27FC236}">
                        <a16:creationId xmlns:a16="http://schemas.microsoft.com/office/drawing/2014/main" id="{DAF1F12A-A4DA-471E-8A9D-E2DEF1DC8F5D}"/>
                      </a:ext>
                    </a:extLst>
                  </p:cNvPr>
                  <p:cNvSpPr/>
                  <p:nvPr/>
                </p:nvSpPr>
                <p:spPr>
                  <a:xfrm>
                    <a:off x="249401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3429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6858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0287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3716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7145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0574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24003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27432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l-PL"/>
                  </a:p>
                </p:txBody>
              </p:sp>
              <p:sp>
                <p:nvSpPr>
                  <p:cNvPr id="129" name="Rectangle 180">
                    <a:extLst>
                      <a:ext uri="{FF2B5EF4-FFF2-40B4-BE49-F238E27FC236}">
                        <a16:creationId xmlns:a16="http://schemas.microsoft.com/office/drawing/2014/main" id="{1D87EBE4-5856-417B-A5B4-933BAC8408E6}"/>
                      </a:ext>
                    </a:extLst>
                  </p:cNvPr>
                  <p:cNvSpPr/>
                  <p:nvPr/>
                </p:nvSpPr>
                <p:spPr>
                  <a:xfrm>
                    <a:off x="2710036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3429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6858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0287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3716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7145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0574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24003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27432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l-PL"/>
                  </a:p>
                </p:txBody>
              </p:sp>
              <p:sp>
                <p:nvSpPr>
                  <p:cNvPr id="130" name="Rectangle 181">
                    <a:extLst>
                      <a:ext uri="{FF2B5EF4-FFF2-40B4-BE49-F238E27FC236}">
                        <a16:creationId xmlns:a16="http://schemas.microsoft.com/office/drawing/2014/main" id="{9287BA23-67CC-473B-AD75-03257A67CA59}"/>
                      </a:ext>
                    </a:extLst>
                  </p:cNvPr>
                  <p:cNvSpPr/>
                  <p:nvPr/>
                </p:nvSpPr>
                <p:spPr>
                  <a:xfrm>
                    <a:off x="2926060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3429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6858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0287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3716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7145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0574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24003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27432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l-PL"/>
                  </a:p>
                </p:txBody>
              </p:sp>
              <p:sp>
                <p:nvSpPr>
                  <p:cNvPr id="131" name="Rectangle 182">
                    <a:extLst>
                      <a:ext uri="{FF2B5EF4-FFF2-40B4-BE49-F238E27FC236}">
                        <a16:creationId xmlns:a16="http://schemas.microsoft.com/office/drawing/2014/main" id="{1BD97F59-B3A0-4020-9C9A-4E04BB8BDC68}"/>
                      </a:ext>
                    </a:extLst>
                  </p:cNvPr>
                  <p:cNvSpPr/>
                  <p:nvPr/>
                </p:nvSpPr>
                <p:spPr>
                  <a:xfrm>
                    <a:off x="3144431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3429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6858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0287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3716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7145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0574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24003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27432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l-PL"/>
                  </a:p>
                </p:txBody>
              </p:sp>
              <p:sp>
                <p:nvSpPr>
                  <p:cNvPr id="132" name="Rectangle 183">
                    <a:extLst>
                      <a:ext uri="{FF2B5EF4-FFF2-40B4-BE49-F238E27FC236}">
                        <a16:creationId xmlns:a16="http://schemas.microsoft.com/office/drawing/2014/main" id="{9F5810D3-5BC0-413A-982E-247C4A573383}"/>
                      </a:ext>
                    </a:extLst>
                  </p:cNvPr>
                  <p:cNvSpPr/>
                  <p:nvPr/>
                </p:nvSpPr>
                <p:spPr>
                  <a:xfrm>
                    <a:off x="336280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3429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6858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0287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3716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7145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0574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24003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27432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l-PL"/>
                  </a:p>
                </p:txBody>
              </p:sp>
            </p:grpSp>
            <p:grpSp>
              <p:nvGrpSpPr>
                <p:cNvPr id="116" name="Group 167">
                  <a:extLst>
                    <a:ext uri="{FF2B5EF4-FFF2-40B4-BE49-F238E27FC236}">
                      <a16:creationId xmlns:a16="http://schemas.microsoft.com/office/drawing/2014/main" id="{5DD59F6C-8A9C-4176-8FF7-E176A5E305D2}"/>
                    </a:ext>
                  </a:extLst>
                </p:cNvPr>
                <p:cNvGrpSpPr/>
                <p:nvPr/>
              </p:nvGrpSpPr>
              <p:grpSpPr>
                <a:xfrm>
                  <a:off x="2494012" y="2679571"/>
                  <a:ext cx="1012806" cy="288032"/>
                  <a:chOff x="2494012" y="2348880"/>
                  <a:chExt cx="1012806" cy="288032"/>
                </a:xfrm>
              </p:grpSpPr>
              <p:sp>
                <p:nvSpPr>
                  <p:cNvPr id="123" name="Rectangle 174">
                    <a:extLst>
                      <a:ext uri="{FF2B5EF4-FFF2-40B4-BE49-F238E27FC236}">
                        <a16:creationId xmlns:a16="http://schemas.microsoft.com/office/drawing/2014/main" id="{9A4B4A35-8248-4D87-A40F-934AF2E21B0C}"/>
                      </a:ext>
                    </a:extLst>
                  </p:cNvPr>
                  <p:cNvSpPr/>
                  <p:nvPr/>
                </p:nvSpPr>
                <p:spPr>
                  <a:xfrm>
                    <a:off x="249401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3429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6858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0287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3716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7145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0574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24003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27432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l-PL"/>
                  </a:p>
                </p:txBody>
              </p:sp>
              <p:sp>
                <p:nvSpPr>
                  <p:cNvPr id="124" name="Rectangle 175">
                    <a:extLst>
                      <a:ext uri="{FF2B5EF4-FFF2-40B4-BE49-F238E27FC236}">
                        <a16:creationId xmlns:a16="http://schemas.microsoft.com/office/drawing/2014/main" id="{EB954DBB-09AB-4A9B-B456-766A05B0B02E}"/>
                      </a:ext>
                    </a:extLst>
                  </p:cNvPr>
                  <p:cNvSpPr/>
                  <p:nvPr/>
                </p:nvSpPr>
                <p:spPr>
                  <a:xfrm>
                    <a:off x="2710036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3429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6858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0287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3716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7145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0574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24003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27432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l-PL"/>
                  </a:p>
                </p:txBody>
              </p:sp>
              <p:sp>
                <p:nvSpPr>
                  <p:cNvPr id="125" name="Rectangle 176">
                    <a:extLst>
                      <a:ext uri="{FF2B5EF4-FFF2-40B4-BE49-F238E27FC236}">
                        <a16:creationId xmlns:a16="http://schemas.microsoft.com/office/drawing/2014/main" id="{A605606E-5C97-4E38-A69D-83D4AA812372}"/>
                      </a:ext>
                    </a:extLst>
                  </p:cNvPr>
                  <p:cNvSpPr/>
                  <p:nvPr/>
                </p:nvSpPr>
                <p:spPr>
                  <a:xfrm>
                    <a:off x="2926060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3429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6858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0287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3716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7145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0574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24003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27432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l-PL"/>
                  </a:p>
                </p:txBody>
              </p:sp>
              <p:sp>
                <p:nvSpPr>
                  <p:cNvPr id="126" name="Rectangle 177">
                    <a:extLst>
                      <a:ext uri="{FF2B5EF4-FFF2-40B4-BE49-F238E27FC236}">
                        <a16:creationId xmlns:a16="http://schemas.microsoft.com/office/drawing/2014/main" id="{5441810B-7CF3-4439-B038-F0B8D0FB5BCD}"/>
                      </a:ext>
                    </a:extLst>
                  </p:cNvPr>
                  <p:cNvSpPr/>
                  <p:nvPr/>
                </p:nvSpPr>
                <p:spPr>
                  <a:xfrm>
                    <a:off x="3144431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3429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6858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0287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3716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7145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0574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24003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27432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l-PL"/>
                  </a:p>
                </p:txBody>
              </p:sp>
              <p:sp>
                <p:nvSpPr>
                  <p:cNvPr id="127" name="Rectangle 178">
                    <a:extLst>
                      <a:ext uri="{FF2B5EF4-FFF2-40B4-BE49-F238E27FC236}">
                        <a16:creationId xmlns:a16="http://schemas.microsoft.com/office/drawing/2014/main" id="{E07FBFE8-F5AA-4FE8-96B7-7939054D0FE8}"/>
                      </a:ext>
                    </a:extLst>
                  </p:cNvPr>
                  <p:cNvSpPr/>
                  <p:nvPr/>
                </p:nvSpPr>
                <p:spPr>
                  <a:xfrm>
                    <a:off x="336280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3429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6858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0287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3716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7145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0574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24003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27432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l-PL"/>
                  </a:p>
                </p:txBody>
              </p:sp>
            </p:grpSp>
            <p:grpSp>
              <p:nvGrpSpPr>
                <p:cNvPr id="117" name="Group 168">
                  <a:extLst>
                    <a:ext uri="{FF2B5EF4-FFF2-40B4-BE49-F238E27FC236}">
                      <a16:creationId xmlns:a16="http://schemas.microsoft.com/office/drawing/2014/main" id="{24075364-046C-4D4C-B2CB-80564C7D34DB}"/>
                    </a:ext>
                  </a:extLst>
                </p:cNvPr>
                <p:cNvGrpSpPr/>
                <p:nvPr/>
              </p:nvGrpSpPr>
              <p:grpSpPr>
                <a:xfrm>
                  <a:off x="2494012" y="3028017"/>
                  <a:ext cx="1012806" cy="288032"/>
                  <a:chOff x="2494012" y="2348880"/>
                  <a:chExt cx="1012806" cy="288032"/>
                </a:xfrm>
              </p:grpSpPr>
              <p:sp>
                <p:nvSpPr>
                  <p:cNvPr id="118" name="Rectangle 169">
                    <a:extLst>
                      <a:ext uri="{FF2B5EF4-FFF2-40B4-BE49-F238E27FC236}">
                        <a16:creationId xmlns:a16="http://schemas.microsoft.com/office/drawing/2014/main" id="{B7FBB774-85CA-4BCC-B257-B94933F598B6}"/>
                      </a:ext>
                    </a:extLst>
                  </p:cNvPr>
                  <p:cNvSpPr/>
                  <p:nvPr/>
                </p:nvSpPr>
                <p:spPr>
                  <a:xfrm>
                    <a:off x="249401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3429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6858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0287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3716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7145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0574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24003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27432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l-PL"/>
                  </a:p>
                </p:txBody>
              </p:sp>
              <p:sp>
                <p:nvSpPr>
                  <p:cNvPr id="119" name="Rectangle 170">
                    <a:extLst>
                      <a:ext uri="{FF2B5EF4-FFF2-40B4-BE49-F238E27FC236}">
                        <a16:creationId xmlns:a16="http://schemas.microsoft.com/office/drawing/2014/main" id="{B6BCB39C-FFA5-40CA-9154-73C0E7EDC107}"/>
                      </a:ext>
                    </a:extLst>
                  </p:cNvPr>
                  <p:cNvSpPr/>
                  <p:nvPr/>
                </p:nvSpPr>
                <p:spPr>
                  <a:xfrm>
                    <a:off x="2710036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3429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6858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0287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3716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7145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0574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24003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27432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l-PL"/>
                  </a:p>
                </p:txBody>
              </p:sp>
              <p:sp>
                <p:nvSpPr>
                  <p:cNvPr id="120" name="Rectangle 171">
                    <a:extLst>
                      <a:ext uri="{FF2B5EF4-FFF2-40B4-BE49-F238E27FC236}">
                        <a16:creationId xmlns:a16="http://schemas.microsoft.com/office/drawing/2014/main" id="{58D30F25-66B4-455E-BB02-1853E9517CCD}"/>
                      </a:ext>
                    </a:extLst>
                  </p:cNvPr>
                  <p:cNvSpPr/>
                  <p:nvPr/>
                </p:nvSpPr>
                <p:spPr>
                  <a:xfrm>
                    <a:off x="2926060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3429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6858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0287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3716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7145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0574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24003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27432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l-PL"/>
                  </a:p>
                </p:txBody>
              </p:sp>
              <p:sp>
                <p:nvSpPr>
                  <p:cNvPr id="121" name="Rectangle 172">
                    <a:extLst>
                      <a:ext uri="{FF2B5EF4-FFF2-40B4-BE49-F238E27FC236}">
                        <a16:creationId xmlns:a16="http://schemas.microsoft.com/office/drawing/2014/main" id="{55173193-D254-49C9-B9AC-58C92023A375}"/>
                      </a:ext>
                    </a:extLst>
                  </p:cNvPr>
                  <p:cNvSpPr/>
                  <p:nvPr/>
                </p:nvSpPr>
                <p:spPr>
                  <a:xfrm>
                    <a:off x="3144431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3429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6858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0287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3716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7145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0574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24003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27432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l-PL"/>
                  </a:p>
                </p:txBody>
              </p:sp>
              <p:sp>
                <p:nvSpPr>
                  <p:cNvPr id="122" name="Rectangle 173">
                    <a:extLst>
                      <a:ext uri="{FF2B5EF4-FFF2-40B4-BE49-F238E27FC236}">
                        <a16:creationId xmlns:a16="http://schemas.microsoft.com/office/drawing/2014/main" id="{49476071-DAAE-4145-92F4-DC99DCE88D72}"/>
                      </a:ext>
                    </a:extLst>
                  </p:cNvPr>
                  <p:cNvSpPr/>
                  <p:nvPr/>
                </p:nvSpPr>
                <p:spPr>
                  <a:xfrm>
                    <a:off x="336280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3429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6858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0287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3716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7145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0574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24003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27432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l-PL"/>
                  </a:p>
                </p:txBody>
              </p:sp>
            </p:grpSp>
          </p:grpSp>
        </p:grpSp>
        <p:sp>
          <p:nvSpPr>
            <p:cNvPr id="112" name="TextBox 162">
              <a:extLst>
                <a:ext uri="{FF2B5EF4-FFF2-40B4-BE49-F238E27FC236}">
                  <a16:creationId xmlns:a16="http://schemas.microsoft.com/office/drawing/2014/main" id="{F45EFF62-D409-4F07-AF26-4B765FB4BB2D}"/>
                </a:ext>
              </a:extLst>
            </p:cNvPr>
            <p:cNvSpPr txBox="1"/>
            <p:nvPr/>
          </p:nvSpPr>
          <p:spPr>
            <a:xfrm>
              <a:off x="1552758" y="1841153"/>
              <a:ext cx="955746" cy="699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pl-PL" sz="1600" dirty="0"/>
                <a:t>Input </a:t>
              </a:r>
            </a:p>
            <a:p>
              <a:pPr algn="ctr">
                <a:lnSpc>
                  <a:spcPct val="90000"/>
                </a:lnSpc>
              </a:pPr>
              <a:r>
                <a:rPr lang="pl-PL" sz="1600" dirty="0"/>
                <a:t>Data</a:t>
              </a:r>
            </a:p>
          </p:txBody>
        </p:sp>
      </p:grpSp>
      <p:grpSp>
        <p:nvGrpSpPr>
          <p:cNvPr id="81" name="Group 9">
            <a:extLst>
              <a:ext uri="{FF2B5EF4-FFF2-40B4-BE49-F238E27FC236}">
                <a16:creationId xmlns:a16="http://schemas.microsoft.com/office/drawing/2014/main" id="{C585E0A5-A35A-497E-98B7-8E6254C6C79A}"/>
              </a:ext>
            </a:extLst>
          </p:cNvPr>
          <p:cNvGrpSpPr/>
          <p:nvPr/>
        </p:nvGrpSpPr>
        <p:grpSpPr>
          <a:xfrm>
            <a:off x="3875674" y="1958236"/>
            <a:ext cx="5831180" cy="2125804"/>
            <a:chOff x="1679173" y="972457"/>
            <a:chExt cx="5831180" cy="2125804"/>
          </a:xfrm>
        </p:grpSpPr>
        <p:grpSp>
          <p:nvGrpSpPr>
            <p:cNvPr id="98" name="Group 8">
              <a:extLst>
                <a:ext uri="{FF2B5EF4-FFF2-40B4-BE49-F238E27FC236}">
                  <a16:creationId xmlns:a16="http://schemas.microsoft.com/office/drawing/2014/main" id="{BEFAE522-DB24-4277-A470-974BCAFDF1D2}"/>
                </a:ext>
              </a:extLst>
            </p:cNvPr>
            <p:cNvGrpSpPr/>
            <p:nvPr/>
          </p:nvGrpSpPr>
          <p:grpSpPr>
            <a:xfrm>
              <a:off x="1679173" y="972457"/>
              <a:ext cx="5831180" cy="2125804"/>
              <a:chOff x="1679173" y="972457"/>
              <a:chExt cx="5831180" cy="2125804"/>
            </a:xfrm>
          </p:grpSpPr>
          <p:grpSp>
            <p:nvGrpSpPr>
              <p:cNvPr id="100" name="Group 145">
                <a:extLst>
                  <a:ext uri="{FF2B5EF4-FFF2-40B4-BE49-F238E27FC236}">
                    <a16:creationId xmlns:a16="http://schemas.microsoft.com/office/drawing/2014/main" id="{361C6329-965C-455D-8E35-2DB7D35BE13A}"/>
                  </a:ext>
                </a:extLst>
              </p:cNvPr>
              <p:cNvGrpSpPr/>
              <p:nvPr/>
            </p:nvGrpSpPr>
            <p:grpSpPr>
              <a:xfrm>
                <a:off x="1679173" y="972457"/>
                <a:ext cx="5831180" cy="1656533"/>
                <a:chOff x="2047468" y="1480914"/>
                <a:chExt cx="9222318" cy="2406638"/>
              </a:xfrm>
            </p:grpSpPr>
            <p:grpSp>
              <p:nvGrpSpPr>
                <p:cNvPr id="104" name="Group 146">
                  <a:extLst>
                    <a:ext uri="{FF2B5EF4-FFF2-40B4-BE49-F238E27FC236}">
                      <a16:creationId xmlns:a16="http://schemas.microsoft.com/office/drawing/2014/main" id="{8125DF08-E436-4E60-8AEA-DA02042DA1A1}"/>
                    </a:ext>
                  </a:extLst>
                </p:cNvPr>
                <p:cNvGrpSpPr/>
                <p:nvPr/>
              </p:nvGrpSpPr>
              <p:grpSpPr>
                <a:xfrm>
                  <a:off x="2047468" y="1480914"/>
                  <a:ext cx="9222318" cy="2406638"/>
                  <a:chOff x="2047468" y="1480914"/>
                  <a:chExt cx="9222318" cy="2406638"/>
                </a:xfrm>
              </p:grpSpPr>
              <p:sp>
                <p:nvSpPr>
                  <p:cNvPr id="106" name="Rectangle 148">
                    <a:extLst>
                      <a:ext uri="{FF2B5EF4-FFF2-40B4-BE49-F238E27FC236}">
                        <a16:creationId xmlns:a16="http://schemas.microsoft.com/office/drawing/2014/main" id="{929DBF40-51FC-40F4-BFAC-2366CE2ABE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654442" y="2133962"/>
                    <a:ext cx="4608633" cy="1086141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0" tIns="46637" rIns="0" bIns="46637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3429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6858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0287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3716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7145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0574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24003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27432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932472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AU" sz="1600" dirty="0">
                      <a:gradFill>
                        <a:gsLst>
                          <a:gs pos="5439">
                            <a:srgbClr val="F8F8F8"/>
                          </a:gs>
                          <a:gs pos="10000">
                            <a:srgbClr val="F8F8F8"/>
                          </a:gs>
                        </a:gsLst>
                        <a:lin ang="5400000" scaled="0"/>
                      </a:gradFill>
                    </a:endParaRPr>
                  </a:p>
                </p:txBody>
              </p:sp>
              <p:sp>
                <p:nvSpPr>
                  <p:cNvPr id="107" name="Rectangle 149">
                    <a:extLst>
                      <a:ext uri="{FF2B5EF4-FFF2-40B4-BE49-F238E27FC236}">
                        <a16:creationId xmlns:a16="http://schemas.microsoft.com/office/drawing/2014/main" id="{44EA54BC-6E4D-4B6D-AC90-AAE91563820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66894" y="2222769"/>
                    <a:ext cx="2839331" cy="647961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6637" rIns="0" bIns="46637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3429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6858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0287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3716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7145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0574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24003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27432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932472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AU" sz="1600" dirty="0">
                        <a:gradFill>
                          <a:gsLst>
                            <a:gs pos="5439">
                              <a:srgbClr val="F8F8F8"/>
                            </a:gs>
                            <a:gs pos="10000">
                              <a:srgbClr val="F8F8F8"/>
                            </a:gs>
                          </a:gsLst>
                          <a:lin ang="5400000" scaled="0"/>
                        </a:gradFill>
                      </a:rPr>
                      <a:t>Real-time Engine</a:t>
                    </a:r>
                  </a:p>
                </p:txBody>
              </p:sp>
              <p:grpSp>
                <p:nvGrpSpPr>
                  <p:cNvPr id="108" name="Group 154">
                    <a:extLst>
                      <a:ext uri="{FF2B5EF4-FFF2-40B4-BE49-F238E27FC236}">
                        <a16:creationId xmlns:a16="http://schemas.microsoft.com/office/drawing/2014/main" id="{50EEF1EC-9858-4C5D-8020-11FF877CA951}"/>
                      </a:ext>
                    </a:extLst>
                  </p:cNvPr>
                  <p:cNvGrpSpPr/>
                  <p:nvPr/>
                </p:nvGrpSpPr>
                <p:grpSpPr>
                  <a:xfrm>
                    <a:off x="2047468" y="1480914"/>
                    <a:ext cx="9222318" cy="2406638"/>
                    <a:chOff x="2047468" y="1480914"/>
                    <a:chExt cx="9222318" cy="2406637"/>
                  </a:xfrm>
                </p:grpSpPr>
                <p:sp>
                  <p:nvSpPr>
                    <p:cNvPr id="109" name="Rectangle 158">
                      <a:extLst>
                        <a:ext uri="{FF2B5EF4-FFF2-40B4-BE49-F238E27FC236}">
                          <a16:creationId xmlns:a16="http://schemas.microsoft.com/office/drawing/2014/main" id="{EDD5B421-01E0-4D56-923B-C9B7B605BD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58123" y="1480914"/>
                      <a:ext cx="8111663" cy="1972494"/>
                    </a:xfrm>
                    <a:prstGeom prst="rect">
                      <a:avLst/>
                    </a:prstGeom>
                    <a:noFill/>
                    <a:ln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accent4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685800" rtl="0" eaLnBrk="1" latinLnBrk="0" hangingPunct="1">
                        <a:defRPr sz="1350" kern="120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l-PL"/>
                    </a:p>
                  </p:txBody>
                </p:sp>
                <p:cxnSp>
                  <p:nvCxnSpPr>
                    <p:cNvPr id="110" name="Straight Arrow Connector 156">
                      <a:extLst>
                        <a:ext uri="{FF2B5EF4-FFF2-40B4-BE49-F238E27FC236}">
                          <a16:creationId xmlns:a16="http://schemas.microsoft.com/office/drawing/2014/main" id="{AD540F65-2C62-44CB-99ED-A52581FE8E8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047468" y="2222771"/>
                      <a:ext cx="1062656" cy="1664780"/>
                    </a:xfrm>
                    <a:prstGeom prst="straightConnector1">
                      <a:avLst/>
                    </a:prstGeom>
                    <a:ln>
                      <a:headEnd type="none"/>
                      <a:tailEnd type="triangle"/>
                    </a:ln>
                  </p:spPr>
                  <p:style>
                    <a:lnRef idx="3">
                      <a:schemeClr val="accent2"/>
                    </a:lnRef>
                    <a:fillRef idx="0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05" name="Straight Arrow Connector 147">
                  <a:extLst>
                    <a:ext uri="{FF2B5EF4-FFF2-40B4-BE49-F238E27FC236}">
                      <a16:creationId xmlns:a16="http://schemas.microsoft.com/office/drawing/2014/main" id="{5DEAD226-B11E-4AF8-8682-EA807C6D4A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96162" y="3219705"/>
                  <a:ext cx="0" cy="562972"/>
                </a:xfrm>
                <a:prstGeom prst="straightConnector1">
                  <a:avLst/>
                </a:prstGeom>
                <a:ln>
                  <a:headEnd type="none"/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1" name="Rectangle 220">
                <a:extLst>
                  <a:ext uri="{FF2B5EF4-FFF2-40B4-BE49-F238E27FC236}">
                    <a16:creationId xmlns:a16="http://schemas.microsoft.com/office/drawing/2014/main" id="{A91088FE-A45E-4333-92C7-21576415CDD8}"/>
                  </a:ext>
                </a:extLst>
              </p:cNvPr>
              <p:cNvSpPr/>
              <p:nvPr/>
            </p:nvSpPr>
            <p:spPr bwMode="auto">
              <a:xfrm>
                <a:off x="3510506" y="2566435"/>
                <a:ext cx="1926372" cy="448297"/>
              </a:xfrm>
              <a:prstGeom prst="rect">
                <a:avLst/>
              </a:prstGeom>
              <a:ln>
                <a:solidFill>
                  <a:schemeClr val="accent4">
                    <a:lumMod val="60000"/>
                    <a:lumOff val="4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AU" sz="1600" dirty="0">
                    <a:gradFill>
                      <a:gsLst>
                        <a:gs pos="5439">
                          <a:srgbClr val="F8F8F8"/>
                        </a:gs>
                        <a:gs pos="10000">
                          <a:srgbClr val="F8F8F8"/>
                        </a:gs>
                      </a:gsLst>
                      <a:lin ang="5400000" scaled="0"/>
                    </a:gradFill>
                  </a:rPr>
                  <a:t>Real Time View</a:t>
                </a:r>
              </a:p>
            </p:txBody>
          </p:sp>
          <p:cxnSp>
            <p:nvCxnSpPr>
              <p:cNvPr id="102" name="Elbow Connector 40">
                <a:extLst>
                  <a:ext uri="{FF2B5EF4-FFF2-40B4-BE49-F238E27FC236}">
                    <a16:creationId xmlns:a16="http://schemas.microsoft.com/office/drawing/2014/main" id="{ED9C5778-0312-42B7-90A8-EE065EB83A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36878" y="2652750"/>
                <a:ext cx="1042318" cy="169108"/>
              </a:xfrm>
              <a:prstGeom prst="bentConnector3">
                <a:avLst>
                  <a:gd name="adj1" fmla="val 50000"/>
                </a:avLst>
              </a:prstGeom>
              <a:ln>
                <a:headEnd type="none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03" name="Rectangular Callout 11">
                <a:extLst>
                  <a:ext uri="{FF2B5EF4-FFF2-40B4-BE49-F238E27FC236}">
                    <a16:creationId xmlns:a16="http://schemas.microsoft.com/office/drawing/2014/main" id="{820BA399-74FE-428D-B48F-51FF260432DF}"/>
                  </a:ext>
                </a:extLst>
              </p:cNvPr>
              <p:cNvSpPr/>
              <p:nvPr/>
            </p:nvSpPr>
            <p:spPr bwMode="auto">
              <a:xfrm>
                <a:off x="6475464" y="2528415"/>
                <a:ext cx="981524" cy="569846"/>
              </a:xfrm>
              <a:prstGeom prst="wedgeRectCallout">
                <a:avLst>
                  <a:gd name="adj1" fmla="val -2804"/>
                  <a:gd name="adj2" fmla="val 76928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AU" sz="1600" dirty="0">
                    <a:gradFill>
                      <a:gsLst>
                        <a:gs pos="5439">
                          <a:srgbClr val="F8F8F8"/>
                        </a:gs>
                        <a:gs pos="10000">
                          <a:srgbClr val="F8F8F8"/>
                        </a:gs>
                      </a:gsLst>
                      <a:lin ang="5400000" scaled="0"/>
                    </a:gradFill>
                  </a:rPr>
                  <a:t>Queries</a:t>
                </a:r>
              </a:p>
            </p:txBody>
          </p:sp>
        </p:grpSp>
        <p:sp>
          <p:nvSpPr>
            <p:cNvPr id="99" name="TextBox 223">
              <a:extLst>
                <a:ext uri="{FF2B5EF4-FFF2-40B4-BE49-F238E27FC236}">
                  <a16:creationId xmlns:a16="http://schemas.microsoft.com/office/drawing/2014/main" id="{0FD99BC5-A884-417E-9180-AEACEF042BBC}"/>
                </a:ext>
              </a:extLst>
            </p:cNvPr>
            <p:cNvSpPr txBox="1"/>
            <p:nvPr/>
          </p:nvSpPr>
          <p:spPr>
            <a:xfrm>
              <a:off x="4078029" y="1022067"/>
              <a:ext cx="1279024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pl-PL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HOT</a:t>
              </a:r>
              <a:r>
                <a:rPr lang="en-GB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PATH</a:t>
              </a:r>
              <a:endParaRPr lang="pl-PL" sz="2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2" name="Group 27">
            <a:extLst>
              <a:ext uri="{FF2B5EF4-FFF2-40B4-BE49-F238E27FC236}">
                <a16:creationId xmlns:a16="http://schemas.microsoft.com/office/drawing/2014/main" id="{4F744B5D-8BF1-460D-820D-E4B345A4348C}"/>
              </a:ext>
            </a:extLst>
          </p:cNvPr>
          <p:cNvGrpSpPr/>
          <p:nvPr/>
        </p:nvGrpSpPr>
        <p:grpSpPr>
          <a:xfrm>
            <a:off x="3054756" y="3776362"/>
            <a:ext cx="5972710" cy="2078279"/>
            <a:chOff x="858255" y="2790583"/>
            <a:chExt cx="5972710" cy="2078279"/>
          </a:xfrm>
        </p:grpSpPr>
        <p:sp>
          <p:nvSpPr>
            <p:cNvPr id="84" name="Rectangle 232">
              <a:extLst>
                <a:ext uri="{FF2B5EF4-FFF2-40B4-BE49-F238E27FC236}">
                  <a16:creationId xmlns:a16="http://schemas.microsoft.com/office/drawing/2014/main" id="{909A485A-77EF-4670-A67D-12D73C79C259}"/>
                </a:ext>
              </a:extLst>
            </p:cNvPr>
            <p:cNvSpPr/>
            <p:nvPr/>
          </p:nvSpPr>
          <p:spPr bwMode="auto">
            <a:xfrm>
              <a:off x="3522867" y="3097011"/>
              <a:ext cx="1901649" cy="43671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600" dirty="0"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</a:rPr>
                <a:t>Batch View</a:t>
              </a:r>
            </a:p>
          </p:txBody>
        </p:sp>
        <p:cxnSp>
          <p:nvCxnSpPr>
            <p:cNvPr id="85" name="Elbow Connector 40">
              <a:extLst>
                <a:ext uri="{FF2B5EF4-FFF2-40B4-BE49-F238E27FC236}">
                  <a16:creationId xmlns:a16="http://schemas.microsoft.com/office/drawing/2014/main" id="{27E203AE-29A6-4279-8ED8-1A3BA40896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5044" y="2821858"/>
              <a:ext cx="1046050" cy="448168"/>
            </a:xfrm>
            <a:prstGeom prst="bentConnector3">
              <a:avLst>
                <a:gd name="adj1" fmla="val 50000"/>
              </a:avLst>
            </a:prstGeom>
            <a:ln>
              <a:headEnd type="non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86" name="Group 26">
              <a:extLst>
                <a:ext uri="{FF2B5EF4-FFF2-40B4-BE49-F238E27FC236}">
                  <a16:creationId xmlns:a16="http://schemas.microsoft.com/office/drawing/2014/main" id="{E0DB880F-1C82-42F3-AD44-27F634C1AA47}"/>
                </a:ext>
              </a:extLst>
            </p:cNvPr>
            <p:cNvGrpSpPr/>
            <p:nvPr/>
          </p:nvGrpSpPr>
          <p:grpSpPr>
            <a:xfrm>
              <a:off x="858255" y="2790583"/>
              <a:ext cx="5972710" cy="2078279"/>
              <a:chOff x="858255" y="2790583"/>
              <a:chExt cx="5972710" cy="2078279"/>
            </a:xfrm>
          </p:grpSpPr>
          <p:cxnSp>
            <p:nvCxnSpPr>
              <p:cNvPr id="87" name="Straight Arrow Connector 233">
                <a:extLst>
                  <a:ext uri="{FF2B5EF4-FFF2-40B4-BE49-F238E27FC236}">
                    <a16:creationId xmlns:a16="http://schemas.microsoft.com/office/drawing/2014/main" id="{8955FBD5-6551-469A-9302-97A05E8785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84533" y="3533722"/>
                <a:ext cx="0" cy="637322"/>
              </a:xfrm>
              <a:prstGeom prst="straightConnector1">
                <a:avLst/>
              </a:prstGeom>
              <a:ln>
                <a:headEnd type="non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88" name="Group 25">
                <a:extLst>
                  <a:ext uri="{FF2B5EF4-FFF2-40B4-BE49-F238E27FC236}">
                    <a16:creationId xmlns:a16="http://schemas.microsoft.com/office/drawing/2014/main" id="{7DD8562E-4D17-454B-92CF-0D2911BA74CD}"/>
                  </a:ext>
                </a:extLst>
              </p:cNvPr>
              <p:cNvGrpSpPr/>
              <p:nvPr/>
            </p:nvGrpSpPr>
            <p:grpSpPr>
              <a:xfrm>
                <a:off x="858255" y="2790583"/>
                <a:ext cx="5972710" cy="2078279"/>
                <a:chOff x="858255" y="2790583"/>
                <a:chExt cx="5972710" cy="2078279"/>
              </a:xfrm>
            </p:grpSpPr>
            <p:grpSp>
              <p:nvGrpSpPr>
                <p:cNvPr id="89" name="Group 19">
                  <a:extLst>
                    <a:ext uri="{FF2B5EF4-FFF2-40B4-BE49-F238E27FC236}">
                      <a16:creationId xmlns:a16="http://schemas.microsoft.com/office/drawing/2014/main" id="{17D04CCF-A023-4015-A848-1B8E650FD1F8}"/>
                    </a:ext>
                  </a:extLst>
                </p:cNvPr>
                <p:cNvGrpSpPr/>
                <p:nvPr/>
              </p:nvGrpSpPr>
              <p:grpSpPr>
                <a:xfrm>
                  <a:off x="1714248" y="2790583"/>
                  <a:ext cx="5116717" cy="2078279"/>
                  <a:chOff x="1624324" y="2790583"/>
                  <a:chExt cx="5116717" cy="2078279"/>
                </a:xfrm>
              </p:grpSpPr>
              <p:sp>
                <p:nvSpPr>
                  <p:cNvPr id="91" name="Rectangle 224">
                    <a:extLst>
                      <a:ext uri="{FF2B5EF4-FFF2-40B4-BE49-F238E27FC236}">
                        <a16:creationId xmlns:a16="http://schemas.microsoft.com/office/drawing/2014/main" id="{75403F84-E5BC-4FD0-B9D0-1B022DA6A359}"/>
                      </a:ext>
                    </a:extLst>
                  </p:cNvPr>
                  <p:cNvSpPr/>
                  <p:nvPr/>
                </p:nvSpPr>
                <p:spPr>
                  <a:xfrm>
                    <a:off x="2329816" y="3722962"/>
                    <a:ext cx="1809793" cy="1145900"/>
                  </a:xfrm>
                  <a:prstGeom prst="rect">
                    <a:avLst/>
                  </a:prstGeom>
                  <a:ln w="38100"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685800" rtl="0" eaLnBrk="1" latinLnBrk="0" hangingPunct="1">
                      <a:defRPr sz="135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342900" algn="l" defTabSz="685800" rtl="0" eaLnBrk="1" latinLnBrk="0" hangingPunct="1">
                      <a:defRPr sz="135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685800" algn="l" defTabSz="685800" rtl="0" eaLnBrk="1" latinLnBrk="0" hangingPunct="1">
                      <a:defRPr sz="135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028700" algn="l" defTabSz="685800" rtl="0" eaLnBrk="1" latinLnBrk="0" hangingPunct="1">
                      <a:defRPr sz="135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371600" algn="l" defTabSz="685800" rtl="0" eaLnBrk="1" latinLnBrk="0" hangingPunct="1">
                      <a:defRPr sz="135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714500" algn="l" defTabSz="685800" rtl="0" eaLnBrk="1" latinLnBrk="0" hangingPunct="1">
                      <a:defRPr sz="135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057400" algn="l" defTabSz="685800" rtl="0" eaLnBrk="1" latinLnBrk="0" hangingPunct="1">
                      <a:defRPr sz="135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2400300" algn="l" defTabSz="685800" rtl="0" eaLnBrk="1" latinLnBrk="0" hangingPunct="1">
                      <a:defRPr sz="135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2743200" algn="l" defTabSz="685800" rtl="0" eaLnBrk="1" latinLnBrk="0" hangingPunct="1">
                      <a:defRPr sz="135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l-PL"/>
                  </a:p>
                </p:txBody>
              </p:sp>
              <p:sp>
                <p:nvSpPr>
                  <p:cNvPr id="92" name="TextBox 225">
                    <a:extLst>
                      <a:ext uri="{FF2B5EF4-FFF2-40B4-BE49-F238E27FC236}">
                        <a16:creationId xmlns:a16="http://schemas.microsoft.com/office/drawing/2014/main" id="{DC66D695-CD9C-423C-8969-F57B606E7D2C}"/>
                      </a:ext>
                    </a:extLst>
                  </p:cNvPr>
                  <p:cNvSpPr txBox="1"/>
                  <p:nvPr/>
                </p:nvSpPr>
                <p:spPr>
                  <a:xfrm>
                    <a:off x="2405423" y="3769988"/>
                    <a:ext cx="1639673" cy="5909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685800" rtl="0" eaLnBrk="1" latinLnBrk="0" hangingPunct="1">
                      <a:defRPr sz="135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342900" algn="l" defTabSz="685800" rtl="0" eaLnBrk="1" latinLnBrk="0" hangingPunct="1">
                      <a:defRPr sz="135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685800" algn="l" defTabSz="685800" rtl="0" eaLnBrk="1" latinLnBrk="0" hangingPunct="1">
                      <a:defRPr sz="135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028700" algn="l" defTabSz="685800" rtl="0" eaLnBrk="1" latinLnBrk="0" hangingPunct="1">
                      <a:defRPr sz="135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371600" algn="l" defTabSz="685800" rtl="0" eaLnBrk="1" latinLnBrk="0" hangingPunct="1">
                      <a:defRPr sz="135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714500" algn="l" defTabSz="685800" rtl="0" eaLnBrk="1" latinLnBrk="0" hangingPunct="1">
                      <a:defRPr sz="135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057400" algn="l" defTabSz="685800" rtl="0" eaLnBrk="1" latinLnBrk="0" hangingPunct="1">
                      <a:defRPr sz="135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2400300" algn="l" defTabSz="685800" rtl="0" eaLnBrk="1" latinLnBrk="0" hangingPunct="1">
                      <a:defRPr sz="135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2743200" algn="l" defTabSz="685800" rtl="0" eaLnBrk="1" latinLnBrk="0" hangingPunct="1">
                      <a:defRPr sz="135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lnSpc>
                        <a:spcPct val="90000"/>
                      </a:lnSpc>
                    </a:pPr>
                    <a:r>
                      <a:rPr lang="en-GB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LONG </a:t>
                    </a:r>
                  </a:p>
                  <a:p>
                    <a:pPr algn="ctr">
                      <a:lnSpc>
                        <a:spcPct val="90000"/>
                      </a:lnSpc>
                    </a:pPr>
                    <a:r>
                      <a:rPr lang="en-GB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TERM STORE</a:t>
                    </a:r>
                    <a:endParaRPr lang="pl-PL" sz="1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93" name="Rectangle 226">
                    <a:extLst>
                      <a:ext uri="{FF2B5EF4-FFF2-40B4-BE49-F238E27FC236}">
                        <a16:creationId xmlns:a16="http://schemas.microsoft.com/office/drawing/2014/main" id="{4F0415E2-BEF6-4C04-B51A-BC947F8978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719899" y="4366678"/>
                    <a:ext cx="1010722" cy="346606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vert="horz" wrap="square" lIns="0" tIns="46637" rIns="0" bIns="46637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3429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6858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0287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3716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7145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0574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24003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27432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932472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AU" sz="1600" dirty="0">
                        <a:gradFill>
                          <a:gsLst>
                            <a:gs pos="5439">
                              <a:srgbClr val="F8F8F8"/>
                            </a:gs>
                            <a:gs pos="10000">
                              <a:srgbClr val="F8F8F8"/>
                            </a:gs>
                          </a:gsLst>
                          <a:lin ang="5400000" scaled="0"/>
                        </a:gradFill>
                      </a:rPr>
                      <a:t>Data Store</a:t>
                    </a:r>
                  </a:p>
                </p:txBody>
              </p:sp>
              <p:sp>
                <p:nvSpPr>
                  <p:cNvPr id="94" name="Rectangle 227">
                    <a:extLst>
                      <a:ext uri="{FF2B5EF4-FFF2-40B4-BE49-F238E27FC236}">
                        <a16:creationId xmlns:a16="http://schemas.microsoft.com/office/drawing/2014/main" id="{639697E6-3F2F-4671-A460-6FF96B4E7F57}"/>
                      </a:ext>
                    </a:extLst>
                  </p:cNvPr>
                  <p:cNvSpPr/>
                  <p:nvPr/>
                </p:nvSpPr>
                <p:spPr>
                  <a:xfrm>
                    <a:off x="4435178" y="4171042"/>
                    <a:ext cx="2305863" cy="697819"/>
                  </a:xfrm>
                  <a:prstGeom prst="rect">
                    <a:avLst/>
                  </a:prstGeom>
                  <a:ln w="38100"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685800" rtl="0" eaLnBrk="1" latinLnBrk="0" hangingPunct="1">
                      <a:defRPr sz="135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342900" algn="l" defTabSz="685800" rtl="0" eaLnBrk="1" latinLnBrk="0" hangingPunct="1">
                      <a:defRPr sz="135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685800" algn="l" defTabSz="685800" rtl="0" eaLnBrk="1" latinLnBrk="0" hangingPunct="1">
                      <a:defRPr sz="135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028700" algn="l" defTabSz="685800" rtl="0" eaLnBrk="1" latinLnBrk="0" hangingPunct="1">
                      <a:defRPr sz="135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371600" algn="l" defTabSz="685800" rtl="0" eaLnBrk="1" latinLnBrk="0" hangingPunct="1">
                      <a:defRPr sz="135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714500" algn="l" defTabSz="685800" rtl="0" eaLnBrk="1" latinLnBrk="0" hangingPunct="1">
                      <a:defRPr sz="135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057400" algn="l" defTabSz="685800" rtl="0" eaLnBrk="1" latinLnBrk="0" hangingPunct="1">
                      <a:defRPr sz="135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2400300" algn="l" defTabSz="685800" rtl="0" eaLnBrk="1" latinLnBrk="0" hangingPunct="1">
                      <a:defRPr sz="135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2743200" algn="l" defTabSz="685800" rtl="0" eaLnBrk="1" latinLnBrk="0" hangingPunct="1">
                      <a:defRPr sz="135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l-PL" dirty="0"/>
                  </a:p>
                </p:txBody>
              </p:sp>
              <p:sp>
                <p:nvSpPr>
                  <p:cNvPr id="95" name="Rectangle 228">
                    <a:extLst>
                      <a:ext uri="{FF2B5EF4-FFF2-40B4-BE49-F238E27FC236}">
                        <a16:creationId xmlns:a16="http://schemas.microsoft.com/office/drawing/2014/main" id="{3753A449-50E3-497B-A3D1-8088EEAE0D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629167" y="4360919"/>
                    <a:ext cx="1846297" cy="376588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vert="horz" wrap="square" lIns="0" tIns="46637" rIns="0" bIns="46637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3429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6858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0287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3716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7145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0574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24003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2743200" algn="l" defTabSz="685800" rtl="0" eaLnBrk="1" latinLnBrk="0" hangingPunct="1">
                      <a:defRPr sz="135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932472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AU" sz="1600" dirty="0">
                        <a:gradFill>
                          <a:gsLst>
                            <a:gs pos="5439">
                              <a:srgbClr val="F8F8F8"/>
                            </a:gs>
                            <a:gs pos="10000">
                              <a:srgbClr val="F8F8F8"/>
                            </a:gs>
                          </a:gsLst>
                          <a:lin ang="5400000" scaled="0"/>
                        </a:gradFill>
                      </a:rPr>
                      <a:t>Batch Processing</a:t>
                    </a:r>
                  </a:p>
                </p:txBody>
              </p:sp>
              <p:cxnSp>
                <p:nvCxnSpPr>
                  <p:cNvPr id="96" name="Straight Arrow Connector 230">
                    <a:extLst>
                      <a:ext uri="{FF2B5EF4-FFF2-40B4-BE49-F238E27FC236}">
                        <a16:creationId xmlns:a16="http://schemas.microsoft.com/office/drawing/2014/main" id="{A0650F76-43C3-4DB4-935B-E0DFD2D098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24324" y="2790583"/>
                    <a:ext cx="639785" cy="1505329"/>
                  </a:xfrm>
                  <a:prstGeom prst="straightConnector1">
                    <a:avLst/>
                  </a:prstGeom>
                  <a:ln>
                    <a:headEnd type="none"/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Arrow Connector 231">
                    <a:extLst>
                      <a:ext uri="{FF2B5EF4-FFF2-40B4-BE49-F238E27FC236}">
                        <a16:creationId xmlns:a16="http://schemas.microsoft.com/office/drawing/2014/main" id="{12E69EB6-DFCD-46E7-A1A0-989D60723B47}"/>
                      </a:ext>
                    </a:extLst>
                  </p:cNvPr>
                  <p:cNvCxnSpPr>
                    <a:cxnSpLocks/>
                    <a:endCxn id="94" idx="1"/>
                  </p:cNvCxnSpPr>
                  <p:nvPr/>
                </p:nvCxnSpPr>
                <p:spPr>
                  <a:xfrm>
                    <a:off x="4120704" y="4519951"/>
                    <a:ext cx="314474" cy="1"/>
                  </a:xfrm>
                  <a:prstGeom prst="straightConnector1">
                    <a:avLst/>
                  </a:prstGeom>
                  <a:ln>
                    <a:headEnd type="none"/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0" name="TextBox 235">
                  <a:extLst>
                    <a:ext uri="{FF2B5EF4-FFF2-40B4-BE49-F238E27FC236}">
                      <a16:creationId xmlns:a16="http://schemas.microsoft.com/office/drawing/2014/main" id="{A23F98EF-DE7B-4A33-814B-6DBE8E614BE4}"/>
                    </a:ext>
                  </a:extLst>
                </p:cNvPr>
                <p:cNvSpPr txBox="1"/>
                <p:nvPr/>
              </p:nvSpPr>
              <p:spPr>
                <a:xfrm>
                  <a:off x="858255" y="3660629"/>
                  <a:ext cx="1523174" cy="3970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685800" rtl="0" eaLnBrk="1" latinLnBrk="0" hangingPunct="1"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42900" algn="l" defTabSz="685800" rtl="0" eaLnBrk="1" latinLnBrk="0" hangingPunct="1"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685800" algn="l" defTabSz="685800" rtl="0" eaLnBrk="1" latinLnBrk="0" hangingPunct="1"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28700" algn="l" defTabSz="685800" rtl="0" eaLnBrk="1" latinLnBrk="0" hangingPunct="1"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371600" algn="l" defTabSz="685800" rtl="0" eaLnBrk="1" latinLnBrk="0" hangingPunct="1"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4500" algn="l" defTabSz="685800" rtl="0" eaLnBrk="1" latinLnBrk="0" hangingPunct="1"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057400" algn="l" defTabSz="685800" rtl="0" eaLnBrk="1" latinLnBrk="0" hangingPunct="1"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400300" algn="l" defTabSz="685800" rtl="0" eaLnBrk="1" latinLnBrk="0" hangingPunct="1"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743200" algn="l" defTabSz="685800" rtl="0" eaLnBrk="1" latinLnBrk="0" hangingPunct="1"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r>
                    <a:rPr lang="en-GB" sz="1100" dirty="0"/>
                    <a:t>Mirror data 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GB" sz="1100" dirty="0"/>
                    <a:t>to Long Term Store</a:t>
                  </a:r>
                  <a:endParaRPr lang="pl-PL" sz="1100" dirty="0"/>
                </a:p>
              </p:txBody>
            </p:sp>
          </p:grpSp>
        </p:grpSp>
      </p:grpSp>
      <p:sp>
        <p:nvSpPr>
          <p:cNvPr id="83" name="Rectangle 236">
            <a:extLst>
              <a:ext uri="{FF2B5EF4-FFF2-40B4-BE49-F238E27FC236}">
                <a16:creationId xmlns:a16="http://schemas.microsoft.com/office/drawing/2014/main" id="{4CB6E0AA-A983-44D0-B94C-B8B8F5D523B5}"/>
              </a:ext>
            </a:extLst>
          </p:cNvPr>
          <p:cNvSpPr/>
          <p:nvPr/>
        </p:nvSpPr>
        <p:spPr>
          <a:xfrm>
            <a:off x="4577929" y="3395560"/>
            <a:ext cx="5128925" cy="124509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598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78129F-88C7-4AFD-B473-255752BD08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8560" y="851348"/>
            <a:ext cx="6952186" cy="957299"/>
          </a:xfrm>
        </p:spPr>
        <p:txBody>
          <a:bodyPr/>
          <a:lstStyle/>
          <a:p>
            <a:r>
              <a:rPr lang="pl-PL" sz="4800" b="1" dirty="0" smtClean="0">
                <a:solidFill>
                  <a:srgbClr val="EF942F"/>
                </a:solidFill>
                <a:latin typeface="+mj-lt"/>
              </a:rPr>
              <a:t>Data Lake </a:t>
            </a:r>
            <a:r>
              <a:rPr lang="pl-PL" sz="4800" b="1" dirty="0" err="1" smtClean="0">
                <a:solidFill>
                  <a:srgbClr val="EF942F"/>
                </a:solidFill>
                <a:latin typeface="+mj-lt"/>
              </a:rPr>
              <a:t>Approach</a:t>
            </a:r>
            <a:endParaRPr lang="pl-PL" sz="4800" spc="-50" dirty="0">
              <a:solidFill>
                <a:srgbClr val="EF942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2D7AD4-30A0-4EF0-A3FF-38878DE1BABB}"/>
              </a:ext>
            </a:extLst>
          </p:cNvPr>
          <p:cNvSpPr/>
          <p:nvPr/>
        </p:nvSpPr>
        <p:spPr>
          <a:xfrm>
            <a:off x="1452880" y="2090172"/>
            <a:ext cx="951992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“If you think of a </a:t>
            </a:r>
            <a:r>
              <a:rPr lang="en-US" sz="3200" b="1" dirty="0" err="1">
                <a:solidFill>
                  <a:srgbClr val="EF942F"/>
                </a:solidFill>
              </a:rPr>
              <a:t>datamart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 subset of a data warehouse) </a:t>
            </a:r>
          </a:p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a store of bottled water – cleansed and packaged and structured for easy consumption – the </a:t>
            </a:r>
            <a:r>
              <a:rPr lang="en-US" sz="3200" b="1" dirty="0">
                <a:solidFill>
                  <a:srgbClr val="EF942F"/>
                </a:solidFill>
              </a:rPr>
              <a:t>data lake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a large body of water in a more </a:t>
            </a:r>
            <a:r>
              <a:rPr lang="en-US" sz="3200" b="1" dirty="0">
                <a:solidFill>
                  <a:srgbClr val="EF942F"/>
                </a:solidFill>
              </a:rPr>
              <a:t>natural state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„</a:t>
            </a:r>
          </a:p>
          <a:p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		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Pentaho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CTO James Dixon 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43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78129F-88C7-4AFD-B473-255752BD08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8560" y="851348"/>
            <a:ext cx="6952186" cy="957299"/>
          </a:xfrm>
        </p:spPr>
        <p:txBody>
          <a:bodyPr/>
          <a:lstStyle/>
          <a:p>
            <a:r>
              <a:rPr lang="pl-PL" sz="4800" b="1" dirty="0" err="1" smtClean="0">
                <a:solidFill>
                  <a:srgbClr val="EF942F"/>
                </a:solidFill>
                <a:latin typeface="+mj-lt"/>
              </a:rPr>
              <a:t>Cloud</a:t>
            </a:r>
            <a:r>
              <a:rPr lang="pl-PL" sz="4800" b="1" dirty="0" smtClean="0">
                <a:solidFill>
                  <a:srgbClr val="EF942F"/>
                </a:solidFill>
                <a:latin typeface="+mj-lt"/>
              </a:rPr>
              <a:t> Model</a:t>
            </a:r>
            <a:endParaRPr lang="pl-PL" sz="4800" spc="-50" dirty="0">
              <a:solidFill>
                <a:srgbClr val="EF942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961E908-93ED-4981-A84F-9DC2390B1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11" y="1680837"/>
            <a:ext cx="11056720" cy="434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54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78129F-88C7-4AFD-B473-255752BD08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8560" y="851348"/>
            <a:ext cx="6952186" cy="957299"/>
          </a:xfrm>
        </p:spPr>
        <p:txBody>
          <a:bodyPr/>
          <a:lstStyle/>
          <a:p>
            <a:r>
              <a:rPr lang="pl-PL" sz="4800" b="1" dirty="0" err="1" smtClean="0">
                <a:solidFill>
                  <a:srgbClr val="EF942F"/>
                </a:solidFill>
                <a:latin typeface="+mj-lt"/>
              </a:rPr>
              <a:t>Azure</a:t>
            </a:r>
            <a:r>
              <a:rPr lang="pl-PL" sz="4800" b="1" dirty="0" smtClean="0">
                <a:solidFill>
                  <a:srgbClr val="EF942F"/>
                </a:solidFill>
                <a:latin typeface="+mj-lt"/>
              </a:rPr>
              <a:t> </a:t>
            </a:r>
            <a:r>
              <a:rPr lang="pl-PL" sz="4800" b="1" dirty="0" err="1" smtClean="0">
                <a:solidFill>
                  <a:srgbClr val="EF942F"/>
                </a:solidFill>
                <a:latin typeface="+mj-lt"/>
              </a:rPr>
              <a:t>Cloud</a:t>
            </a:r>
            <a:r>
              <a:rPr lang="pl-PL" sz="4800" b="1" dirty="0" smtClean="0">
                <a:solidFill>
                  <a:srgbClr val="EF942F"/>
                </a:solidFill>
                <a:latin typeface="+mj-lt"/>
              </a:rPr>
              <a:t> </a:t>
            </a:r>
            <a:endParaRPr lang="pl-PL" sz="4800" spc="-50" dirty="0">
              <a:solidFill>
                <a:srgbClr val="EF942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B723F1C-2814-4783-8B11-746F4C14D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895" y="1808647"/>
            <a:ext cx="10022364" cy="389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8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78129F-88C7-4AFD-B473-255752BD08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8560" y="851348"/>
            <a:ext cx="6952186" cy="957299"/>
          </a:xfrm>
        </p:spPr>
        <p:txBody>
          <a:bodyPr/>
          <a:lstStyle/>
          <a:p>
            <a:r>
              <a:rPr lang="pl-PL" sz="4800" b="1" dirty="0" err="1" smtClean="0">
                <a:solidFill>
                  <a:srgbClr val="EF942F"/>
                </a:solidFill>
                <a:latin typeface="+mj-lt"/>
              </a:rPr>
              <a:t>Azure</a:t>
            </a:r>
            <a:r>
              <a:rPr lang="pl-PL" sz="4800" b="1" dirty="0" smtClean="0">
                <a:solidFill>
                  <a:srgbClr val="EF942F"/>
                </a:solidFill>
                <a:latin typeface="+mj-lt"/>
              </a:rPr>
              <a:t> </a:t>
            </a:r>
            <a:r>
              <a:rPr lang="pl-PL" sz="4800" b="1" dirty="0" err="1" smtClean="0">
                <a:solidFill>
                  <a:srgbClr val="EF942F"/>
                </a:solidFill>
                <a:latin typeface="+mj-lt"/>
              </a:rPr>
              <a:t>Cloud</a:t>
            </a:r>
            <a:r>
              <a:rPr lang="pl-PL" sz="4800" b="1" dirty="0" smtClean="0">
                <a:solidFill>
                  <a:srgbClr val="EF942F"/>
                </a:solidFill>
                <a:latin typeface="+mj-lt"/>
              </a:rPr>
              <a:t> </a:t>
            </a:r>
            <a:endParaRPr lang="pl-PL" sz="4800" spc="-50" dirty="0">
              <a:solidFill>
                <a:srgbClr val="EF942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1258398" y="1655805"/>
            <a:ext cx="99121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 smtClean="0"/>
              <a:t>Przetwarzanie strumieni:  </a:t>
            </a:r>
            <a:r>
              <a:rPr lang="pl-PL" sz="2000" dirty="0" err="1" smtClean="0"/>
              <a:t>Stream</a:t>
            </a:r>
            <a:r>
              <a:rPr lang="pl-PL" sz="2000" dirty="0" smtClean="0"/>
              <a:t> </a:t>
            </a:r>
            <a:r>
              <a:rPr lang="pl-PL" sz="2000" dirty="0" err="1" smtClean="0"/>
              <a:t>Analitics</a:t>
            </a:r>
            <a:r>
              <a:rPr lang="pl-PL" sz="2000" dirty="0" smtClean="0"/>
              <a:t>, Spark Streaming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 smtClean="0"/>
              <a:t>Przechowywanie danych: Blog Storage, SQL Server Database, Data </a:t>
            </a:r>
            <a:r>
              <a:rPr lang="pl-PL" sz="2000" dirty="0" err="1" smtClean="0"/>
              <a:t>Warehouse</a:t>
            </a:r>
            <a:r>
              <a:rPr lang="pl-PL" sz="2000" dirty="0" smtClean="0"/>
              <a:t>, </a:t>
            </a:r>
            <a:r>
              <a:rPr lang="pl-PL" sz="2000" dirty="0" err="1" smtClean="0"/>
              <a:t>Azure</a:t>
            </a:r>
            <a:r>
              <a:rPr lang="pl-PL" sz="2000" dirty="0" smtClean="0"/>
              <a:t> Data Lake </a:t>
            </a:r>
            <a:r>
              <a:rPr lang="pl-PL" sz="2000" dirty="0" err="1" smtClean="0"/>
              <a:t>Store</a:t>
            </a:r>
            <a:endParaRPr lang="pl-PL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 smtClean="0"/>
              <a:t>Analiza danych: </a:t>
            </a:r>
            <a:r>
              <a:rPr lang="pl-PL" sz="2000" dirty="0" err="1" smtClean="0"/>
              <a:t>HdInsight</a:t>
            </a:r>
            <a:r>
              <a:rPr lang="pl-PL" sz="2000" dirty="0" smtClean="0"/>
              <a:t>, Data Lake </a:t>
            </a:r>
            <a:r>
              <a:rPr lang="pl-PL" sz="2000" dirty="0" err="1" smtClean="0"/>
              <a:t>Analitics</a:t>
            </a:r>
            <a:r>
              <a:rPr lang="pl-PL" sz="2000" dirty="0" smtClean="0"/>
              <a:t>, </a:t>
            </a:r>
            <a:r>
              <a:rPr lang="pl-PL" sz="2000" dirty="0" err="1" smtClean="0"/>
              <a:t>Databricks</a:t>
            </a:r>
            <a:endParaRPr lang="pl-PL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 smtClean="0"/>
              <a:t>Dane strumieniowe: </a:t>
            </a:r>
            <a:r>
              <a:rPr lang="pl-PL" sz="2000" dirty="0" err="1" smtClean="0"/>
              <a:t>IoT</a:t>
            </a:r>
            <a:r>
              <a:rPr lang="pl-PL" sz="2000" dirty="0" smtClean="0"/>
              <a:t> Hub, Event Hub, Kafka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 err="1" smtClean="0"/>
              <a:t>Wizualizacjia</a:t>
            </a:r>
            <a:r>
              <a:rPr lang="pl-PL" sz="2000" dirty="0" smtClean="0"/>
              <a:t>: Power Bi, Web </a:t>
            </a:r>
            <a:r>
              <a:rPr lang="pl-PL" sz="2000" dirty="0" err="1" smtClean="0"/>
              <a:t>Apps</a:t>
            </a:r>
            <a:r>
              <a:rPr lang="pl-PL" sz="2000" dirty="0" smtClean="0"/>
              <a:t>, Notebooki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 err="1" smtClean="0"/>
              <a:t>Orchiestracja</a:t>
            </a:r>
            <a:r>
              <a:rPr lang="pl-PL" sz="2000" dirty="0" smtClean="0"/>
              <a:t> procesem: Data </a:t>
            </a:r>
            <a:r>
              <a:rPr lang="pl-PL" sz="2000" dirty="0" err="1" smtClean="0"/>
              <a:t>Factory</a:t>
            </a:r>
            <a:endParaRPr lang="pl-PL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7921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>
          <a:xfrm>
            <a:off x="802800" y="2811237"/>
            <a:ext cx="11220324" cy="1729872"/>
          </a:xfrm>
        </p:spPr>
        <p:txBody>
          <a:bodyPr/>
          <a:lstStyle/>
          <a:p>
            <a:pPr algn="ctr"/>
            <a:r>
              <a:rPr lang="pl-PL" dirty="0" smtClean="0"/>
              <a:t>Etap 1: Dzisiejsze wyzwanie</a:t>
            </a:r>
            <a:r>
              <a:rPr lang="pl-PL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98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78129F-88C7-4AFD-B473-255752BD08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8560" y="851348"/>
            <a:ext cx="6952186" cy="957299"/>
          </a:xfrm>
        </p:spPr>
        <p:txBody>
          <a:bodyPr/>
          <a:lstStyle/>
          <a:p>
            <a:r>
              <a:rPr lang="pl-PL" sz="4800" b="1" dirty="0" smtClean="0">
                <a:solidFill>
                  <a:srgbClr val="EF942F"/>
                </a:solidFill>
                <a:latin typeface="+mj-lt"/>
              </a:rPr>
              <a:t>Wasze zadanie</a:t>
            </a:r>
            <a:endParaRPr lang="pl-PL" sz="4800" spc="-50" dirty="0">
              <a:solidFill>
                <a:srgbClr val="EF942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1178560" y="1655805"/>
            <a:ext cx="99121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smtClean="0"/>
              <a:t>Nasz </a:t>
            </a:r>
            <a:r>
              <a:rPr lang="pl-PL" sz="2400" dirty="0"/>
              <a:t>klient posiada wiele urządzeń do sprzedaży </a:t>
            </a:r>
            <a:r>
              <a:rPr lang="pl-PL" sz="2400" dirty="0" smtClean="0"/>
              <a:t>słodyczy/napojów </a:t>
            </a:r>
            <a:r>
              <a:rPr lang="pl-PL" sz="2400" dirty="0"/>
              <a:t>itd. Urządzenia te posiadają dostęp do sieci. Nasz klient chce mieć możliwość monitorowania stanu pracy czy urządzeń w zakresie podstawowych parametrów pracy oraz stanu danego towaru na danym urządzeniu tak aby, mógł szybko zareagować w przypadku wykryciu </a:t>
            </a:r>
            <a:r>
              <a:rPr lang="pl-PL" sz="2400" dirty="0" smtClean="0"/>
              <a:t>anomalii </a:t>
            </a:r>
            <a:r>
              <a:rPr lang="pl-PL" sz="2400" dirty="0"/>
              <a:t>lub braku towaru</a:t>
            </a:r>
            <a:r>
              <a:rPr lang="pl-PL" sz="2400" dirty="0" smtClean="0"/>
              <a:t>.</a:t>
            </a:r>
          </a:p>
          <a:p>
            <a:endParaRPr lang="pl-PL" sz="2400" dirty="0"/>
          </a:p>
          <a:p>
            <a:r>
              <a:rPr lang="pl-PL" sz="2400" dirty="0" smtClean="0"/>
              <a:t>Dodatkowo </a:t>
            </a:r>
            <a:r>
              <a:rPr lang="pl-PL" sz="2400" dirty="0"/>
              <a:t>nasz klient chce mieć możliwość generowania </a:t>
            </a:r>
            <a:endParaRPr lang="pl-PL" sz="2400" dirty="0" smtClean="0"/>
          </a:p>
          <a:p>
            <a:r>
              <a:rPr lang="pl-PL" sz="2400" dirty="0" smtClean="0"/>
              <a:t>dziennych/miesięcznych/rocznych </a:t>
            </a:r>
            <a:r>
              <a:rPr lang="pl-PL" sz="2400" dirty="0"/>
              <a:t>statystyk dotyczących </a:t>
            </a:r>
            <a:r>
              <a:rPr lang="pl-PL" sz="2400" dirty="0" smtClean="0"/>
              <a:t>funkcjonowania </a:t>
            </a:r>
            <a:r>
              <a:rPr lang="pl-PL" sz="2400" dirty="0"/>
              <a:t>jego biznesu np. ilość sprzedanego towaru danego dnia, zysk z danego urządzenia. 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979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78129F-88C7-4AFD-B473-255752BD08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8560" y="851348"/>
            <a:ext cx="4657761" cy="957299"/>
          </a:xfrm>
        </p:spPr>
        <p:txBody>
          <a:bodyPr/>
          <a:lstStyle/>
          <a:p>
            <a:r>
              <a:rPr lang="en-GB" sz="4800" spc="-50" dirty="0">
                <a:solidFill>
                  <a:srgbClr val="000000">
                    <a:lumMod val="75000"/>
                    <a:lumOff val="25000"/>
                  </a:srgbClr>
                </a:solidFill>
                <a:latin typeface="Calibri Light" panose="020F0302020204030204"/>
                <a:ea typeface="+mj-ea"/>
                <a:cs typeface="+mj-cs"/>
              </a:rPr>
              <a:t>Agenda</a:t>
            </a:r>
            <a:endParaRPr lang="pl-PL" sz="4800" spc="-50" dirty="0">
              <a:solidFill>
                <a:srgbClr val="000000">
                  <a:lumMod val="75000"/>
                  <a:lumOff val="25000"/>
                </a:srgbClr>
              </a:solidFill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2D7AD4-30A0-4EF0-A3FF-38878DE1BABB}"/>
              </a:ext>
            </a:extLst>
          </p:cNvPr>
          <p:cNvSpPr/>
          <p:nvPr/>
        </p:nvSpPr>
        <p:spPr>
          <a:xfrm>
            <a:off x="1452880" y="2090172"/>
            <a:ext cx="951992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l-PL" sz="4000" b="1" dirty="0">
                <a:solidFill>
                  <a:srgbClr val="EF942F"/>
                </a:solidFill>
              </a:rPr>
              <a:t>Wprowadzenie</a:t>
            </a:r>
            <a:endParaRPr lang="en-GB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l-PL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Tworzenie skalowalnej aplikacji przetwarzającej dane w trybie on-line i off-</a:t>
            </a:r>
            <a:r>
              <a:rPr lang="pl-PL" sz="4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line</a:t>
            </a:r>
            <a:r>
              <a:rPr lang="pl-PL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na bazie chmury </a:t>
            </a:r>
            <a:r>
              <a:rPr lang="pl-PL" sz="4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Azure</a:t>
            </a:r>
            <a:endParaRPr lang="en-GB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62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78129F-88C7-4AFD-B473-255752BD08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8560" y="851348"/>
            <a:ext cx="6952186" cy="957299"/>
          </a:xfrm>
        </p:spPr>
        <p:txBody>
          <a:bodyPr/>
          <a:lstStyle/>
          <a:p>
            <a:r>
              <a:rPr lang="pl-PL" sz="4800" b="1" dirty="0" smtClean="0">
                <a:solidFill>
                  <a:srgbClr val="EF942F"/>
                </a:solidFill>
                <a:latin typeface="+mj-lt"/>
              </a:rPr>
              <a:t>Wasze zadanie</a:t>
            </a:r>
            <a:endParaRPr lang="pl-PL" sz="4800" spc="-50" dirty="0">
              <a:solidFill>
                <a:srgbClr val="EF942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1178560" y="1655805"/>
            <a:ext cx="99121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Wymagania niefunkcjonalne:</a:t>
            </a:r>
            <a:endParaRPr lang="en-US" sz="2800" dirty="0"/>
          </a:p>
          <a:p>
            <a:r>
              <a:rPr lang="pl-PL" sz="2800" dirty="0"/>
              <a:t>Rozwiązanie ma być </a:t>
            </a:r>
            <a:r>
              <a:rPr lang="pl-PL" sz="2800" b="1" dirty="0"/>
              <a:t>skalowalne</a:t>
            </a:r>
            <a:r>
              <a:rPr lang="pl-PL" sz="2800" dirty="0"/>
              <a:t> (aktualnie nasz klient ma 1000 urządzeń), ale rozwiązania ma umożliwiać obsługę 100 000 urządzeń.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5355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>
          <a:xfrm>
            <a:off x="3101157" y="3033659"/>
            <a:ext cx="6564635" cy="1729872"/>
          </a:xfrm>
        </p:spPr>
        <p:txBody>
          <a:bodyPr/>
          <a:lstStyle/>
          <a:p>
            <a:pPr algn="ctr"/>
            <a:r>
              <a:rPr lang="pl-PL" dirty="0" smtClean="0"/>
              <a:t>Time: 10 minut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90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>
          <a:xfrm>
            <a:off x="839870" y="2959518"/>
            <a:ext cx="10997903" cy="1729872"/>
          </a:xfrm>
        </p:spPr>
        <p:txBody>
          <a:bodyPr/>
          <a:lstStyle/>
          <a:p>
            <a:pPr algn="ctr"/>
            <a:r>
              <a:rPr lang="pl-PL" dirty="0" smtClean="0"/>
              <a:t>Prezentacja rozwiązań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06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>
          <a:xfrm>
            <a:off x="802800" y="2811237"/>
            <a:ext cx="11220324" cy="1729872"/>
          </a:xfrm>
        </p:spPr>
        <p:txBody>
          <a:bodyPr/>
          <a:lstStyle/>
          <a:p>
            <a:pPr algn="ctr"/>
            <a:r>
              <a:rPr lang="pl-PL" dirty="0" smtClean="0"/>
              <a:t>Etap 2: Stworzenie rozwiązania w oparciu o chmurę </a:t>
            </a:r>
            <a:r>
              <a:rPr lang="pl-PL" dirty="0" err="1" smtClean="0"/>
              <a:t>Azure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68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78129F-88C7-4AFD-B473-255752BD08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8559" y="851348"/>
            <a:ext cx="10659213" cy="957299"/>
          </a:xfrm>
        </p:spPr>
        <p:txBody>
          <a:bodyPr/>
          <a:lstStyle/>
          <a:p>
            <a:r>
              <a:rPr lang="pl-PL" sz="4800" b="1" dirty="0" smtClean="0">
                <a:solidFill>
                  <a:srgbClr val="EF942F"/>
                </a:solidFill>
                <a:latin typeface="+mj-lt"/>
              </a:rPr>
              <a:t>Jak będzie wyglądało nasze </a:t>
            </a:r>
            <a:r>
              <a:rPr lang="pl-PL" sz="4800" b="1" dirty="0" err="1" smtClean="0">
                <a:solidFill>
                  <a:srgbClr val="EF942F"/>
                </a:solidFill>
                <a:latin typeface="+mj-lt"/>
              </a:rPr>
              <a:t>rowiązanie</a:t>
            </a:r>
            <a:r>
              <a:rPr lang="pl-PL" sz="4800" b="1" dirty="0">
                <a:solidFill>
                  <a:srgbClr val="EF942F"/>
                </a:solidFill>
                <a:latin typeface="+mj-lt"/>
              </a:rPr>
              <a:t>?</a:t>
            </a:r>
            <a:endParaRPr lang="pl-PL" sz="4800" spc="-50" dirty="0">
              <a:solidFill>
                <a:srgbClr val="EF942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1"/>
          <p:cNvPicPr/>
          <p:nvPr/>
        </p:nvPicPr>
        <p:blipFill>
          <a:blip r:embed="rId3"/>
          <a:stretch>
            <a:fillRect/>
          </a:stretch>
        </p:blipFill>
        <p:spPr>
          <a:xfrm>
            <a:off x="2530731" y="2112095"/>
            <a:ext cx="7435884" cy="410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01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78129F-88C7-4AFD-B473-255752BD08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8560" y="851348"/>
            <a:ext cx="6952186" cy="957299"/>
          </a:xfrm>
        </p:spPr>
        <p:txBody>
          <a:bodyPr/>
          <a:lstStyle/>
          <a:p>
            <a:r>
              <a:rPr lang="pl-PL" sz="4800" b="1" dirty="0" smtClean="0">
                <a:solidFill>
                  <a:srgbClr val="EF942F"/>
                </a:solidFill>
                <a:latin typeface="+mj-lt"/>
              </a:rPr>
              <a:t>Narzędzia</a:t>
            </a:r>
            <a:endParaRPr lang="pl-PL" sz="4800" spc="-50" dirty="0">
              <a:solidFill>
                <a:srgbClr val="EF942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1178560" y="1655805"/>
            <a:ext cx="99121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sz="2400" dirty="0" err="1"/>
              <a:t>Azure</a:t>
            </a:r>
            <a:r>
              <a:rPr lang="pl-PL" sz="2400" dirty="0"/>
              <a:t> Event Hub /</a:t>
            </a:r>
            <a:r>
              <a:rPr lang="pl-PL" sz="2400" dirty="0" err="1"/>
              <a:t>IoT</a:t>
            </a:r>
            <a:r>
              <a:rPr lang="pl-PL" sz="2400" dirty="0"/>
              <a:t> Hub</a:t>
            </a:r>
            <a:endParaRPr lang="en-US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sz="2400" dirty="0" err="1"/>
              <a:t>Azure</a:t>
            </a:r>
            <a:r>
              <a:rPr lang="pl-PL" sz="2400" dirty="0"/>
              <a:t> </a:t>
            </a:r>
            <a:r>
              <a:rPr lang="pl-PL" sz="2400" dirty="0" err="1"/>
              <a:t>Blob</a:t>
            </a:r>
            <a:r>
              <a:rPr lang="pl-PL" sz="2400" dirty="0"/>
              <a:t> Storage</a:t>
            </a:r>
            <a:endParaRPr lang="en-US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sz="2400" dirty="0" err="1"/>
              <a:t>Azure</a:t>
            </a:r>
            <a:r>
              <a:rPr lang="pl-PL" sz="2400" dirty="0"/>
              <a:t> Data Lake Storage</a:t>
            </a:r>
            <a:endParaRPr lang="en-US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sz="2400" dirty="0" err="1"/>
              <a:t>Azure</a:t>
            </a:r>
            <a:r>
              <a:rPr lang="pl-PL" sz="2400" dirty="0"/>
              <a:t> Data </a:t>
            </a:r>
            <a:r>
              <a:rPr lang="pl-PL" sz="2400" dirty="0" err="1"/>
              <a:t>Factory</a:t>
            </a:r>
            <a:r>
              <a:rPr lang="pl-PL" sz="2400" dirty="0"/>
              <a:t> V2</a:t>
            </a:r>
            <a:endParaRPr lang="en-US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sz="2400" dirty="0" err="1"/>
              <a:t>Azure</a:t>
            </a:r>
            <a:r>
              <a:rPr lang="pl-PL" sz="2400" dirty="0"/>
              <a:t> Data Lake Analytics</a:t>
            </a:r>
            <a:endParaRPr lang="en-US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sz="2400" dirty="0" err="1"/>
              <a:t>Azure</a:t>
            </a:r>
            <a:r>
              <a:rPr lang="pl-PL" sz="2400" dirty="0"/>
              <a:t> </a:t>
            </a:r>
            <a:r>
              <a:rPr lang="pl-PL" sz="2400" dirty="0" err="1"/>
              <a:t>Databricks</a:t>
            </a:r>
            <a:endParaRPr lang="en-US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sz="2400" dirty="0" err="1"/>
              <a:t>Azure</a:t>
            </a:r>
            <a:r>
              <a:rPr lang="pl-PL" sz="2400" dirty="0"/>
              <a:t> </a:t>
            </a:r>
            <a:r>
              <a:rPr lang="pl-PL" sz="2400" dirty="0" err="1"/>
              <a:t>App</a:t>
            </a:r>
            <a:r>
              <a:rPr lang="pl-PL" sz="2400" dirty="0"/>
              <a:t> </a:t>
            </a:r>
            <a:r>
              <a:rPr lang="pl-PL" sz="2400" dirty="0" err="1"/>
              <a:t>Functions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914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>
          <a:xfrm>
            <a:off x="802800" y="2811237"/>
            <a:ext cx="11220324" cy="1729872"/>
          </a:xfrm>
        </p:spPr>
        <p:txBody>
          <a:bodyPr/>
          <a:lstStyle/>
          <a:p>
            <a:pPr algn="ctr"/>
            <a:r>
              <a:rPr lang="pl-PL" dirty="0" smtClean="0"/>
              <a:t>Krok 1: Pobranie </a:t>
            </a:r>
            <a:r>
              <a:rPr lang="pl-PL" dirty="0" err="1" smtClean="0"/>
              <a:t>repo</a:t>
            </a:r>
            <a:r>
              <a:rPr lang="pl-PL" dirty="0" smtClean="0"/>
              <a:t> &lt;adres&gt; i </a:t>
            </a:r>
            <a:r>
              <a:rPr lang="pl-PL" dirty="0" err="1" smtClean="0"/>
              <a:t>kompilcacja</a:t>
            </a:r>
            <a:r>
              <a:rPr lang="pl-PL" dirty="0" smtClean="0"/>
              <a:t> aplikacji generującej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58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>
          <a:xfrm>
            <a:off x="802800" y="2811237"/>
            <a:ext cx="11220324" cy="1729872"/>
          </a:xfrm>
        </p:spPr>
        <p:txBody>
          <a:bodyPr/>
          <a:lstStyle/>
          <a:p>
            <a:pPr algn="ctr"/>
            <a:r>
              <a:rPr lang="pl-PL" dirty="0" smtClean="0"/>
              <a:t>Krok 2: Zalogowanie się na użytkownika do portalu i stworzenie swojej </a:t>
            </a:r>
            <a:r>
              <a:rPr lang="pl-PL" dirty="0" err="1" smtClean="0"/>
              <a:t>resource</a:t>
            </a:r>
            <a:r>
              <a:rPr lang="pl-PL" dirty="0" smtClean="0"/>
              <a:t> grupy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10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>
          <a:xfrm>
            <a:off x="802800" y="2811237"/>
            <a:ext cx="11220324" cy="1729872"/>
          </a:xfrm>
        </p:spPr>
        <p:txBody>
          <a:bodyPr/>
          <a:lstStyle/>
          <a:p>
            <a:pPr algn="ctr"/>
            <a:r>
              <a:rPr lang="pl-PL" dirty="0" smtClean="0"/>
              <a:t>Krok 3: Event 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98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>
          <a:xfrm>
            <a:off x="802800" y="2811237"/>
            <a:ext cx="11220324" cy="1729872"/>
          </a:xfrm>
        </p:spPr>
        <p:txBody>
          <a:bodyPr/>
          <a:lstStyle/>
          <a:p>
            <a:pPr algn="ctr"/>
            <a:r>
              <a:rPr lang="pl-PL" dirty="0" smtClean="0"/>
              <a:t>Krok 4: Data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16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78129F-88C7-4AFD-B473-255752BD08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8560" y="851348"/>
            <a:ext cx="4657761" cy="957299"/>
          </a:xfrm>
        </p:spPr>
        <p:txBody>
          <a:bodyPr/>
          <a:lstStyle/>
          <a:p>
            <a:r>
              <a:rPr lang="pl-PL" sz="4800" spc="-5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 Light" panose="020F0302020204030204"/>
                <a:ea typeface="+mj-ea"/>
                <a:cs typeface="+mj-cs"/>
              </a:rPr>
              <a:t>Poznajmy się</a:t>
            </a:r>
            <a:endParaRPr lang="pl-PL" sz="4800" spc="-50" dirty="0">
              <a:solidFill>
                <a:srgbClr val="000000">
                  <a:lumMod val="75000"/>
                  <a:lumOff val="25000"/>
                </a:srgbClr>
              </a:solidFill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2D7AD4-30A0-4EF0-A3FF-38878DE1BABB}"/>
              </a:ext>
            </a:extLst>
          </p:cNvPr>
          <p:cNvSpPr/>
          <p:nvPr/>
        </p:nvSpPr>
        <p:spPr>
          <a:xfrm>
            <a:off x="1452880" y="2090172"/>
            <a:ext cx="95199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l-PL" sz="4000" b="1" dirty="0" smtClean="0">
                <a:solidFill>
                  <a:srgbClr val="EF942F"/>
                </a:solidFill>
              </a:rPr>
              <a:t>FP Data Solutions – czym się zajmujemy?</a:t>
            </a:r>
            <a:endParaRPr lang="en-GB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l-PL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Jakie mamy doświadczenie?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67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>
          <a:xfrm>
            <a:off x="802800" y="2811237"/>
            <a:ext cx="11220324" cy="1729872"/>
          </a:xfrm>
        </p:spPr>
        <p:txBody>
          <a:bodyPr/>
          <a:lstStyle/>
          <a:p>
            <a:pPr algn="ctr"/>
            <a:r>
              <a:rPr lang="pl-PL" dirty="0" smtClean="0"/>
              <a:t>Krok 5: </a:t>
            </a:r>
            <a:r>
              <a:rPr lang="pl-PL" dirty="0" err="1" smtClean="0"/>
              <a:t>Stream</a:t>
            </a:r>
            <a:r>
              <a:rPr lang="pl-PL" dirty="0" smtClean="0"/>
              <a:t> </a:t>
            </a:r>
            <a:r>
              <a:rPr lang="pl-PL" dirty="0" err="1" smtClean="0"/>
              <a:t>Analitics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08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>
          <a:xfrm>
            <a:off x="802800" y="2811237"/>
            <a:ext cx="11220324" cy="1729872"/>
          </a:xfrm>
        </p:spPr>
        <p:txBody>
          <a:bodyPr/>
          <a:lstStyle/>
          <a:p>
            <a:pPr algn="ctr"/>
            <a:r>
              <a:rPr lang="pl-PL" dirty="0" smtClean="0"/>
              <a:t>Krok 6: Spark Streaming on </a:t>
            </a:r>
            <a:r>
              <a:rPr lang="pl-PL" dirty="0" err="1" smtClean="0"/>
              <a:t>Databricks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42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>
          <a:xfrm>
            <a:off x="802800" y="2811237"/>
            <a:ext cx="11220324" cy="1729872"/>
          </a:xfrm>
        </p:spPr>
        <p:txBody>
          <a:bodyPr/>
          <a:lstStyle/>
          <a:p>
            <a:pPr algn="ctr"/>
            <a:r>
              <a:rPr lang="pl-PL" dirty="0" smtClean="0"/>
              <a:t>Krok 7: </a:t>
            </a:r>
            <a:r>
              <a:rPr lang="pl-PL" dirty="0" err="1" smtClean="0"/>
              <a:t>Azure</a:t>
            </a:r>
            <a:r>
              <a:rPr lang="pl-PL" dirty="0" smtClean="0"/>
              <a:t> Data Lake </a:t>
            </a:r>
            <a:r>
              <a:rPr lang="pl-PL" dirty="0" err="1" smtClean="0"/>
              <a:t>Analitics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48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>
          <a:xfrm>
            <a:off x="802800" y="2811237"/>
            <a:ext cx="11220324" cy="1729872"/>
          </a:xfrm>
        </p:spPr>
        <p:txBody>
          <a:bodyPr/>
          <a:lstStyle/>
          <a:p>
            <a:pPr algn="ctr"/>
            <a:r>
              <a:rPr lang="pl-PL" dirty="0" smtClean="0"/>
              <a:t>Krok 8: Spark on </a:t>
            </a:r>
            <a:r>
              <a:rPr lang="pl-PL" dirty="0" err="1" smtClean="0"/>
              <a:t>Databricks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2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>
          <a:xfrm>
            <a:off x="802800" y="2811237"/>
            <a:ext cx="11220324" cy="1729872"/>
          </a:xfrm>
        </p:spPr>
        <p:txBody>
          <a:bodyPr/>
          <a:lstStyle/>
          <a:p>
            <a:pPr algn="ctr"/>
            <a:r>
              <a:rPr lang="pl-PL" dirty="0" smtClean="0"/>
              <a:t>Krok 9: </a:t>
            </a:r>
            <a:r>
              <a:rPr lang="pl-PL" dirty="0" err="1" smtClean="0"/>
              <a:t>Azure</a:t>
            </a:r>
            <a:r>
              <a:rPr lang="pl-PL" dirty="0" smtClean="0"/>
              <a:t> Data </a:t>
            </a:r>
            <a:r>
              <a:rPr lang="pl-PL" dirty="0" err="1" smtClean="0"/>
              <a:t>Factory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23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>
          <a:xfrm>
            <a:off x="1062292" y="2551745"/>
            <a:ext cx="6564635" cy="1729872"/>
          </a:xfrm>
        </p:spPr>
        <p:txBody>
          <a:bodyPr/>
          <a:lstStyle/>
          <a:p>
            <a:pPr algn="ctr"/>
            <a:r>
              <a:rPr lang="pl-PL" dirty="0" smtClean="0"/>
              <a:t>Dziękujemy za uwagę </a:t>
            </a:r>
            <a:r>
              <a:rPr lang="pl-PL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48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78129F-88C7-4AFD-B473-255752BD08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8560" y="851348"/>
            <a:ext cx="4657761" cy="957299"/>
          </a:xfrm>
        </p:spPr>
        <p:txBody>
          <a:bodyPr/>
          <a:lstStyle/>
          <a:p>
            <a:r>
              <a:rPr lang="pl-PL" sz="4800" spc="-5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 Light" panose="020F0302020204030204"/>
                <a:ea typeface="+mj-ea"/>
                <a:cs typeface="+mj-cs"/>
              </a:rPr>
              <a:t>Cel tego warsztatu</a:t>
            </a:r>
            <a:endParaRPr lang="pl-PL" sz="4800" spc="-50" dirty="0">
              <a:solidFill>
                <a:srgbClr val="000000">
                  <a:lumMod val="75000"/>
                  <a:lumOff val="25000"/>
                </a:srgbClr>
              </a:solidFill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2D7AD4-30A0-4EF0-A3FF-38878DE1BABB}"/>
              </a:ext>
            </a:extLst>
          </p:cNvPr>
          <p:cNvSpPr/>
          <p:nvPr/>
        </p:nvSpPr>
        <p:spPr>
          <a:xfrm>
            <a:off x="1452880" y="2090172"/>
            <a:ext cx="951992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l-PL" sz="4000" b="1" dirty="0" smtClean="0">
                <a:solidFill>
                  <a:srgbClr val="EF942F"/>
                </a:solidFill>
              </a:rPr>
              <a:t>Podzielenie się wiedzą</a:t>
            </a:r>
            <a:endParaRPr lang="en-GB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l-PL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Nabycie podstawowych kompetencji inżynierii Big Data w oparciu o </a:t>
            </a:r>
            <a:r>
              <a:rPr lang="pl-PL" sz="4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chmure</a:t>
            </a:r>
            <a:r>
              <a:rPr lang="pl-PL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l-PL" sz="4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Azure</a:t>
            </a:r>
            <a:endParaRPr lang="pl-PL" sz="4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l-PL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Dobra zabawa</a:t>
            </a:r>
            <a:endParaRPr lang="en-GB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68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>
          <a:xfrm>
            <a:off x="1062292" y="2551745"/>
            <a:ext cx="6564635" cy="1729872"/>
          </a:xfrm>
        </p:spPr>
        <p:txBody>
          <a:bodyPr/>
          <a:lstStyle/>
          <a:p>
            <a:pPr algn="ctr"/>
            <a:r>
              <a:rPr lang="pl-PL" dirty="0" smtClean="0"/>
              <a:t>Big Data - </a:t>
            </a:r>
            <a:r>
              <a:rPr lang="pl-PL" dirty="0" err="1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54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78129F-88C7-4AFD-B473-255752BD08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8560" y="851348"/>
            <a:ext cx="4657761" cy="957299"/>
          </a:xfrm>
        </p:spPr>
        <p:txBody>
          <a:bodyPr/>
          <a:lstStyle/>
          <a:p>
            <a:r>
              <a:rPr lang="pl-PL" sz="4800" spc="-5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 Light" panose="020F0302020204030204"/>
                <a:ea typeface="+mj-ea"/>
                <a:cs typeface="+mj-cs"/>
              </a:rPr>
              <a:t>Big Data </a:t>
            </a:r>
            <a:endParaRPr lang="pl-PL" sz="4800" spc="-50" dirty="0">
              <a:solidFill>
                <a:srgbClr val="000000">
                  <a:lumMod val="75000"/>
                  <a:lumOff val="25000"/>
                </a:srgbClr>
              </a:solidFill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026" name="Picture 2" descr="Znalezione obrazy dla zapytania big da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494" y="1808647"/>
            <a:ext cx="7740393" cy="475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0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78129F-88C7-4AFD-B473-255752BD08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8560" y="851348"/>
            <a:ext cx="4657761" cy="957299"/>
          </a:xfrm>
        </p:spPr>
        <p:txBody>
          <a:bodyPr/>
          <a:lstStyle/>
          <a:p>
            <a:r>
              <a:rPr lang="pl-PL" sz="4800" spc="-5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 Light" panose="020F0302020204030204"/>
                <a:ea typeface="+mj-ea"/>
                <a:cs typeface="+mj-cs"/>
              </a:rPr>
              <a:t>Volume</a:t>
            </a:r>
            <a:endParaRPr lang="pl-PL" sz="4800" spc="-50" dirty="0">
              <a:solidFill>
                <a:srgbClr val="000000">
                  <a:lumMod val="75000"/>
                  <a:lumOff val="25000"/>
                </a:srgbClr>
              </a:solidFill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2D7AD4-30A0-4EF0-A3FF-38878DE1BABB}"/>
              </a:ext>
            </a:extLst>
          </p:cNvPr>
          <p:cNvSpPr/>
          <p:nvPr/>
        </p:nvSpPr>
        <p:spPr>
          <a:xfrm>
            <a:off x="2787409" y="2757435"/>
            <a:ext cx="7678763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GB" sz="4400" b="1" dirty="0">
                <a:solidFill>
                  <a:srgbClr val="EF942F"/>
                </a:solidFill>
              </a:rPr>
              <a:t>40 </a:t>
            </a:r>
            <a:r>
              <a:rPr lang="en-GB" sz="4400" b="1" dirty="0" err="1">
                <a:solidFill>
                  <a:srgbClr val="EF942F"/>
                </a:solidFill>
              </a:rPr>
              <a:t>Zetta</a:t>
            </a:r>
            <a:r>
              <a:rPr lang="en-GB" sz="4400" b="1" dirty="0">
                <a:solidFill>
                  <a:srgbClr val="EF942F"/>
                </a:solidFill>
              </a:rPr>
              <a:t> bytes </a:t>
            </a:r>
            <a:r>
              <a:rPr lang="pl-PL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by</a:t>
            </a:r>
            <a:r>
              <a:rPr lang="en-GB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2020 and </a:t>
            </a:r>
            <a:r>
              <a:rPr lang="en-GB" sz="4400" b="1" dirty="0">
                <a:solidFill>
                  <a:srgbClr val="EF942F"/>
                </a:solidFill>
              </a:rPr>
              <a:t>163 </a:t>
            </a:r>
            <a:r>
              <a:rPr lang="en-GB" sz="4400" b="1" dirty="0" err="1">
                <a:solidFill>
                  <a:srgbClr val="EF942F"/>
                </a:solidFill>
              </a:rPr>
              <a:t>Zetta</a:t>
            </a:r>
            <a:r>
              <a:rPr lang="en-GB" sz="4400" b="1" dirty="0">
                <a:solidFill>
                  <a:srgbClr val="EF942F"/>
                </a:solidFill>
              </a:rPr>
              <a:t> bytes </a:t>
            </a:r>
            <a:r>
              <a:rPr lang="en-GB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by 2025</a:t>
            </a:r>
            <a:endParaRPr lang="pl-PL" sz="4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84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78129F-88C7-4AFD-B473-255752BD08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8560" y="851348"/>
            <a:ext cx="4657761" cy="957299"/>
          </a:xfrm>
        </p:spPr>
        <p:txBody>
          <a:bodyPr/>
          <a:lstStyle/>
          <a:p>
            <a:r>
              <a:rPr lang="pl-PL" sz="4800" spc="-5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 Light" panose="020F0302020204030204"/>
                <a:ea typeface="+mj-ea"/>
                <a:cs typeface="+mj-cs"/>
              </a:rPr>
              <a:t>Volume</a:t>
            </a:r>
            <a:endParaRPr lang="pl-PL" sz="4800" spc="-50" dirty="0">
              <a:solidFill>
                <a:srgbClr val="000000">
                  <a:lumMod val="75000"/>
                  <a:lumOff val="25000"/>
                </a:srgbClr>
              </a:solidFill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2D7AD4-30A0-4EF0-A3FF-38878DE1BABB}"/>
              </a:ext>
            </a:extLst>
          </p:cNvPr>
          <p:cNvSpPr/>
          <p:nvPr/>
        </p:nvSpPr>
        <p:spPr>
          <a:xfrm>
            <a:off x="1452880" y="2090172"/>
            <a:ext cx="9519920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b="1" dirty="0">
                <a:solidFill>
                  <a:srgbClr val="EF942F"/>
                </a:solidFill>
              </a:rPr>
              <a:t>Data </a:t>
            </a:r>
            <a:r>
              <a:rPr lang="en-GB" sz="2200" b="1" dirty="0">
                <a:solidFill>
                  <a:srgbClr val="EF942F"/>
                </a:solidFill>
              </a:rPr>
              <a:t>Volume</a:t>
            </a:r>
            <a:endParaRPr lang="en-GB" sz="2600" b="1" dirty="0">
              <a:solidFill>
                <a:srgbClr val="EF942F"/>
              </a:solidFill>
            </a:endParaRPr>
          </a:p>
          <a:p>
            <a:pPr lvl="1"/>
            <a:r>
              <a: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Byte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    	One grain of rice</a:t>
            </a:r>
          </a:p>
          <a:p>
            <a:pPr lvl="1"/>
            <a:r>
              <a: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Kilobyte		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Cup of rice</a:t>
            </a:r>
          </a:p>
          <a:p>
            <a:pPr lvl="1"/>
            <a:r>
              <a: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Megabyte	</a:t>
            </a:r>
            <a:r>
              <a:rPr lang="pl-PL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GB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 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bags of rice</a:t>
            </a:r>
          </a:p>
          <a:p>
            <a:pPr lvl="1"/>
            <a:r>
              <a:rPr lang="en-GB" sz="2000" b="1" dirty="0">
                <a:solidFill>
                  <a:srgbClr val="EF942F"/>
                </a:solidFill>
              </a:rPr>
              <a:t>Gigabyte</a:t>
            </a:r>
            <a:r>
              <a:rPr lang="en-GB" sz="2000" b="1" dirty="0"/>
              <a:t>	</a:t>
            </a:r>
            <a:r>
              <a:rPr lang="pl-PL" sz="2000" b="1" dirty="0" smtClean="0"/>
              <a:t>	</a:t>
            </a:r>
            <a:r>
              <a:rPr lang="en-GB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semi trucks</a:t>
            </a:r>
          </a:p>
          <a:p>
            <a:pPr lvl="1"/>
            <a:r>
              <a:rPr lang="en-GB" sz="2000" b="1" dirty="0">
                <a:solidFill>
                  <a:srgbClr val="EF942F"/>
                </a:solidFill>
              </a:rPr>
              <a:t>Terabyte</a:t>
            </a:r>
            <a:r>
              <a:rPr lang="en-GB" sz="2000" dirty="0"/>
              <a:t>	</a:t>
            </a:r>
            <a:r>
              <a:rPr lang="pl-PL" sz="2000" dirty="0" smtClean="0"/>
              <a:t>	</a:t>
            </a:r>
            <a:r>
              <a:rPr lang="en-GB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container ships</a:t>
            </a:r>
          </a:p>
          <a:p>
            <a:pPr lvl="1"/>
            <a:r>
              <a:rPr lang="en-GB" sz="2000" b="1" dirty="0">
                <a:solidFill>
                  <a:srgbClr val="EF942F"/>
                </a:solidFill>
              </a:rPr>
              <a:t>Petabyte</a:t>
            </a:r>
            <a:r>
              <a:rPr lang="en-GB" sz="2000" dirty="0"/>
              <a:t>	</a:t>
            </a:r>
            <a:r>
              <a:rPr lang="pl-PL" sz="2000" dirty="0" smtClean="0"/>
              <a:t>	</a:t>
            </a:r>
            <a:r>
              <a:rPr lang="en-GB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Blankets 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Manhattan</a:t>
            </a:r>
          </a:p>
          <a:p>
            <a:pPr lvl="1"/>
            <a:r>
              <a: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Exabyte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         	Blankets west coast states</a:t>
            </a:r>
          </a:p>
          <a:p>
            <a:pPr lvl="1"/>
            <a:r>
              <a: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Zettabyte	</a:t>
            </a:r>
            <a:r>
              <a:rPr lang="pl-PL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GB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Fills 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Pacific Ocean</a:t>
            </a:r>
          </a:p>
          <a:p>
            <a:pPr lvl="1"/>
            <a:r>
              <a: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Yottabyte	</a:t>
            </a:r>
            <a:r>
              <a:rPr lang="pl-PL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GB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 </a:t>
            </a:r>
            <a:r>
              <a: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earth-sized rice ball</a:t>
            </a:r>
            <a:endParaRPr lang="pl-PL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53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78129F-88C7-4AFD-B473-255752BD08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8560" y="851348"/>
            <a:ext cx="4657761" cy="957299"/>
          </a:xfrm>
        </p:spPr>
        <p:txBody>
          <a:bodyPr/>
          <a:lstStyle/>
          <a:p>
            <a:r>
              <a:rPr lang="pl-PL" sz="4800" spc="-5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 Light" panose="020F0302020204030204"/>
                <a:ea typeface="+mj-ea"/>
                <a:cs typeface="+mj-cs"/>
              </a:rPr>
              <a:t>Variety</a:t>
            </a:r>
            <a:endParaRPr lang="pl-PL" sz="4800" spc="-50" dirty="0">
              <a:solidFill>
                <a:srgbClr val="000000">
                  <a:lumMod val="75000"/>
                  <a:lumOff val="25000"/>
                </a:srgbClr>
              </a:solidFill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2D7AD4-30A0-4EF0-A3FF-38878DE1BABB}"/>
              </a:ext>
            </a:extLst>
          </p:cNvPr>
          <p:cNvSpPr/>
          <p:nvPr/>
        </p:nvSpPr>
        <p:spPr>
          <a:xfrm>
            <a:off x="1452880" y="2090172"/>
            <a:ext cx="95199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EF942F"/>
                </a:solidFill>
              </a:rPr>
              <a:t>Data Variety</a:t>
            </a:r>
          </a:p>
          <a:p>
            <a:pPr lvl="1"/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Structured</a:t>
            </a:r>
          </a:p>
          <a:p>
            <a:pPr lvl="1"/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Unstructured</a:t>
            </a:r>
          </a:p>
          <a:p>
            <a:pPr lvl="1"/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Semi-structured</a:t>
            </a:r>
          </a:p>
          <a:p>
            <a:pPr lvl="1"/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the above</a:t>
            </a: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93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">
  <a:themeElements>
    <a:clrScheme name="FP_Brand">
      <a:dk1>
        <a:sysClr val="windowText" lastClr="000000"/>
      </a:dk1>
      <a:lt1>
        <a:srgbClr val="FFFFFF"/>
      </a:lt1>
      <a:dk2>
        <a:srgbClr val="FFFFFF"/>
      </a:dk2>
      <a:lt2>
        <a:srgbClr val="262626"/>
      </a:lt2>
      <a:accent1>
        <a:srgbClr val="FFA000"/>
      </a:accent1>
      <a:accent2>
        <a:srgbClr val="FF5F00"/>
      </a:accent2>
      <a:accent3>
        <a:srgbClr val="00B9E7"/>
      </a:accent3>
      <a:accent4>
        <a:srgbClr val="3777BC"/>
      </a:accent4>
      <a:accent5>
        <a:srgbClr val="A44082"/>
      </a:accent5>
      <a:accent6>
        <a:srgbClr val="5E2E86"/>
      </a:accent6>
      <a:hlink>
        <a:srgbClr val="FF5F00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9876</TotalTime>
  <Words>543</Words>
  <Application>Microsoft Office PowerPoint</Application>
  <PresentationFormat>Panoramiczny</PresentationFormat>
  <Paragraphs>139</Paragraphs>
  <Slides>35</Slides>
  <Notes>20</Notes>
  <HiddenSlides>0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3</vt:i4>
      </vt:variant>
      <vt:variant>
        <vt:lpstr>Tytuły slajdów</vt:lpstr>
      </vt:variant>
      <vt:variant>
        <vt:i4>35</vt:i4>
      </vt:variant>
    </vt:vector>
  </HeadingPairs>
  <TitlesOfParts>
    <vt:vector size="45" baseType="lpstr">
      <vt:lpstr>Arial</vt:lpstr>
      <vt:lpstr>Bahnschrift SemiBold</vt:lpstr>
      <vt:lpstr>Calibri</vt:lpstr>
      <vt:lpstr>Calibri Light</vt:lpstr>
      <vt:lpstr>Malleable-FP</vt:lpstr>
      <vt:lpstr>Malleable-FP Thin</vt:lpstr>
      <vt:lpstr>Wingdings</vt:lpstr>
      <vt:lpstr>COVER</vt:lpstr>
      <vt:lpstr>CONTENT</vt:lpstr>
      <vt:lpstr>1_COVER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Filip Sitko</dc:creator>
  <cp:lastModifiedBy>Bartłomiej Michalski</cp:lastModifiedBy>
  <cp:revision>315</cp:revision>
  <dcterms:created xsi:type="dcterms:W3CDTF">2016-06-22T10:14:21Z</dcterms:created>
  <dcterms:modified xsi:type="dcterms:W3CDTF">2019-01-24T06:25:12Z</dcterms:modified>
</cp:coreProperties>
</file>