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3" r:id="rId9"/>
    <p:sldId id="268" r:id="rId10"/>
    <p:sldId id="264" r:id="rId11"/>
    <p:sldId id="266" r:id="rId12"/>
    <p:sldId id="269" r:id="rId13"/>
    <p:sldId id="273" r:id="rId14"/>
    <p:sldId id="271" r:id="rId15"/>
    <p:sldId id="274" r:id="rId16"/>
    <p:sldId id="272" r:id="rId17"/>
    <p:sldId id="275" r:id="rId18"/>
    <p:sldId id="276" r:id="rId19"/>
    <p:sldId id="282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elton" userId="4ffce2ed1cf6c3ec" providerId="LiveId" clId="{7CD7FB52-E18B-4137-B3A7-C40B476FFC69}"/>
    <pc:docChg chg="undo custSel addSld delSld modSld sldOrd">
      <pc:chgData name="Mark Shelton" userId="4ffce2ed1cf6c3ec" providerId="LiveId" clId="{7CD7FB52-E18B-4137-B3A7-C40B476FFC69}" dt="2017-11-09T09:52:24.935" v="971" actId="20577"/>
      <pc:docMkLst>
        <pc:docMk/>
      </pc:docMkLst>
      <pc:sldChg chg="modSp">
        <pc:chgData name="Mark Shelton" userId="4ffce2ed1cf6c3ec" providerId="LiveId" clId="{7CD7FB52-E18B-4137-B3A7-C40B476FFC69}" dt="2017-11-09T09:49:06.771" v="886" actId="20577"/>
        <pc:sldMkLst>
          <pc:docMk/>
          <pc:sldMk cId="2950954067" sldId="256"/>
        </pc:sldMkLst>
        <pc:spChg chg="mod">
          <ac:chgData name="Mark Shelton" userId="4ffce2ed1cf6c3ec" providerId="LiveId" clId="{7CD7FB52-E18B-4137-B3A7-C40B476FFC69}" dt="2017-11-09T09:49:06.771" v="886" actId="20577"/>
          <ac:spMkLst>
            <pc:docMk/>
            <pc:sldMk cId="2950954067" sldId="256"/>
            <ac:spMk id="3" creationId="{DA7BBD4A-4750-4F3F-A548-4D8E25FBACB9}"/>
          </ac:spMkLst>
        </pc:spChg>
      </pc:sldChg>
      <pc:sldChg chg="modSp">
        <pc:chgData name="Mark Shelton" userId="4ffce2ed1cf6c3ec" providerId="LiveId" clId="{7CD7FB52-E18B-4137-B3A7-C40B476FFC69}" dt="2017-11-09T09:50:07.860" v="911" actId="20577"/>
        <pc:sldMkLst>
          <pc:docMk/>
          <pc:sldMk cId="3759650728" sldId="257"/>
        </pc:sldMkLst>
        <pc:spChg chg="mod">
          <ac:chgData name="Mark Shelton" userId="4ffce2ed1cf6c3ec" providerId="LiveId" clId="{7CD7FB52-E18B-4137-B3A7-C40B476FFC69}" dt="2017-11-09T09:50:07.860" v="911" actId="20577"/>
          <ac:spMkLst>
            <pc:docMk/>
            <pc:sldMk cId="3759650728" sldId="257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8:21.130" v="885" actId="6549"/>
        <pc:sldMkLst>
          <pc:docMk/>
          <pc:sldMk cId="2239169078" sldId="258"/>
        </pc:sldMkLst>
        <pc:spChg chg="mod">
          <ac:chgData name="Mark Shelton" userId="4ffce2ed1cf6c3ec" providerId="LiveId" clId="{7CD7FB52-E18B-4137-B3A7-C40B476FFC69}" dt="2017-11-09T09:48:21.130" v="885" actId="6549"/>
          <ac:spMkLst>
            <pc:docMk/>
            <pc:sldMk cId="2239169078" sldId="258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1:00.741" v="935" actId="20577"/>
        <pc:sldMkLst>
          <pc:docMk/>
          <pc:sldMk cId="1473992762" sldId="259"/>
        </pc:sldMkLst>
        <pc:spChg chg="mod">
          <ac:chgData name="Mark Shelton" userId="4ffce2ed1cf6c3ec" providerId="LiveId" clId="{7CD7FB52-E18B-4137-B3A7-C40B476FFC69}" dt="2017-11-09T09:51:00.741" v="935" actId="20577"/>
          <ac:spMkLst>
            <pc:docMk/>
            <pc:sldMk cId="1473992762" sldId="259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7:11.649" v="794" actId="113"/>
        <pc:sldMkLst>
          <pc:docMk/>
          <pc:sldMk cId="3088502034" sldId="273"/>
        </pc:sldMkLst>
        <pc:spChg chg="mod">
          <ac:chgData name="Mark Shelton" userId="4ffce2ed1cf6c3ec" providerId="LiveId" clId="{7CD7FB52-E18B-4137-B3A7-C40B476FFC69}" dt="2017-11-09T09:47:11.649" v="794" actId="113"/>
          <ac:spMkLst>
            <pc:docMk/>
            <pc:sldMk cId="3088502034" sldId="273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4.889" v="49" actId="113"/>
          <ac:spMkLst>
            <pc:docMk/>
            <pc:sldMk cId="3088502034" sldId="273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7.925" v="793" actId="113"/>
        <pc:sldMkLst>
          <pc:docMk/>
          <pc:sldMk cId="2007551810" sldId="274"/>
        </pc:sldMkLst>
        <pc:spChg chg="mod">
          <ac:chgData name="Mark Shelton" userId="4ffce2ed1cf6c3ec" providerId="LiveId" clId="{7CD7FB52-E18B-4137-B3A7-C40B476FFC69}" dt="2017-11-09T09:47:07.925" v="793" actId="113"/>
          <ac:spMkLst>
            <pc:docMk/>
            <pc:sldMk cId="2007551810" sldId="274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1.992" v="47" actId="113"/>
          <ac:spMkLst>
            <pc:docMk/>
            <pc:sldMk cId="2007551810" sldId="274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5.165" v="792" actId="113"/>
        <pc:sldMkLst>
          <pc:docMk/>
          <pc:sldMk cId="383503952" sldId="275"/>
        </pc:sldMkLst>
        <pc:spChg chg="mod">
          <ac:chgData name="Mark Shelton" userId="4ffce2ed1cf6c3ec" providerId="LiveId" clId="{7CD7FB52-E18B-4137-B3A7-C40B476FFC69}" dt="2017-11-09T09:47:05.165" v="792" actId="113"/>
          <ac:spMkLst>
            <pc:docMk/>
            <pc:sldMk cId="383503952" sldId="275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17.664" v="45" actId="113"/>
          <ac:spMkLst>
            <pc:docMk/>
            <pc:sldMk cId="383503952" sldId="275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2:24.935" v="971" actId="20577"/>
        <pc:sldMkLst>
          <pc:docMk/>
          <pc:sldMk cId="2214641711" sldId="276"/>
        </pc:sldMkLst>
        <pc:spChg chg="mod">
          <ac:chgData name="Mark Shelton" userId="4ffce2ed1cf6c3ec" providerId="LiveId" clId="{7CD7FB52-E18B-4137-B3A7-C40B476FFC69}" dt="2017-11-09T09:52:04.490" v="950" actId="20577"/>
          <ac:spMkLst>
            <pc:docMk/>
            <pc:sldMk cId="2214641711" sldId="276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24.935" v="971" actId="20577"/>
          <ac:spMkLst>
            <pc:docMk/>
            <pc:sldMk cId="2214641711" sldId="276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7:02.469" v="791" actId="113"/>
        <pc:sldMkLst>
          <pc:docMk/>
          <pc:sldMk cId="2693971898" sldId="278"/>
        </pc:sldMkLst>
        <pc:spChg chg="mod">
          <ac:chgData name="Mark Shelton" userId="4ffce2ed1cf6c3ec" providerId="LiveId" clId="{7CD7FB52-E18B-4137-B3A7-C40B476FFC69}" dt="2017-11-09T09:47:02.469" v="791" actId="113"/>
          <ac:spMkLst>
            <pc:docMk/>
            <pc:sldMk cId="2693971898" sldId="278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41.870" v="232" actId="20577"/>
          <ac:spMkLst>
            <pc:docMk/>
            <pc:sldMk cId="2693971898" sldId="278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59.234" v="790" actId="113"/>
        <pc:sldMkLst>
          <pc:docMk/>
          <pc:sldMk cId="90548040" sldId="279"/>
        </pc:sldMkLst>
        <pc:spChg chg="mod">
          <ac:chgData name="Mark Shelton" userId="4ffce2ed1cf6c3ec" providerId="LiveId" clId="{7CD7FB52-E18B-4137-B3A7-C40B476FFC69}" dt="2017-11-09T09:46:59.234" v="790" actId="113"/>
          <ac:spMkLst>
            <pc:docMk/>
            <pc:sldMk cId="90548040" sldId="279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02.849" v="214" actId="20577"/>
          <ac:spMkLst>
            <pc:docMk/>
            <pc:sldMk cId="90548040" sldId="279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42.741" v="783" actId="113"/>
        <pc:sldMkLst>
          <pc:docMk/>
          <pc:sldMk cId="1605584548" sldId="280"/>
        </pc:sldMkLst>
        <pc:spChg chg="mod">
          <ac:chgData name="Mark Shelton" userId="4ffce2ed1cf6c3ec" providerId="LiveId" clId="{7CD7FB52-E18B-4137-B3A7-C40B476FFC69}" dt="2017-11-09T09:40:24.480" v="283" actId="20577"/>
          <ac:spMkLst>
            <pc:docMk/>
            <pc:sldMk cId="1605584548" sldId="280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46:42.741" v="783" actId="113"/>
          <ac:spMkLst>
            <pc:docMk/>
            <pc:sldMk cId="1605584548" sldId="280"/>
            <ac:spMk id="3" creationId="{24BAB3FB-C3E8-4F40-8617-B66489B995DB}"/>
          </ac:spMkLst>
        </pc:spChg>
      </pc:sldChg>
      <pc:sldChg chg="add del">
        <pc:chgData name="Mark Shelton" userId="4ffce2ed1cf6c3ec" providerId="LiveId" clId="{7CD7FB52-E18B-4137-B3A7-C40B476FFC69}" dt="2017-11-09T09:40:06.319" v="234" actId="2696"/>
        <pc:sldMkLst>
          <pc:docMk/>
          <pc:sldMk cId="3749689932" sldId="280"/>
        </pc:sldMkLst>
      </pc:sldChg>
      <pc:sldChg chg="modSp add ord">
        <pc:chgData name="Mark Shelton" userId="4ffce2ed1cf6c3ec" providerId="LiveId" clId="{7CD7FB52-E18B-4137-B3A7-C40B476FFC69}" dt="2017-11-09T09:50:41.597" v="933" actId="20577"/>
        <pc:sldMkLst>
          <pc:docMk/>
          <pc:sldMk cId="237622304" sldId="281"/>
        </pc:sldMkLst>
        <pc:spChg chg="mod">
          <ac:chgData name="Mark Shelton" userId="4ffce2ed1cf6c3ec" providerId="LiveId" clId="{7CD7FB52-E18B-4137-B3A7-C40B476FFC69}" dt="2017-11-09T09:46:54.325" v="789" actId="20577"/>
          <ac:spMkLst>
            <pc:docMk/>
            <pc:sldMk cId="237622304" sldId="281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0:41.597" v="933" actId="20577"/>
          <ac:spMkLst>
            <pc:docMk/>
            <pc:sldMk cId="237622304" sldId="281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52:13.538" v="966" actId="27636"/>
        <pc:sldMkLst>
          <pc:docMk/>
          <pc:sldMk cId="3341769227" sldId="282"/>
        </pc:sldMkLst>
        <pc:spChg chg="mod">
          <ac:chgData name="Mark Shelton" userId="4ffce2ed1cf6c3ec" providerId="LiveId" clId="{7CD7FB52-E18B-4137-B3A7-C40B476FFC69}" dt="2017-11-09T09:52:10.217" v="962" actId="20577"/>
          <ac:spMkLst>
            <pc:docMk/>
            <pc:sldMk cId="3341769227" sldId="282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13.538" v="966" actId="27636"/>
          <ac:spMkLst>
            <pc:docMk/>
            <pc:sldMk cId="3341769227" sldId="282"/>
            <ac:spMk id="3" creationId="{24BAB3FB-C3E8-4F40-8617-B66489B995DB}"/>
          </ac:spMkLst>
        </pc:spChg>
      </pc:sldChg>
    </pc:docChg>
  </pc:docChgLst>
  <pc:docChgLst>
    <pc:chgData name="Mark Shelton" userId="4ffce2ed1cf6c3ec" providerId="LiveId" clId="{6DD0A6CE-ED5A-4EEF-A442-1FE2F41D9C35}"/>
    <pc:docChg chg="undo custSel modSld">
      <pc:chgData name="Mark Shelton" userId="4ffce2ed1cf6c3ec" providerId="LiveId" clId="{6DD0A6CE-ED5A-4EEF-A442-1FE2F41D9C35}" dt="2017-11-09T11:23:38.763" v="89" actId="20577"/>
      <pc:docMkLst>
        <pc:docMk/>
      </pc:docMkLst>
      <pc:sldChg chg="modSp">
        <pc:chgData name="Mark Shelton" userId="4ffce2ed1cf6c3ec" providerId="LiveId" clId="{6DD0A6CE-ED5A-4EEF-A442-1FE2F41D9C35}" dt="2017-11-09T11:23:38.763" v="89" actId="20577"/>
        <pc:sldMkLst>
          <pc:docMk/>
          <pc:sldMk cId="3759650728" sldId="257"/>
        </pc:sldMkLst>
        <pc:spChg chg="mod">
          <ac:chgData name="Mark Shelton" userId="4ffce2ed1cf6c3ec" providerId="LiveId" clId="{6DD0A6CE-ED5A-4EEF-A442-1FE2F41D9C35}" dt="2017-11-09T11:23:38.763" v="89" actId="20577"/>
          <ac:spMkLst>
            <pc:docMk/>
            <pc:sldMk cId="3759650728" sldId="257"/>
            <ac:spMk id="3" creationId="{6F4A8B36-DC71-4821-ABE9-B38AFCCC93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19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5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2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4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llycoding.com/courses/es6-javascript-the-complete-developers-guide/" TargetMode="External"/><Relationship Id="rId2" Type="http://schemas.openxmlformats.org/officeDocument/2006/relationships/hyperlink" Target="http://www.youtube.com/watch?v=BMUiFMZr7vk&amp;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-uwa/getting-started-javascrip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1C5-0063-4948-8E4F-6C87EB85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74183" cy="4041648"/>
          </a:xfrm>
        </p:spPr>
        <p:txBody>
          <a:bodyPr>
            <a:normAutofit/>
          </a:bodyPr>
          <a:lstStyle/>
          <a:p>
            <a:r>
              <a:rPr lang="en-AU" dirty="0">
                <a:latin typeface="Lato" panose="020F0502020204030203" pitchFamily="34" charset="0"/>
              </a:rPr>
              <a:t>Functional Programming </a:t>
            </a:r>
            <a:br>
              <a:rPr lang="en-AU" dirty="0">
                <a:latin typeface="Lato" panose="020F0502020204030203" pitchFamily="34" charset="0"/>
              </a:rPr>
            </a:br>
            <a:r>
              <a:rPr lang="en-AU" dirty="0">
                <a:latin typeface="Lato" panose="020F0502020204030203" pitchFamily="34" charset="0"/>
              </a:rPr>
              <a:t>with </a:t>
            </a:r>
            <a:r>
              <a:rPr lang="en-AU" b="1" dirty="0">
                <a:latin typeface="Lato" panose="020F0502020204030203" pitchFamily="34" charset="0"/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BD4A-4750-4F3F-A548-4D8E25FB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Lato" panose="020F0502020204030203" pitchFamily="34" charset="0"/>
              </a:rPr>
              <a:t>Mark Shelton | 10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950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But…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Browser support for ES6 is still incomplete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So we use a tool called Babel to </a:t>
            </a:r>
            <a:r>
              <a:rPr lang="en-AU" sz="4400" u="sng" dirty="0">
                <a:latin typeface="Consolas" panose="020B0609020204030204" pitchFamily="49" charset="0"/>
              </a:rPr>
              <a:t>transpile</a:t>
            </a:r>
            <a:r>
              <a:rPr lang="en-AU" sz="4400" dirty="0">
                <a:latin typeface="Consolas" panose="020B0609020204030204" pitchFamily="49" charset="0"/>
              </a:rPr>
              <a:t> our </a:t>
            </a:r>
            <a:r>
              <a:rPr lang="en-AU" sz="4400" b="1" dirty="0">
                <a:latin typeface="Consolas" panose="020B0609020204030204" pitchFamily="49" charset="0"/>
              </a:rPr>
              <a:t>ES6+</a:t>
            </a:r>
            <a:r>
              <a:rPr lang="en-AU" sz="4400" dirty="0">
                <a:latin typeface="Consolas" panose="020B0609020204030204" pitchFamily="49" charset="0"/>
              </a:rPr>
              <a:t> code (now at </a:t>
            </a:r>
            <a:r>
              <a:rPr lang="en-AU" sz="4400" b="1" dirty="0">
                <a:latin typeface="Consolas" panose="020B0609020204030204" pitchFamily="49" charset="0"/>
              </a:rPr>
              <a:t>ES8</a:t>
            </a:r>
            <a:r>
              <a:rPr lang="en-AU" sz="4400" dirty="0">
                <a:latin typeface="Consolas" panose="020B0609020204030204" pitchFamily="49" charset="0"/>
              </a:rPr>
              <a:t>) to </a:t>
            </a:r>
            <a:r>
              <a:rPr lang="en-AU" sz="4400" b="1" dirty="0">
                <a:latin typeface="Consolas" panose="020B0609020204030204" pitchFamily="49" charset="0"/>
              </a:rPr>
              <a:t>ES5</a:t>
            </a:r>
            <a:r>
              <a:rPr lang="en-AU" sz="4400" dirty="0">
                <a:latin typeface="Consolas" panose="020B0609020204030204" pitchFamily="49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69852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pluck</a:t>
            </a:r>
            <a:r>
              <a:rPr lang="en-AU" sz="4400" dirty="0">
                <a:latin typeface="Consolas" panose="020B0609020204030204" pitchFamily="49" charset="0"/>
              </a:rPr>
              <a:t> – map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unique</a:t>
            </a:r>
            <a:r>
              <a:rPr lang="en-AU" sz="4400" dirty="0">
                <a:latin typeface="Consolas" panose="020B0609020204030204" pitchFamily="49" charset="0"/>
              </a:rPr>
              <a:t> – reduce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match </a:t>
            </a:r>
            <a:r>
              <a:rPr lang="en-AU" sz="4400" dirty="0">
                <a:latin typeface="Consolas" panose="020B0609020204030204" pitchFamily="49" charset="0"/>
              </a:rPr>
              <a:t>– filter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batsmen</a:t>
            </a:r>
            <a:r>
              <a:rPr lang="en-AU" sz="4400" dirty="0">
                <a:latin typeface="Consolas" panose="020B0609020204030204" pitchFamily="49" charset="0"/>
              </a:rPr>
              <a:t> – map, filter, sort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make_tree </a:t>
            </a:r>
            <a:r>
              <a:rPr lang="en-AU" sz="4400" dirty="0">
                <a:latin typeface="Consolas" panose="020B0609020204030204" pitchFamily="49" charset="0"/>
              </a:rPr>
              <a:t>– filter, </a:t>
            </a:r>
            <a:r>
              <a:rPr lang="en-AU" sz="4400" dirty="0" err="1">
                <a:latin typeface="Consolas" panose="020B0609020204030204" pitchFamily="49" charset="0"/>
              </a:rPr>
              <a:t>forEach</a:t>
            </a:r>
            <a:endParaRPr lang="en-AU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0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map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map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new_element;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72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 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pluck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map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a property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and returns an array containing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property from each object.</a:t>
            </a:r>
          </a:p>
          <a:p>
            <a:pPr marL="0" indent="0">
              <a:buNone/>
            </a:pPr>
            <a:br>
              <a:rPr lang="en-AU" sz="3200" dirty="0">
                <a:latin typeface="Consolas" panose="020B0609020204030204" pitchFamily="49" charset="0"/>
              </a:rPr>
            </a:b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./problems/pluck.js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problems/pluck.js</a:t>
            </a:r>
          </a:p>
        </p:txBody>
      </p:sp>
    </p:spTree>
    <p:extLst>
      <p:ext uri="{BB962C8B-B14F-4D97-AF65-F5344CB8AC3E}">
        <p14:creationId xmlns:p14="http://schemas.microsoft.com/office/powerpoint/2010/main" val="3088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reduce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result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reduce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  <a:r>
              <a:rPr lang="en-AU" sz="3600" dirty="0" err="1">
                <a:latin typeface="Consolas" panose="020B0609020204030204" pitchFamily="49" charset="0"/>
              </a:rPr>
              <a:t>acc</a:t>
            </a:r>
            <a:r>
              <a:rPr lang="en-AU" sz="3600" dirty="0">
                <a:latin typeface="Consolas" panose="020B0609020204030204" pitchFamily="49" charset="0"/>
              </a:rPr>
              <a:t>, 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new_acc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}, </a:t>
            </a:r>
            <a:r>
              <a:rPr lang="en-AU" sz="3600" dirty="0" err="1">
                <a:latin typeface="Consolas" panose="020B0609020204030204" pitchFamily="49" charset="0"/>
              </a:rPr>
              <a:t>initial_value</a:t>
            </a:r>
            <a:endParaRPr lang="en-AU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99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unique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reduce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returns an array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with all duplicates removed.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./problems/unique.js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problems/unique.js</a:t>
            </a:r>
          </a:p>
        </p:txBody>
      </p:sp>
    </p:spTree>
    <p:extLst>
      <p:ext uri="{BB962C8B-B14F-4D97-AF65-F5344CB8AC3E}">
        <p14:creationId xmlns:p14="http://schemas.microsoft.com/office/powerpoint/2010/main" val="2007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filter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sub_array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filter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test_bool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669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</a:t>
            </a:r>
            <a:r>
              <a:rPr lang="en-AU" sz="3000" b="1" dirty="0">
                <a:latin typeface="Consolas" panose="020B0609020204030204" pitchFamily="49" charset="0"/>
              </a:rPr>
              <a:t>filter</a:t>
            </a:r>
            <a:r>
              <a:rPr lang="en-AU" sz="3000" dirty="0">
                <a:latin typeface="Consolas" panose="020B0609020204030204" pitchFamily="49" charset="0"/>
              </a:rPr>
              <a:t> write a function that accepts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An array of objects and a property (key-value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pair) and returns an array of all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that match the given property.</a:t>
            </a:r>
          </a:p>
          <a:p>
            <a:pPr marL="0" indent="0">
              <a:buNone/>
            </a:pPr>
            <a:endParaRPr lang="en-AU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./problems/match.js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problems/match.js</a:t>
            </a:r>
          </a:p>
        </p:txBody>
      </p:sp>
    </p:spTree>
    <p:extLst>
      <p:ext uri="{BB962C8B-B14F-4D97-AF65-F5344CB8AC3E}">
        <p14:creationId xmlns:p14="http://schemas.microsoft.com/office/powerpoint/2010/main" val="38350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Currying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("height")(25));</a:t>
            </a:r>
          </a:p>
        </p:txBody>
      </p:sp>
    </p:spTree>
    <p:extLst>
      <p:ext uri="{BB962C8B-B14F-4D97-AF65-F5344CB8AC3E}">
        <p14:creationId xmlns:p14="http://schemas.microsoft.com/office/powerpoint/2010/main" val="221464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Composition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result = </a:t>
            </a: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(25));</a:t>
            </a:r>
          </a:p>
        </p:txBody>
      </p:sp>
    </p:spTree>
    <p:extLst>
      <p:ext uri="{BB962C8B-B14F-4D97-AF65-F5344CB8AC3E}">
        <p14:creationId xmlns:p14="http://schemas.microsoft.com/office/powerpoint/2010/main" val="334176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3556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node.js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2"/>
              </a:rPr>
              <a:t>nodejs.org/en/download</a:t>
            </a:r>
            <a:br>
              <a:rPr lang="en-AU" sz="4400" u="sng" dirty="0">
                <a:latin typeface="Consolas" panose="020B0609020204030204" pitchFamily="49" charset="0"/>
              </a:rPr>
            </a:br>
            <a:endParaRPr lang="en-AU" sz="4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git client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3"/>
              </a:rPr>
              <a:t>git-scm.com/downloads</a:t>
            </a:r>
            <a:endParaRPr lang="en-AU" sz="44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Closures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b="1" dirty="0">
                <a:latin typeface="Consolas" panose="020B0609020204030204" pitchFamily="49" charset="0"/>
              </a:rPr>
              <a:t>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	</a:t>
            </a:r>
            <a:r>
              <a:rPr lang="en-AU" sz="3200" b="1" dirty="0">
                <a:latin typeface="Consolas" panose="020B0609020204030204" pitchFamily="49" charset="0"/>
              </a:rPr>
              <a:t>return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[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] === 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66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batsmen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Read in batsmen from a file and convert 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dirty="0">
                <a:latin typeface="Consolas" panose="020B0609020204030204" pitchFamily="49" charset="0"/>
              </a:rPr>
              <a:t>them into a list of objects with initials, surnames, runs, and averages.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Round averages to the nearest integer, sort batsmen in </a:t>
            </a:r>
            <a:r>
              <a:rPr lang="en-AU" sz="3000" dirty="0" err="1">
                <a:latin typeface="Consolas" panose="020B0609020204030204" pitchFamily="49" charset="0"/>
              </a:rPr>
              <a:t>desc</a:t>
            </a:r>
            <a:r>
              <a:rPr lang="en-AU" sz="3000" dirty="0">
                <a:latin typeface="Consolas" panose="020B0609020204030204" pitchFamily="49" charset="0"/>
              </a:rPr>
              <a:t> order by total runs and filter for surnames that start with C.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269397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make_tree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array functions &amp; recursion write a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function that accepts a list of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representing a hierarchy and builds it into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 tree. </a:t>
            </a:r>
            <a:r>
              <a:rPr lang="en-AU" sz="3000" b="1" dirty="0">
                <a:latin typeface="Consolas" panose="020B0609020204030204" pitchFamily="49" charset="0"/>
              </a:rPr>
              <a:t>filter </a:t>
            </a:r>
            <a:r>
              <a:rPr lang="en-AU" sz="3000" dirty="0">
                <a:latin typeface="Consolas" panose="020B0609020204030204" pitchFamily="49" charset="0"/>
              </a:rPr>
              <a:t>&amp; </a:t>
            </a:r>
            <a:r>
              <a:rPr lang="en-AU" sz="3000" b="1" dirty="0" err="1">
                <a:latin typeface="Consolas" panose="020B0609020204030204" pitchFamily="49" charset="0"/>
              </a:rPr>
              <a:t>forEach</a:t>
            </a:r>
            <a:r>
              <a:rPr lang="en-AU" sz="3000" b="1" dirty="0">
                <a:latin typeface="Consolas" panose="020B0609020204030204" pitchFamily="49" charset="0"/>
              </a:rPr>
              <a:t> </a:t>
            </a:r>
            <a:r>
              <a:rPr lang="en-AU" sz="3000" dirty="0">
                <a:latin typeface="Consolas" panose="020B0609020204030204" pitchFamily="49" charset="0"/>
              </a:rPr>
              <a:t>may be helpful.</a:t>
            </a:r>
            <a:br>
              <a:rPr lang="en-AU" sz="3000" dirty="0">
                <a:latin typeface="Consolas" panose="020B0609020204030204" pitchFamily="49" charset="0"/>
              </a:rPr>
            </a:br>
            <a:endParaRPr lang="en-AU" sz="3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9054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Useful resources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Fun </a:t>
            </a:r>
            <a:r>
              <a:rPr lang="en-AU" sz="4400" b="1" dirty="0" err="1">
                <a:latin typeface="Consolas" panose="020B0609020204030204" pitchFamily="49" charset="0"/>
              </a:rPr>
              <a:t>Fun</a:t>
            </a:r>
            <a:r>
              <a:rPr lang="en-AU" sz="4400" b="1" dirty="0">
                <a:latin typeface="Consolas" panose="020B0609020204030204" pitchFamily="49" charset="0"/>
              </a:rPr>
              <a:t> Function: </a:t>
            </a:r>
            <a:r>
              <a:rPr lang="en-AU" sz="3600" u="sng" dirty="0">
                <a:latin typeface="Consolas" panose="020B0609020204030204" pitchFamily="49" charset="0"/>
                <a:hlinkClick r:id="rId2"/>
              </a:rPr>
              <a:t>www.youtube.com/watch?v=BMUiFMZr7vk&amp;t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3600" u="sng" dirty="0">
                <a:latin typeface="Consolas" panose="020B0609020204030204" pitchFamily="49" charset="0"/>
              </a:rPr>
            </a:b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ES6 </a:t>
            </a:r>
            <a:r>
              <a:rPr lang="en-AU" sz="4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Guide: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u="sng" dirty="0">
                <a:latin typeface="Consolas" panose="020B0609020204030204" pitchFamily="49" charset="0"/>
                <a:hlinkClick r:id="rId3"/>
              </a:rPr>
              <a:t>www.rallycoding.com/courses/</a:t>
            </a:r>
            <a:br>
              <a:rPr lang="en-AU" sz="3600" u="sng" dirty="0">
                <a:latin typeface="Consolas" panose="020B0609020204030204" pitchFamily="49" charset="0"/>
                <a:hlinkClick r:id="rId3"/>
              </a:rPr>
            </a:br>
            <a:r>
              <a:rPr lang="en-AU" sz="3600" u="sng" dirty="0">
                <a:latin typeface="Consolas" panose="020B0609020204030204" pitchFamily="49" charset="0"/>
                <a:hlinkClick r:id="rId3"/>
              </a:rPr>
              <a:t>es6-javascript-the-complete-developers-guide/</a:t>
            </a:r>
            <a:endParaRPr lang="en-AU" sz="36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>
                <a:latin typeface="Consolas" panose="020B0609020204030204" pitchFamily="49" charset="0"/>
              </a:rPr>
              <a:t>Functions: </a:t>
            </a:r>
            <a:r>
              <a:rPr lang="en-AU" sz="3200" dirty="0" err="1">
                <a:latin typeface="Consolas" panose="020B0609020204030204" pitchFamily="49" charset="0"/>
              </a:rPr>
              <a:t>Ramda</a:t>
            </a:r>
            <a:r>
              <a:rPr lang="en-AU" sz="3200" dirty="0">
                <a:latin typeface="Consolas" panose="020B0609020204030204" pitchFamily="49" charset="0"/>
              </a:rPr>
              <a:t>, Underscore, </a:t>
            </a:r>
            <a:r>
              <a:rPr lang="en-AU" sz="3200" dirty="0" err="1">
                <a:latin typeface="Consolas" panose="020B0609020204030204" pitchFamily="49" charset="0"/>
              </a:rPr>
              <a:t>Lodash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Typing: </a:t>
            </a:r>
            <a:r>
              <a:rPr lang="en-AU" sz="3200" dirty="0">
                <a:latin typeface="Consolas" panose="020B0609020204030204" pitchFamily="49" charset="0"/>
              </a:rPr>
              <a:t>TypeScript, Flow, Reason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Views:</a:t>
            </a:r>
            <a:r>
              <a:rPr lang="en-AU" sz="3200" dirty="0">
                <a:latin typeface="Consolas" panose="020B0609020204030204" pitchFamily="49" charset="0"/>
              </a:rPr>
              <a:t> React Higher Order Components (HOC)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Store: </a:t>
            </a:r>
            <a:r>
              <a:rPr lang="en-AU" sz="3200" dirty="0">
                <a:latin typeface="Consolas" panose="020B0609020204030204" pitchFamily="49" charset="0"/>
              </a:rPr>
              <a:t>Redux, </a:t>
            </a:r>
            <a:r>
              <a:rPr lang="en-AU" sz="3200" dirty="0" err="1">
                <a:latin typeface="Consolas" panose="020B0609020204030204" pitchFamily="49" charset="0"/>
              </a:rPr>
              <a:t>ImmutableJS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Actions:</a:t>
            </a:r>
            <a:r>
              <a:rPr lang="en-AU" sz="3200" dirty="0">
                <a:latin typeface="Consolas" panose="020B0609020204030204" pitchFamily="49" charset="0"/>
              </a:rPr>
              <a:t> Redux Observable, Redux Saga</a:t>
            </a:r>
          </a:p>
        </p:txBody>
      </p:sp>
    </p:spTree>
    <p:extLst>
      <p:ext uri="{BB962C8B-B14F-4D97-AF65-F5344CB8AC3E}">
        <p14:creationId xmlns:p14="http://schemas.microsoft.com/office/powerpoint/2010/main" val="16055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git </a:t>
            </a:r>
            <a:r>
              <a:rPr lang="en-AU" sz="4000" dirty="0">
                <a:latin typeface="Consolas" panose="020B0609020204030204" pitchFamily="49" charset="0"/>
              </a:rPr>
              <a:t>clone</a:t>
            </a:r>
            <a:r>
              <a:rPr lang="en-AU" sz="4000" b="1" dirty="0">
                <a:latin typeface="Consolas" panose="020B0609020204030204" pitchFamily="49" charset="0"/>
              </a:rPr>
              <a:t> </a:t>
            </a:r>
            <a:r>
              <a:rPr lang="en-AU" sz="4000" u="sng" dirty="0">
                <a:latin typeface="Consolas" panose="020B0609020204030204" pitchFamily="49" charset="0"/>
                <a:hlinkClick r:id="rId2"/>
              </a:rPr>
              <a:t>https://github.com/</a:t>
            </a:r>
            <a:br>
              <a:rPr lang="en-AU" sz="4000" u="sng" dirty="0">
                <a:latin typeface="Consolas" panose="020B0609020204030204" pitchFamily="49" charset="0"/>
                <a:hlinkClick r:id="rId2"/>
              </a:rPr>
            </a:br>
            <a:r>
              <a:rPr lang="en-AU" sz="4000" u="sng" dirty="0" err="1">
                <a:latin typeface="Consolas" panose="020B0609020204030204" pitchFamily="49" charset="0"/>
                <a:hlinkClick r:id="rId2"/>
              </a:rPr>
              <a:t>fp-uwa</a:t>
            </a:r>
            <a:r>
              <a:rPr lang="en-AU" sz="4000" u="sng" dirty="0">
                <a:latin typeface="Consolas" panose="020B0609020204030204" pitchFamily="49" charset="0"/>
                <a:hlinkClick r:id="rId2"/>
              </a:rPr>
              <a:t>/getting-started-</a:t>
            </a:r>
            <a:r>
              <a:rPr lang="en-AU" sz="4000" u="sng" dirty="0" err="1">
                <a:latin typeface="Consolas" panose="020B0609020204030204" pitchFamily="49" charset="0"/>
                <a:hlinkClick r:id="rId2"/>
              </a:rPr>
              <a:t>javascript.git</a:t>
            </a:r>
            <a:endParaRPr lang="en-AU" sz="40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000" b="1">
                <a:latin typeface="Consolas" panose="020B0609020204030204" pitchFamily="49" charset="0"/>
              </a:rPr>
              <a:t>cd </a:t>
            </a:r>
            <a:r>
              <a:rPr lang="en-AU" sz="4000" dirty="0">
                <a:latin typeface="Consolas" panose="020B0609020204030204" pitchFamily="49" charset="0"/>
              </a:rPr>
              <a:t>getting-started-</a:t>
            </a:r>
            <a:r>
              <a:rPr lang="en-AU" sz="4000" dirty="0" err="1">
                <a:latin typeface="Consolas" panose="020B0609020204030204" pitchFamily="49" charset="0"/>
              </a:rPr>
              <a:t>javascript</a:t>
            </a:r>
            <a:endParaRPr lang="en-AU" sz="4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npm </a:t>
            </a:r>
            <a:r>
              <a:rPr lang="en-AU" sz="4000" dirty="0">
                <a:latin typeface="Consolas" panose="020B0609020204030204" pitchFamily="49" charset="0"/>
              </a:rPr>
              <a:t>install</a:t>
            </a:r>
          </a:p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npm </a:t>
            </a:r>
            <a:r>
              <a:rPr lang="en-AU" sz="4000" dirty="0">
                <a:latin typeface="Consolas" panose="020B0609020204030204" pitchFamily="49" charset="0"/>
              </a:rPr>
              <a:t>install</a:t>
            </a:r>
            <a:r>
              <a:rPr lang="en-AU" sz="4000" b="1" dirty="0">
                <a:latin typeface="Consolas" panose="020B0609020204030204" pitchFamily="49" charset="0"/>
              </a:rPr>
              <a:t> </a:t>
            </a:r>
            <a:r>
              <a:rPr lang="en-AU" sz="4000" i="1" dirty="0">
                <a:latin typeface="Consolas" panose="020B0609020204030204" pitchFamily="49" charset="0"/>
              </a:rPr>
              <a:t>-g</a:t>
            </a:r>
            <a:r>
              <a:rPr lang="en-AU" sz="4000" dirty="0">
                <a:latin typeface="Consolas" panose="020B0609020204030204" pitchFamily="49" charset="0"/>
              </a:rPr>
              <a:t> npx</a:t>
            </a:r>
          </a:p>
        </p:txBody>
      </p:sp>
    </p:spTree>
    <p:extLst>
      <p:ext uri="{BB962C8B-B14F-4D97-AF65-F5344CB8AC3E}">
        <p14:creationId xmlns:p14="http://schemas.microsoft.com/office/powerpoint/2010/main" val="37596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This Seminar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 to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Developments in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Array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Currying &amp; Closures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Useful Resources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2391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Intro to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High-level &amp; interpreted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Dynamic &amp; weakly-typed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Object-oriented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Functional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Functions are objects</a:t>
            </a:r>
          </a:p>
        </p:txBody>
      </p:sp>
    </p:spTree>
    <p:extLst>
      <p:ext uri="{BB962C8B-B14F-4D97-AF65-F5344CB8AC3E}">
        <p14:creationId xmlns:p14="http://schemas.microsoft.com/office/powerpoint/2010/main" val="31526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History of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First appeared 1995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Big developments recently: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Node.js in 2009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ES5.1 in 2011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ES6 in 2015</a:t>
            </a:r>
          </a:p>
        </p:txBody>
      </p:sp>
    </p:spTree>
    <p:extLst>
      <p:ext uri="{BB962C8B-B14F-4D97-AF65-F5344CB8AC3E}">
        <p14:creationId xmlns:p14="http://schemas.microsoft.com/office/powerpoint/2010/main" val="34355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ES5.1?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Array Functions: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map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filter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reduce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1895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ES6 / ES2015?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heaps more: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Iterators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Generators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Arrow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Promises etc.</a:t>
            </a:r>
          </a:p>
        </p:txBody>
      </p:sp>
    </p:spTree>
    <p:extLst>
      <p:ext uri="{BB962C8B-B14F-4D97-AF65-F5344CB8AC3E}">
        <p14:creationId xmlns:p14="http://schemas.microsoft.com/office/powerpoint/2010/main" val="7042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Fat Arrow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var</a:t>
            </a:r>
            <a:r>
              <a:rPr lang="en-AU" sz="3600" dirty="0">
                <a:latin typeface="Consolas" panose="020B0609020204030204" pitchFamily="49" charset="0"/>
              </a:rPr>
              <a:t> multiply = 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multiply = (x, y) </a:t>
            </a:r>
            <a:r>
              <a:rPr lang="en-AU" sz="3600" b="1" dirty="0">
                <a:latin typeface="Consolas" panose="020B0609020204030204" pitchFamily="49" charset="0"/>
              </a:rPr>
              <a:t>=&gt;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// Concise &amp; helps with closures</a:t>
            </a:r>
          </a:p>
        </p:txBody>
      </p:sp>
    </p:spTree>
    <p:extLst>
      <p:ext uri="{BB962C8B-B14F-4D97-AF65-F5344CB8AC3E}">
        <p14:creationId xmlns:p14="http://schemas.microsoft.com/office/powerpoint/2010/main" val="1215644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oom">
      <a:dk1>
        <a:srgbClr val="212121"/>
      </a:dk1>
      <a:lt1>
        <a:sysClr val="window" lastClr="FFFFFF"/>
      </a:lt1>
      <a:dk2>
        <a:srgbClr val="3399FF"/>
      </a:dk2>
      <a:lt2>
        <a:srgbClr val="FFFFFF"/>
      </a:lt2>
      <a:accent1>
        <a:srgbClr val="3399FF"/>
      </a:accent1>
      <a:accent2>
        <a:srgbClr val="DF007E"/>
      </a:accent2>
      <a:accent3>
        <a:srgbClr val="3F51B5"/>
      </a:accent3>
      <a:accent4>
        <a:srgbClr val="00BCD4"/>
      </a:accent4>
      <a:accent5>
        <a:srgbClr val="FFC000"/>
      </a:accent5>
      <a:accent6>
        <a:srgbClr val="757070"/>
      </a:accent6>
      <a:hlink>
        <a:srgbClr val="3399FF"/>
      </a:hlink>
      <a:folHlink>
        <a:srgbClr val="3F51B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104</TotalTime>
  <Words>410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Consolas</vt:lpstr>
      <vt:lpstr>Lato</vt:lpstr>
      <vt:lpstr>Wingdings 2</vt:lpstr>
      <vt:lpstr>View</vt:lpstr>
      <vt:lpstr>Functional Programming  with JavaScript</vt:lpstr>
      <vt:lpstr>Prerequisites</vt:lpstr>
      <vt:lpstr>Setup</vt:lpstr>
      <vt:lpstr>This Seminar</vt:lpstr>
      <vt:lpstr>Intro to JavaScript</vt:lpstr>
      <vt:lpstr>History of JavaScript</vt:lpstr>
      <vt:lpstr>What is ES5.1?</vt:lpstr>
      <vt:lpstr>What is ES6 / ES2015?</vt:lpstr>
      <vt:lpstr>Fat Arrow Functions</vt:lpstr>
      <vt:lpstr>But…</vt:lpstr>
      <vt:lpstr>Examples</vt:lpstr>
      <vt:lpstr>map</vt:lpstr>
      <vt:lpstr>Example: pluck</vt:lpstr>
      <vt:lpstr>reduce</vt:lpstr>
      <vt:lpstr>Example: unique</vt:lpstr>
      <vt:lpstr>filter</vt:lpstr>
      <vt:lpstr>Example: match</vt:lpstr>
      <vt:lpstr>Currying</vt:lpstr>
      <vt:lpstr>Composition</vt:lpstr>
      <vt:lpstr>Closures</vt:lpstr>
      <vt:lpstr>Example: batsmen</vt:lpstr>
      <vt:lpstr>Example: make_tree</vt:lpstr>
      <vt:lpstr>Useful resources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with JavaScript</dc:title>
  <dc:creator>Mark Shelton</dc:creator>
  <cp:lastModifiedBy>Mark Shelton</cp:lastModifiedBy>
  <cp:revision>11</cp:revision>
  <dcterms:created xsi:type="dcterms:W3CDTF">2017-11-09T08:12:22Z</dcterms:created>
  <dcterms:modified xsi:type="dcterms:W3CDTF">2017-11-10T02:48:43Z</dcterms:modified>
</cp:coreProperties>
</file>