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0" r:id="rId4"/>
  </p:sldMasterIdLst>
  <p:notesMasterIdLst>
    <p:notesMasterId r:id="rId27"/>
  </p:notesMasterIdLst>
  <p:sldIdLst>
    <p:sldId id="256" r:id="rId5"/>
    <p:sldId id="401" r:id="rId6"/>
    <p:sldId id="403" r:id="rId7"/>
    <p:sldId id="405" r:id="rId8"/>
    <p:sldId id="406" r:id="rId9"/>
    <p:sldId id="418" r:id="rId10"/>
    <p:sldId id="419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5" r:id="rId19"/>
    <p:sldId id="414" r:id="rId20"/>
    <p:sldId id="416" r:id="rId21"/>
    <p:sldId id="417" r:id="rId22"/>
    <p:sldId id="420" r:id="rId23"/>
    <p:sldId id="421" r:id="rId24"/>
    <p:sldId id="422" r:id="rId25"/>
    <p:sldId id="42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5BE8907A-9217-43AA-A695-99D808013ADF}"/>
    <pc:docChg chg="custSel modSld">
      <pc:chgData name="Ben David, Amichai" userId="61db3613-8e7d-462d-ad89-c92cdcbd783e" providerId="ADAL" clId="{5BE8907A-9217-43AA-A695-99D808013ADF}" dt="2021-10-24T13:11:16.714" v="4" actId="478"/>
      <pc:docMkLst>
        <pc:docMk/>
      </pc:docMkLst>
      <pc:sldChg chg="delSp mod">
        <pc:chgData name="Ben David, Amichai" userId="61db3613-8e7d-462d-ad89-c92cdcbd783e" providerId="ADAL" clId="{5BE8907A-9217-43AA-A695-99D808013ADF}" dt="2021-10-24T13:11:07.597" v="0" actId="478"/>
        <pc:sldMkLst>
          <pc:docMk/>
          <pc:sldMk cId="3314816387" sldId="423"/>
        </pc:sldMkLst>
        <pc:spChg chg="del">
          <ac:chgData name="Ben David, Amichai" userId="61db3613-8e7d-462d-ad89-c92cdcbd783e" providerId="ADAL" clId="{5BE8907A-9217-43AA-A695-99D808013ADF}" dt="2021-10-24T13:11:07.597" v="0" actId="478"/>
          <ac:spMkLst>
            <pc:docMk/>
            <pc:sldMk cId="3314816387" sldId="423"/>
            <ac:spMk id="5" creationId="{53CE6A81-9C1B-461A-89A5-13D696E753F3}"/>
          </ac:spMkLst>
        </pc:spChg>
      </pc:sldChg>
      <pc:sldChg chg="delSp mod">
        <pc:chgData name="Ben David, Amichai" userId="61db3613-8e7d-462d-ad89-c92cdcbd783e" providerId="ADAL" clId="{5BE8907A-9217-43AA-A695-99D808013ADF}" dt="2021-10-24T13:11:10.247" v="1" actId="478"/>
        <pc:sldMkLst>
          <pc:docMk/>
          <pc:sldMk cId="1997411349" sldId="424"/>
        </pc:sldMkLst>
        <pc:spChg chg="del">
          <ac:chgData name="Ben David, Amichai" userId="61db3613-8e7d-462d-ad89-c92cdcbd783e" providerId="ADAL" clId="{5BE8907A-9217-43AA-A695-99D808013ADF}" dt="2021-10-24T13:11:10.247" v="1" actId="478"/>
          <ac:spMkLst>
            <pc:docMk/>
            <pc:sldMk cId="1997411349" sldId="424"/>
            <ac:spMk id="8" creationId="{A8363FB6-10C5-40C7-BE64-C17E963FCFC5}"/>
          </ac:spMkLst>
        </pc:spChg>
      </pc:sldChg>
      <pc:sldChg chg="delSp mod">
        <pc:chgData name="Ben David, Amichai" userId="61db3613-8e7d-462d-ad89-c92cdcbd783e" providerId="ADAL" clId="{5BE8907A-9217-43AA-A695-99D808013ADF}" dt="2021-10-24T13:11:12.573" v="2" actId="478"/>
        <pc:sldMkLst>
          <pc:docMk/>
          <pc:sldMk cId="2566705277" sldId="425"/>
        </pc:sldMkLst>
        <pc:spChg chg="del">
          <ac:chgData name="Ben David, Amichai" userId="61db3613-8e7d-462d-ad89-c92cdcbd783e" providerId="ADAL" clId="{5BE8907A-9217-43AA-A695-99D808013ADF}" dt="2021-10-24T13:11:12.573" v="2" actId="478"/>
          <ac:spMkLst>
            <pc:docMk/>
            <pc:sldMk cId="2566705277" sldId="425"/>
            <ac:spMk id="8" creationId="{D3397980-1494-4396-9C77-AADE003815E0}"/>
          </ac:spMkLst>
        </pc:spChg>
      </pc:sldChg>
      <pc:sldChg chg="delSp mod">
        <pc:chgData name="Ben David, Amichai" userId="61db3613-8e7d-462d-ad89-c92cdcbd783e" providerId="ADAL" clId="{5BE8907A-9217-43AA-A695-99D808013ADF}" dt="2021-10-24T13:11:14.967" v="3" actId="478"/>
        <pc:sldMkLst>
          <pc:docMk/>
          <pc:sldMk cId="2883301411" sldId="426"/>
        </pc:sldMkLst>
        <pc:spChg chg="del">
          <ac:chgData name="Ben David, Amichai" userId="61db3613-8e7d-462d-ad89-c92cdcbd783e" providerId="ADAL" clId="{5BE8907A-9217-43AA-A695-99D808013ADF}" dt="2021-10-24T13:11:14.967" v="3" actId="478"/>
          <ac:spMkLst>
            <pc:docMk/>
            <pc:sldMk cId="2883301411" sldId="426"/>
            <ac:spMk id="16" creationId="{A53A5D26-766C-4E39-ADEF-17E9E9CF67EA}"/>
          </ac:spMkLst>
        </pc:spChg>
      </pc:sldChg>
      <pc:sldChg chg="delSp mod">
        <pc:chgData name="Ben David, Amichai" userId="61db3613-8e7d-462d-ad89-c92cdcbd783e" providerId="ADAL" clId="{5BE8907A-9217-43AA-A695-99D808013ADF}" dt="2021-10-24T13:11:16.714" v="4" actId="478"/>
        <pc:sldMkLst>
          <pc:docMk/>
          <pc:sldMk cId="1855250503" sldId="427"/>
        </pc:sldMkLst>
        <pc:spChg chg="del">
          <ac:chgData name="Ben David, Amichai" userId="61db3613-8e7d-462d-ad89-c92cdcbd783e" providerId="ADAL" clId="{5BE8907A-9217-43AA-A695-99D808013ADF}" dt="2021-10-24T13:11:16.714" v="4" actId="478"/>
          <ac:spMkLst>
            <pc:docMk/>
            <pc:sldMk cId="1855250503" sldId="427"/>
            <ac:spMk id="10" creationId="{71C91FDA-EDC0-41B1-8F58-7E9F7A6C02BE}"/>
          </ac:spMkLst>
        </pc:spChg>
      </pc:sldChg>
    </pc:docChg>
  </pc:docChgLst>
  <pc:docChgLst>
    <pc:chgData name="Ben David, Amichai" userId="61db3613-8e7d-462d-ad89-c92cdcbd783e" providerId="ADAL" clId="{2D399141-24BA-4506-94F6-5B7756C84D17}"/>
    <pc:docChg chg="undo custSel addSld modSld">
      <pc:chgData name="Ben David, Amichai" userId="61db3613-8e7d-462d-ad89-c92cdcbd783e" providerId="ADAL" clId="{2D399141-24BA-4506-94F6-5B7756C84D17}" dt="2021-11-14T09:00:15.823" v="435" actId="20577"/>
      <pc:docMkLst>
        <pc:docMk/>
      </pc:docMkLst>
      <pc:sldChg chg="modSp mod">
        <pc:chgData name="Ben David, Amichai" userId="61db3613-8e7d-462d-ad89-c92cdcbd783e" providerId="ADAL" clId="{2D399141-24BA-4506-94F6-5B7756C84D17}" dt="2021-11-08T12:32:12.536" v="2" actId="20577"/>
        <pc:sldMkLst>
          <pc:docMk/>
          <pc:sldMk cId="3621799572" sldId="418"/>
        </pc:sldMkLst>
        <pc:spChg chg="mod">
          <ac:chgData name="Ben David, Amichai" userId="61db3613-8e7d-462d-ad89-c92cdcbd783e" providerId="ADAL" clId="{2D399141-24BA-4506-94F6-5B7756C84D17}" dt="2021-11-08T12:32:12.536" v="2" actId="20577"/>
          <ac:spMkLst>
            <pc:docMk/>
            <pc:sldMk cId="3621799572" sldId="418"/>
            <ac:spMk id="4" creationId="{7BF5C8E5-20EC-4C09-80E9-E0CB0A1C47F9}"/>
          </ac:spMkLst>
        </pc:spChg>
      </pc:sldChg>
      <pc:sldChg chg="modSp mod">
        <pc:chgData name="Ben David, Amichai" userId="61db3613-8e7d-462d-ad89-c92cdcbd783e" providerId="ADAL" clId="{2D399141-24BA-4506-94F6-5B7756C84D17}" dt="2021-11-08T12:32:27.322" v="9" actId="1037"/>
        <pc:sldMkLst>
          <pc:docMk/>
          <pc:sldMk cId="1864803600" sldId="419"/>
        </pc:sldMkLst>
        <pc:spChg chg="mod">
          <ac:chgData name="Ben David, Amichai" userId="61db3613-8e7d-462d-ad89-c92cdcbd783e" providerId="ADAL" clId="{2D399141-24BA-4506-94F6-5B7756C84D17}" dt="2021-11-08T12:32:27.322" v="9" actId="1037"/>
          <ac:spMkLst>
            <pc:docMk/>
            <pc:sldMk cId="1864803600" sldId="419"/>
            <ac:spMk id="8" creationId="{3704D532-DE42-464F-81FB-42E379EC6E50}"/>
          </ac:spMkLst>
        </pc:spChg>
        <pc:spChg chg="mod">
          <ac:chgData name="Ben David, Amichai" userId="61db3613-8e7d-462d-ad89-c92cdcbd783e" providerId="ADAL" clId="{2D399141-24BA-4506-94F6-5B7756C84D17}" dt="2021-11-08T12:32:27.322" v="9" actId="1037"/>
          <ac:spMkLst>
            <pc:docMk/>
            <pc:sldMk cId="1864803600" sldId="419"/>
            <ac:spMk id="11" creationId="{E97D1726-E972-4E0E-BA8A-A59C115D9EFE}"/>
          </ac:spMkLst>
        </pc:spChg>
        <pc:spChg chg="mod">
          <ac:chgData name="Ben David, Amichai" userId="61db3613-8e7d-462d-ad89-c92cdcbd783e" providerId="ADAL" clId="{2D399141-24BA-4506-94F6-5B7756C84D17}" dt="2021-11-08T12:32:27.322" v="9" actId="1037"/>
          <ac:spMkLst>
            <pc:docMk/>
            <pc:sldMk cId="1864803600" sldId="419"/>
            <ac:spMk id="12" creationId="{0A4F797F-120D-4458-8193-34248C4FC012}"/>
          </ac:spMkLst>
        </pc:spChg>
        <pc:spChg chg="mod">
          <ac:chgData name="Ben David, Amichai" userId="61db3613-8e7d-462d-ad89-c92cdcbd783e" providerId="ADAL" clId="{2D399141-24BA-4506-94F6-5B7756C84D17}" dt="2021-11-08T12:32:27.322" v="9" actId="1037"/>
          <ac:spMkLst>
            <pc:docMk/>
            <pc:sldMk cId="1864803600" sldId="419"/>
            <ac:spMk id="14" creationId="{730139DA-2E8A-44AE-9F5A-8FB79B865045}"/>
          </ac:spMkLst>
        </pc:spChg>
        <pc:spChg chg="mod">
          <ac:chgData name="Ben David, Amichai" userId="61db3613-8e7d-462d-ad89-c92cdcbd783e" providerId="ADAL" clId="{2D399141-24BA-4506-94F6-5B7756C84D17}" dt="2021-11-08T12:32:27.322" v="9" actId="1037"/>
          <ac:spMkLst>
            <pc:docMk/>
            <pc:sldMk cId="1864803600" sldId="419"/>
            <ac:spMk id="15" creationId="{E327CA4E-9C08-4550-ABA5-2CBA00AE146E}"/>
          </ac:spMkLst>
        </pc:spChg>
        <pc:spChg chg="mod">
          <ac:chgData name="Ben David, Amichai" userId="61db3613-8e7d-462d-ad89-c92cdcbd783e" providerId="ADAL" clId="{2D399141-24BA-4506-94F6-5B7756C84D17}" dt="2021-11-08T12:32:27.322" v="9" actId="1037"/>
          <ac:spMkLst>
            <pc:docMk/>
            <pc:sldMk cId="1864803600" sldId="419"/>
            <ac:spMk id="16" creationId="{C8C13B3F-6645-4352-8070-2943DD3CD488}"/>
          </ac:spMkLst>
        </pc:spChg>
      </pc:sldChg>
      <pc:sldChg chg="modSp add mod">
        <pc:chgData name="Ben David, Amichai" userId="61db3613-8e7d-462d-ad89-c92cdcbd783e" providerId="ADAL" clId="{2D399141-24BA-4506-94F6-5B7756C84D17}" dt="2021-11-14T08:43:36.045" v="422" actId="6549"/>
        <pc:sldMkLst>
          <pc:docMk/>
          <pc:sldMk cId="1246221526" sldId="428"/>
        </pc:sldMkLst>
        <pc:spChg chg="mod">
          <ac:chgData name="Ben David, Amichai" userId="61db3613-8e7d-462d-ad89-c92cdcbd783e" providerId="ADAL" clId="{2D399141-24BA-4506-94F6-5B7756C84D17}" dt="2021-11-14T08:39:28.455" v="21" actId="20577"/>
          <ac:spMkLst>
            <pc:docMk/>
            <pc:sldMk cId="1246221526" sldId="428"/>
            <ac:spMk id="2" creationId="{93600FA5-D099-4B4E-8D4B-337E128F3005}"/>
          </ac:spMkLst>
        </pc:spChg>
        <pc:spChg chg="mod">
          <ac:chgData name="Ben David, Amichai" userId="61db3613-8e7d-462d-ad89-c92cdcbd783e" providerId="ADAL" clId="{2D399141-24BA-4506-94F6-5B7756C84D17}" dt="2021-11-14T08:43:36.045" v="422" actId="6549"/>
          <ac:spMkLst>
            <pc:docMk/>
            <pc:sldMk cId="1246221526" sldId="428"/>
            <ac:spMk id="3" creationId="{533580C6-E409-40AF-9F96-7AF2311C3DF3}"/>
          </ac:spMkLst>
        </pc:spChg>
      </pc:sldChg>
      <pc:sldChg chg="modSp add mod">
        <pc:chgData name="Ben David, Amichai" userId="61db3613-8e7d-462d-ad89-c92cdcbd783e" providerId="ADAL" clId="{2D399141-24BA-4506-94F6-5B7756C84D17}" dt="2021-11-14T08:43:42.867" v="425" actId="20577"/>
        <pc:sldMkLst>
          <pc:docMk/>
          <pc:sldMk cId="3905599158" sldId="429"/>
        </pc:sldMkLst>
        <pc:spChg chg="mod">
          <ac:chgData name="Ben David, Amichai" userId="61db3613-8e7d-462d-ad89-c92cdcbd783e" providerId="ADAL" clId="{2D399141-24BA-4506-94F6-5B7756C84D17}" dt="2021-11-14T08:43:42.867" v="425" actId="20577"/>
          <ac:spMkLst>
            <pc:docMk/>
            <pc:sldMk cId="3905599158" sldId="429"/>
            <ac:spMk id="3" creationId="{533580C6-E409-40AF-9F96-7AF2311C3DF3}"/>
          </ac:spMkLst>
        </pc:spChg>
      </pc:sldChg>
      <pc:sldChg chg="modSp add mod">
        <pc:chgData name="Ben David, Amichai" userId="61db3613-8e7d-462d-ad89-c92cdcbd783e" providerId="ADAL" clId="{2D399141-24BA-4506-94F6-5B7756C84D17}" dt="2021-11-14T08:43:46.715" v="427" actId="6549"/>
        <pc:sldMkLst>
          <pc:docMk/>
          <pc:sldMk cId="2270612730" sldId="430"/>
        </pc:sldMkLst>
        <pc:spChg chg="mod">
          <ac:chgData name="Ben David, Amichai" userId="61db3613-8e7d-462d-ad89-c92cdcbd783e" providerId="ADAL" clId="{2D399141-24BA-4506-94F6-5B7756C84D17}" dt="2021-11-14T08:43:46.715" v="427" actId="6549"/>
          <ac:spMkLst>
            <pc:docMk/>
            <pc:sldMk cId="2270612730" sldId="430"/>
            <ac:spMk id="3" creationId="{533580C6-E409-40AF-9F96-7AF2311C3DF3}"/>
          </ac:spMkLst>
        </pc:spChg>
      </pc:sldChg>
      <pc:sldChg chg="modSp add mod">
        <pc:chgData name="Ben David, Amichai" userId="61db3613-8e7d-462d-ad89-c92cdcbd783e" providerId="ADAL" clId="{2D399141-24BA-4506-94F6-5B7756C84D17}" dt="2021-11-14T09:00:15.823" v="435" actId="20577"/>
        <pc:sldMkLst>
          <pc:docMk/>
          <pc:sldMk cId="2244204467" sldId="431"/>
        </pc:sldMkLst>
        <pc:spChg chg="mod">
          <ac:chgData name="Ben David, Amichai" userId="61db3613-8e7d-462d-ad89-c92cdcbd783e" providerId="ADAL" clId="{2D399141-24BA-4506-94F6-5B7756C84D17}" dt="2021-11-14T09:00:15.823" v="435" actId="20577"/>
          <ac:spMkLst>
            <pc:docMk/>
            <pc:sldMk cId="2244204467" sldId="431"/>
            <ac:spMk id="3" creationId="{533580C6-E409-40AF-9F96-7AF2311C3DF3}"/>
          </ac:spMkLst>
        </pc:spChg>
      </pc:sldChg>
    </pc:docChg>
  </pc:docChgLst>
  <pc:docChgLst>
    <pc:chgData name="Amichai Ben-David" userId="effe4c4b-4611-44ab-9d6b-f44045953326" providerId="ADAL" clId="{2BD6802A-39D0-42D7-9C57-8353F7BFEBF6}"/>
    <pc:docChg chg="custSel modSld">
      <pc:chgData name="Amichai Ben-David" userId="effe4c4b-4611-44ab-9d6b-f44045953326" providerId="ADAL" clId="{2BD6802A-39D0-42D7-9C57-8353F7BFEBF6}" dt="2022-07-12T09:45:37.038" v="2" actId="478"/>
      <pc:docMkLst>
        <pc:docMk/>
      </pc:docMkLst>
      <pc:sldChg chg="delSp modSp mod delAnim">
        <pc:chgData name="Amichai Ben-David" userId="effe4c4b-4611-44ab-9d6b-f44045953326" providerId="ADAL" clId="{2BD6802A-39D0-42D7-9C57-8353F7BFEBF6}" dt="2022-07-12T09:45:37.038" v="2" actId="478"/>
        <pc:sldMkLst>
          <pc:docMk/>
          <pc:sldMk cId="2270671722" sldId="409"/>
        </pc:sldMkLst>
        <pc:spChg chg="del mod">
          <ac:chgData name="Amichai Ben-David" userId="effe4c4b-4611-44ab-9d6b-f44045953326" providerId="ADAL" clId="{2BD6802A-39D0-42D7-9C57-8353F7BFEBF6}" dt="2022-07-12T09:45:37.038" v="2" actId="478"/>
          <ac:spMkLst>
            <pc:docMk/>
            <pc:sldMk cId="2270671722" sldId="409"/>
            <ac:spMk id="3" creationId="{DF364612-507E-4504-BC6F-12DC83075F32}"/>
          </ac:spMkLst>
        </pc:spChg>
        <pc:picChg chg="del">
          <ac:chgData name="Amichai Ben-David" userId="effe4c4b-4611-44ab-9d6b-f44045953326" providerId="ADAL" clId="{2BD6802A-39D0-42D7-9C57-8353F7BFEBF6}" dt="2022-07-12T09:45:34.592" v="0" actId="478"/>
          <ac:picMkLst>
            <pc:docMk/>
            <pc:sldMk cId="2270671722" sldId="409"/>
            <ac:picMk id="6" creationId="{D977B95C-CB57-4D29-BAF1-888036F7204A}"/>
          </ac:picMkLst>
        </pc:picChg>
      </pc:sldChg>
    </pc:docChg>
  </pc:docChgLst>
  <pc:docChgLst>
    <pc:chgData name="Ben David, Amichai" userId="61db3613-8e7d-462d-ad89-c92cdcbd783e" providerId="ADAL" clId="{902425C5-FA04-4147-9934-5CDA906AA0DC}"/>
    <pc:docChg chg="undo redo custSel addSld delSld modSld sldOrd modMainMaster">
      <pc:chgData name="Ben David, Amichai" userId="61db3613-8e7d-462d-ad89-c92cdcbd783e" providerId="ADAL" clId="{902425C5-FA04-4147-9934-5CDA906AA0DC}" dt="2021-08-24T19:50:50.046" v="5886" actId="20577"/>
      <pc:docMkLst>
        <pc:docMk/>
      </pc:docMkLst>
      <pc:sldChg chg="modSp new mod">
        <pc:chgData name="Ben David, Amichai" userId="61db3613-8e7d-462d-ad89-c92cdcbd783e" providerId="ADAL" clId="{902425C5-FA04-4147-9934-5CDA906AA0DC}" dt="2021-08-19T14:27:40.604" v="798" actId="122"/>
        <pc:sldMkLst>
          <pc:docMk/>
          <pc:sldMk cId="1309093039" sldId="256"/>
        </pc:sldMkLst>
        <pc:spChg chg="mod">
          <ac:chgData name="Ben David, Amichai" userId="61db3613-8e7d-462d-ad89-c92cdcbd783e" providerId="ADAL" clId="{902425C5-FA04-4147-9934-5CDA906AA0DC}" dt="2021-08-19T14:27:40.604" v="798" actId="122"/>
          <ac:spMkLst>
            <pc:docMk/>
            <pc:sldMk cId="1309093039" sldId="256"/>
            <ac:spMk id="2" creationId="{E119ECE0-5EA5-437C-AC11-CA65AA15C73D}"/>
          </ac:spMkLst>
        </pc:spChg>
        <pc:spChg chg="mod">
          <ac:chgData name="Ben David, Amichai" userId="61db3613-8e7d-462d-ad89-c92cdcbd783e" providerId="ADAL" clId="{902425C5-FA04-4147-9934-5CDA906AA0DC}" dt="2021-08-19T11:52:00.873" v="54"/>
          <ac:spMkLst>
            <pc:docMk/>
            <pc:sldMk cId="1309093039" sldId="256"/>
            <ac:spMk id="3" creationId="{ABCD95BB-EEC4-4458-BD34-107E58155961}"/>
          </ac:spMkLst>
        </pc:spChg>
      </pc:sldChg>
      <pc:sldChg chg="modSp new del mod">
        <pc:chgData name="Ben David, Amichai" userId="61db3613-8e7d-462d-ad89-c92cdcbd783e" providerId="ADAL" clId="{902425C5-FA04-4147-9934-5CDA906AA0DC}" dt="2021-08-19T12:27:49.041" v="237" actId="47"/>
        <pc:sldMkLst>
          <pc:docMk/>
          <pc:sldMk cId="3096577589" sldId="257"/>
        </pc:sldMkLst>
        <pc:spChg chg="mod">
          <ac:chgData name="Ben David, Amichai" userId="61db3613-8e7d-462d-ad89-c92cdcbd783e" providerId="ADAL" clId="{902425C5-FA04-4147-9934-5CDA906AA0DC}" dt="2021-08-19T11:52:48.545" v="144" actId="20577"/>
          <ac:spMkLst>
            <pc:docMk/>
            <pc:sldMk cId="3096577589" sldId="257"/>
            <ac:spMk id="2" creationId="{D35FCDA1-E47D-4807-8559-9D4E7DC098E8}"/>
          </ac:spMkLst>
        </pc:spChg>
        <pc:spChg chg="mod">
          <ac:chgData name="Ben David, Amichai" userId="61db3613-8e7d-462d-ad89-c92cdcbd783e" providerId="ADAL" clId="{902425C5-FA04-4147-9934-5CDA906AA0DC}" dt="2021-08-19T11:52:00.873" v="54"/>
          <ac:spMkLst>
            <pc:docMk/>
            <pc:sldMk cId="3096577589" sldId="257"/>
            <ac:spMk id="3" creationId="{EFCA9120-2D29-4555-B193-0D74E0A0C133}"/>
          </ac:spMkLst>
        </pc:spChg>
      </pc:sldChg>
      <pc:sldChg chg="addSp delSp modSp add mod">
        <pc:chgData name="Ben David, Amichai" userId="61db3613-8e7d-462d-ad89-c92cdcbd783e" providerId="ADAL" clId="{902425C5-FA04-4147-9934-5CDA906AA0DC}" dt="2021-08-19T18:12:06.157" v="3722" actId="1582"/>
        <pc:sldMkLst>
          <pc:docMk/>
          <pc:sldMk cId="3405731536" sldId="401"/>
        </pc:sldMkLst>
        <pc:spChg chg="mod">
          <ac:chgData name="Ben David, Amichai" userId="61db3613-8e7d-462d-ad89-c92cdcbd783e" providerId="ADAL" clId="{902425C5-FA04-4147-9934-5CDA906AA0DC}" dt="2021-08-19T11:53:58.992" v="151"/>
          <ac:spMkLst>
            <pc:docMk/>
            <pc:sldMk cId="3405731536" sldId="401"/>
            <ac:spMk id="2" creationId="{DEE76626-744D-4BE7-A92E-183DA4F13494}"/>
          </ac:spMkLst>
        </pc:spChg>
        <pc:spChg chg="mod">
          <ac:chgData name="Ben David, Amichai" userId="61db3613-8e7d-462d-ad89-c92cdcbd783e" providerId="ADAL" clId="{902425C5-FA04-4147-9934-5CDA906AA0DC}" dt="2021-08-19T14:40:37.923" v="1373" actId="20577"/>
          <ac:spMkLst>
            <pc:docMk/>
            <pc:sldMk cId="3405731536" sldId="401"/>
            <ac:spMk id="3" creationId="{D5AE2D82-74F5-470D-AEF4-09161D37AF0F}"/>
          </ac:spMkLst>
        </pc:spChg>
        <pc:spChg chg="del">
          <ac:chgData name="Ben David, Amichai" userId="61db3613-8e7d-462d-ad89-c92cdcbd783e" providerId="ADAL" clId="{902425C5-FA04-4147-9934-5CDA906AA0DC}" dt="2021-08-19T11:55:57.326" v="174" actId="478"/>
          <ac:spMkLst>
            <pc:docMk/>
            <pc:sldMk cId="3405731536" sldId="401"/>
            <ac:spMk id="4" creationId="{107521EC-FA2E-458B-91D2-4F3B840BA438}"/>
          </ac:spMkLst>
        </pc:spChg>
        <pc:spChg chg="del">
          <ac:chgData name="Ben David, Amichai" userId="61db3613-8e7d-462d-ad89-c92cdcbd783e" providerId="ADAL" clId="{902425C5-FA04-4147-9934-5CDA906AA0DC}" dt="2021-08-19T11:54:38.960" v="160" actId="478"/>
          <ac:spMkLst>
            <pc:docMk/>
            <pc:sldMk cId="3405731536" sldId="401"/>
            <ac:spMk id="7" creationId="{09414F53-7397-4226-9D41-F8F7EF70135D}"/>
          </ac:spMkLst>
        </pc:spChg>
        <pc:spChg chg="add mod">
          <ac:chgData name="Ben David, Amichai" userId="61db3613-8e7d-462d-ad89-c92cdcbd783e" providerId="ADAL" clId="{902425C5-FA04-4147-9934-5CDA906AA0DC}" dt="2021-08-19T17:45:08.702" v="3383"/>
          <ac:spMkLst>
            <pc:docMk/>
            <pc:sldMk cId="3405731536" sldId="401"/>
            <ac:spMk id="7" creationId="{4E4E1C1A-C705-49B9-A861-D76B1CE2F7AA}"/>
          </ac:spMkLst>
        </pc:spChg>
        <pc:spChg chg="add del mod">
          <ac:chgData name="Ben David, Amichai" userId="61db3613-8e7d-462d-ad89-c92cdcbd783e" providerId="ADAL" clId="{902425C5-FA04-4147-9934-5CDA906AA0DC}" dt="2021-08-19T17:45:08.592" v="3382" actId="478"/>
          <ac:spMkLst>
            <pc:docMk/>
            <pc:sldMk cId="3405731536" sldId="401"/>
            <ac:spMk id="8" creationId="{9DEBE11F-A6FD-47B0-938E-D24FB856F046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9" creationId="{6530DF01-76D0-4276-8FC9-08B8A43ADBB4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0" creationId="{BD7C207F-1E32-4A86-8AF3-36EB6C0EEAA7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1" creationId="{07D333E7-DC10-4C07-B654-45DAE100E3F4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2" creationId="{CEAA262D-8A48-4F3E-98D7-9C873DB23F36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3" creationId="{3F7436F3-226D-46E3-8195-318E698B251F}"/>
          </ac:spMkLst>
        </pc:spChg>
        <pc:spChg chg="add del mod">
          <ac:chgData name="Ben David, Amichai" userId="61db3613-8e7d-462d-ad89-c92cdcbd783e" providerId="ADAL" clId="{902425C5-FA04-4147-9934-5CDA906AA0DC}" dt="2021-08-19T18:09:13.159" v="3691" actId="21"/>
          <ac:spMkLst>
            <pc:docMk/>
            <pc:sldMk cId="3405731536" sldId="401"/>
            <ac:spMk id="14" creationId="{C44B176D-4E8B-43BC-8125-E1BF628C8604}"/>
          </ac:spMkLst>
        </pc:spChg>
        <pc:spChg chg="add mod">
          <ac:chgData name="Ben David, Amichai" userId="61db3613-8e7d-462d-ad89-c92cdcbd783e" providerId="ADAL" clId="{902425C5-FA04-4147-9934-5CDA906AA0DC}" dt="2021-08-19T18:12:06.157" v="3722" actId="1582"/>
          <ac:spMkLst>
            <pc:docMk/>
            <pc:sldMk cId="3405731536" sldId="401"/>
            <ac:spMk id="15" creationId="{5A554E77-7629-4D47-A7C9-F8B47C6E82B2}"/>
          </ac:spMkLst>
        </pc:spChg>
        <pc:picChg chg="del">
          <ac:chgData name="Ben David, Amichai" userId="61db3613-8e7d-462d-ad89-c92cdcbd783e" providerId="ADAL" clId="{902425C5-FA04-4147-9934-5CDA906AA0DC}" dt="2021-08-19T11:54:35.205" v="159" actId="478"/>
          <ac:picMkLst>
            <pc:docMk/>
            <pc:sldMk cId="3405731536" sldId="401"/>
            <ac:picMk id="5" creationId="{E7CA890E-2D10-4E69-91BE-3C861DD6DF59}"/>
          </ac:picMkLst>
        </pc:picChg>
      </pc:sldChg>
      <pc:sldChg chg="delSp modSp add del mod">
        <pc:chgData name="Ben David, Amichai" userId="61db3613-8e7d-462d-ad89-c92cdcbd783e" providerId="ADAL" clId="{902425C5-FA04-4147-9934-5CDA906AA0DC}" dt="2021-08-19T14:41:17.932" v="1381" actId="47"/>
        <pc:sldMkLst>
          <pc:docMk/>
          <pc:sldMk cId="465213970" sldId="402"/>
        </pc:sldMkLst>
        <pc:spChg chg="mod">
          <ac:chgData name="Ben David, Amichai" userId="61db3613-8e7d-462d-ad89-c92cdcbd783e" providerId="ADAL" clId="{902425C5-FA04-4147-9934-5CDA906AA0DC}" dt="2021-08-19T11:54:01.372" v="152"/>
          <ac:spMkLst>
            <pc:docMk/>
            <pc:sldMk cId="465213970" sldId="402"/>
            <ac:spMk id="2" creationId="{81FE4A33-4677-4FBB-977F-425698E49253}"/>
          </ac:spMkLst>
        </pc:spChg>
        <pc:spChg chg="mod">
          <ac:chgData name="Ben David, Amichai" userId="61db3613-8e7d-462d-ad89-c92cdcbd783e" providerId="ADAL" clId="{902425C5-FA04-4147-9934-5CDA906AA0DC}" dt="2021-08-19T14:40:50.246" v="1375"/>
          <ac:spMkLst>
            <pc:docMk/>
            <pc:sldMk cId="465213970" sldId="402"/>
            <ac:spMk id="3" creationId="{50B47CAF-6131-4DA8-8FD1-88BEACDBE8EF}"/>
          </ac:spMkLst>
        </pc:spChg>
        <pc:spChg chg="del mod">
          <ac:chgData name="Ben David, Amichai" userId="61db3613-8e7d-462d-ad89-c92cdcbd783e" providerId="ADAL" clId="{902425C5-FA04-4147-9934-5CDA906AA0DC}" dt="2021-08-19T14:41:16.629" v="1380" actId="478"/>
          <ac:spMkLst>
            <pc:docMk/>
            <pc:sldMk cId="465213970" sldId="402"/>
            <ac:spMk id="4" creationId="{9C28B689-4744-4167-A83D-87D187FBA2A2}"/>
          </ac:spMkLst>
        </pc:spChg>
        <pc:spChg chg="del">
          <ac:chgData name="Ben David, Amichai" userId="61db3613-8e7d-462d-ad89-c92cdcbd783e" providerId="ADAL" clId="{902425C5-FA04-4147-9934-5CDA906AA0DC}" dt="2021-08-19T11:54:29.567" v="158" actId="478"/>
          <ac:spMkLst>
            <pc:docMk/>
            <pc:sldMk cId="465213970" sldId="402"/>
            <ac:spMk id="6" creationId="{F9BC144F-45A7-439C-B8F6-F22620788377}"/>
          </ac:spMkLst>
        </pc:spChg>
        <pc:spChg chg="del">
          <ac:chgData name="Ben David, Amichai" userId="61db3613-8e7d-462d-ad89-c92cdcbd783e" providerId="ADAL" clId="{902425C5-FA04-4147-9934-5CDA906AA0DC}" dt="2021-08-19T11:54:43.823" v="161" actId="478"/>
          <ac:spMkLst>
            <pc:docMk/>
            <pc:sldMk cId="465213970" sldId="402"/>
            <ac:spMk id="8" creationId="{7E50D295-F454-4222-A7D4-D5D2488BE0E1}"/>
          </ac:spMkLst>
        </pc:spChg>
        <pc:picChg chg="del">
          <ac:chgData name="Ben David, Amichai" userId="61db3613-8e7d-462d-ad89-c92cdcbd783e" providerId="ADAL" clId="{902425C5-FA04-4147-9934-5CDA906AA0DC}" dt="2021-08-19T11:54:29.567" v="158" actId="478"/>
          <ac:picMkLst>
            <pc:docMk/>
            <pc:sldMk cId="465213970" sldId="402"/>
            <ac:picMk id="5" creationId="{C68709AC-517B-4933-B17B-774353F28B19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19T18:12:11.621" v="3723"/>
        <pc:sldMkLst>
          <pc:docMk/>
          <pc:sldMk cId="1449579735" sldId="403"/>
        </pc:sldMkLst>
        <pc:spChg chg="del">
          <ac:chgData name="Ben David, Amichai" userId="61db3613-8e7d-462d-ad89-c92cdcbd783e" providerId="ADAL" clId="{902425C5-FA04-4147-9934-5CDA906AA0DC}" dt="2021-08-19T11:54:44.810" v="162" actId="478"/>
          <ac:spMkLst>
            <pc:docMk/>
            <pc:sldMk cId="1449579735" sldId="403"/>
            <ac:spMk id="9" creationId="{2099ED91-77E8-430A-832B-99686DDB6538}"/>
          </ac:spMkLst>
        </pc:spChg>
        <pc:spChg chg="add del mod">
          <ac:chgData name="Ben David, Amichai" userId="61db3613-8e7d-462d-ad89-c92cdcbd783e" providerId="ADAL" clId="{902425C5-FA04-4147-9934-5CDA906AA0DC}" dt="2021-08-19T17:28:12.780" v="2415" actId="478"/>
          <ac:spMkLst>
            <pc:docMk/>
            <pc:sldMk cId="1449579735" sldId="403"/>
            <ac:spMk id="9" creationId="{C9458D92-B896-4982-9CDD-A2F917B453E1}"/>
          </ac:spMkLst>
        </pc:spChg>
        <pc:spChg chg="add mod">
          <ac:chgData name="Ben David, Amichai" userId="61db3613-8e7d-462d-ad89-c92cdcbd783e" providerId="ADAL" clId="{902425C5-FA04-4147-9934-5CDA906AA0DC}" dt="2021-08-19T17:45:05.323" v="3381" actId="1036"/>
          <ac:spMkLst>
            <pc:docMk/>
            <pc:sldMk cId="1449579735" sldId="403"/>
            <ac:spMk id="11" creationId="{E806830A-0816-4C2D-9B71-2D3C6808EC53}"/>
          </ac:spMkLst>
        </pc:spChg>
        <pc:spChg chg="mod">
          <ac:chgData name="Ben David, Amichai" userId="61db3613-8e7d-462d-ad89-c92cdcbd783e" providerId="ADAL" clId="{902425C5-FA04-4147-9934-5CDA906AA0DC}" dt="2021-08-19T11:54:04.211" v="153"/>
          <ac:spMkLst>
            <pc:docMk/>
            <pc:sldMk cId="1449579735" sldId="403"/>
            <ac:spMk id="12" creationId="{E0956465-B6C5-4224-847A-11232F77E254}"/>
          </ac:spMkLst>
        </pc:spChg>
        <pc:spChg chg="mod">
          <ac:chgData name="Ben David, Amichai" userId="61db3613-8e7d-462d-ad89-c92cdcbd783e" providerId="ADAL" clId="{902425C5-FA04-4147-9934-5CDA906AA0DC}" dt="2021-08-19T14:40:52.296" v="1376"/>
          <ac:spMkLst>
            <pc:docMk/>
            <pc:sldMk cId="1449579735" sldId="403"/>
            <ac:spMk id="13" creationId="{F3BD7963-B787-4D33-B039-A71E86A8728C}"/>
          </ac:spMkLst>
        </pc:spChg>
        <pc:spChg chg="del">
          <ac:chgData name="Ben David, Amichai" userId="61db3613-8e7d-462d-ad89-c92cdcbd783e" providerId="ADAL" clId="{902425C5-FA04-4147-9934-5CDA906AA0DC}" dt="2021-08-19T14:41:25.907" v="1383" actId="478"/>
          <ac:spMkLst>
            <pc:docMk/>
            <pc:sldMk cId="1449579735" sldId="403"/>
            <ac:spMk id="14" creationId="{19A4E365-A42A-4918-A0ED-34931ADEC048}"/>
          </ac:spMkLst>
        </pc:spChg>
        <pc:spChg chg="add mod">
          <ac:chgData name="Ben David, Amichai" userId="61db3613-8e7d-462d-ad89-c92cdcbd783e" providerId="ADAL" clId="{902425C5-FA04-4147-9934-5CDA906AA0DC}" dt="2021-08-19T18:12:11.621" v="3723"/>
          <ac:spMkLst>
            <pc:docMk/>
            <pc:sldMk cId="1449579735" sldId="403"/>
            <ac:spMk id="17" creationId="{49815622-97B2-469F-920E-083766C718EE}"/>
          </ac:spMkLst>
        </pc:spChg>
        <pc:spChg chg="del">
          <ac:chgData name="Ben David, Amichai" userId="61db3613-8e7d-462d-ad89-c92cdcbd783e" providerId="ADAL" clId="{902425C5-FA04-4147-9934-5CDA906AA0DC}" dt="2021-08-19T11:55:01.155" v="173" actId="478"/>
          <ac:spMkLst>
            <pc:docMk/>
            <pc:sldMk cId="1449579735" sldId="403"/>
            <ac:spMk id="18" creationId="{16538EE2-1592-4840-AD6B-DEB576FF5ACB}"/>
          </ac:spMkLst>
        </pc:spChg>
        <pc:grpChg chg="add mod">
          <ac:chgData name="Ben David, Amichai" userId="61db3613-8e7d-462d-ad89-c92cdcbd783e" providerId="ADAL" clId="{902425C5-FA04-4147-9934-5CDA906AA0DC}" dt="2021-08-19T11:57:50.856" v="218" actId="164"/>
          <ac:grpSpMkLst>
            <pc:docMk/>
            <pc:sldMk cId="1449579735" sldId="403"/>
            <ac:grpSpMk id="2" creationId="{25BCA2C2-B8F6-4E7D-AD54-52BD4F6E4135}"/>
          </ac:grpSpMkLst>
        </pc:grpChg>
        <pc:picChg chg="add mod modCrop">
          <ac:chgData name="Ben David, Amichai" userId="61db3613-8e7d-462d-ad89-c92cdcbd783e" providerId="ADAL" clId="{902425C5-FA04-4147-9934-5CDA906AA0DC}" dt="2021-08-19T11:57:50.856" v="218" actId="164"/>
          <ac:picMkLst>
            <pc:docMk/>
            <pc:sldMk cId="1449579735" sldId="403"/>
            <ac:picMk id="10" creationId="{60D5DB29-0185-47F4-83D8-DEE8FDE2CCF6}"/>
          </ac:picMkLst>
        </pc:picChg>
        <pc:picChg chg="mod modCrop">
          <ac:chgData name="Ben David, Amichai" userId="61db3613-8e7d-462d-ad89-c92cdcbd783e" providerId="ADAL" clId="{902425C5-FA04-4147-9934-5CDA906AA0DC}" dt="2021-08-19T11:57:50.856" v="218" actId="164"/>
          <ac:picMkLst>
            <pc:docMk/>
            <pc:sldMk cId="1449579735" sldId="403"/>
            <ac:picMk id="16" creationId="{4AFF4453-AEFC-4B86-B0A1-953EF0B71E24}"/>
          </ac:picMkLst>
        </pc:picChg>
        <pc:picChg chg="del">
          <ac:chgData name="Ben David, Amichai" userId="61db3613-8e7d-462d-ad89-c92cdcbd783e" providerId="ADAL" clId="{902425C5-FA04-4147-9934-5CDA906AA0DC}" dt="2021-08-19T11:55:01.155" v="173" actId="478"/>
          <ac:picMkLst>
            <pc:docMk/>
            <pc:sldMk cId="1449579735" sldId="403"/>
            <ac:picMk id="17" creationId="{B2075D4E-8121-4399-9319-246C01808B8A}"/>
          </ac:picMkLst>
        </pc:picChg>
      </pc:sldChg>
      <pc:sldChg chg="addSp delSp modSp add del mod">
        <pc:chgData name="Ben David, Amichai" userId="61db3613-8e7d-462d-ad89-c92cdcbd783e" providerId="ADAL" clId="{902425C5-FA04-4147-9934-5CDA906AA0DC}" dt="2021-08-19T14:41:39.757" v="1385" actId="47"/>
        <pc:sldMkLst>
          <pc:docMk/>
          <pc:sldMk cId="4246002369" sldId="404"/>
        </pc:sldMkLst>
        <pc:spChg chg="mod">
          <ac:chgData name="Ben David, Amichai" userId="61db3613-8e7d-462d-ad89-c92cdcbd783e" providerId="ADAL" clId="{902425C5-FA04-4147-9934-5CDA906AA0DC}" dt="2021-08-19T11:54:08.126" v="154"/>
          <ac:spMkLst>
            <pc:docMk/>
            <pc:sldMk cId="4246002369" sldId="404"/>
            <ac:spMk id="2" creationId="{3E52177E-FBE9-406B-9FE1-84355E06034E}"/>
          </ac:spMkLst>
        </pc:spChg>
        <pc:spChg chg="mod">
          <ac:chgData name="Ben David, Amichai" userId="61db3613-8e7d-462d-ad89-c92cdcbd783e" providerId="ADAL" clId="{902425C5-FA04-4147-9934-5CDA906AA0DC}" dt="2021-08-19T14:40:54.597" v="1377"/>
          <ac:spMkLst>
            <pc:docMk/>
            <pc:sldMk cId="4246002369" sldId="404"/>
            <ac:spMk id="3" creationId="{F414B15D-C42F-4DE0-BD8B-6DA0E64AB9FC}"/>
          </ac:spMkLst>
        </pc:spChg>
        <pc:spChg chg="del">
          <ac:chgData name="Ben David, Amichai" userId="61db3613-8e7d-462d-ad89-c92cdcbd783e" providerId="ADAL" clId="{902425C5-FA04-4147-9934-5CDA906AA0DC}" dt="2021-08-19T14:41:33.846" v="1384" actId="478"/>
          <ac:spMkLst>
            <pc:docMk/>
            <pc:sldMk cId="4246002369" sldId="404"/>
            <ac:spMk id="4" creationId="{7C9D3C4D-7B2D-4D30-AE60-DF0600A537A5}"/>
          </ac:spMkLst>
        </pc:spChg>
        <pc:spChg chg="del">
          <ac:chgData name="Ben David, Amichai" userId="61db3613-8e7d-462d-ad89-c92cdcbd783e" providerId="ADAL" clId="{902425C5-FA04-4147-9934-5CDA906AA0DC}" dt="2021-08-19T11:54:58.873" v="172" actId="478"/>
          <ac:spMkLst>
            <pc:docMk/>
            <pc:sldMk cId="4246002369" sldId="404"/>
            <ac:spMk id="8" creationId="{24B4D4CE-5DEE-4C57-92E7-6B2D2100668C}"/>
          </ac:spMkLst>
        </pc:spChg>
        <pc:spChg chg="del">
          <ac:chgData name="Ben David, Amichai" userId="61db3613-8e7d-462d-ad89-c92cdcbd783e" providerId="ADAL" clId="{902425C5-FA04-4147-9934-5CDA906AA0DC}" dt="2021-08-19T11:54:45.804" v="163" actId="478"/>
          <ac:spMkLst>
            <pc:docMk/>
            <pc:sldMk cId="4246002369" sldId="404"/>
            <ac:spMk id="9" creationId="{B58F7A93-6D88-4962-80EA-8E057A97591A}"/>
          </ac:spMkLst>
        </pc:spChg>
        <pc:grpChg chg="add mod">
          <ac:chgData name="Ben David, Amichai" userId="61db3613-8e7d-462d-ad89-c92cdcbd783e" providerId="ADAL" clId="{902425C5-FA04-4147-9934-5CDA906AA0DC}" dt="2021-08-19T11:57:55.024" v="220"/>
          <ac:grpSpMkLst>
            <pc:docMk/>
            <pc:sldMk cId="4246002369" sldId="404"/>
            <ac:grpSpMk id="10" creationId="{304DA7B4-303A-4B99-87A7-F7CF857A81FB}"/>
          </ac:grpSpMkLst>
        </pc:grpChg>
        <pc:picChg chg="del">
          <ac:chgData name="Ben David, Amichai" userId="61db3613-8e7d-462d-ad89-c92cdcbd783e" providerId="ADAL" clId="{902425C5-FA04-4147-9934-5CDA906AA0DC}" dt="2021-08-19T11:57:54.903" v="219" actId="478"/>
          <ac:picMkLst>
            <pc:docMk/>
            <pc:sldMk cId="4246002369" sldId="404"/>
            <ac:picMk id="6" creationId="{7F4E08AC-D252-484D-85F3-A7823BD37783}"/>
          </ac:picMkLst>
        </pc:picChg>
        <pc:picChg chg="del">
          <ac:chgData name="Ben David, Amichai" userId="61db3613-8e7d-462d-ad89-c92cdcbd783e" providerId="ADAL" clId="{902425C5-FA04-4147-9934-5CDA906AA0DC}" dt="2021-08-19T11:54:58.873" v="172" actId="478"/>
          <ac:picMkLst>
            <pc:docMk/>
            <pc:sldMk cId="4246002369" sldId="404"/>
            <ac:picMk id="7" creationId="{1C7575E5-D1A2-456C-B21B-8A5092AC9290}"/>
          </ac:picMkLst>
        </pc:picChg>
        <pc:picChg chg="mod">
          <ac:chgData name="Ben David, Amichai" userId="61db3613-8e7d-462d-ad89-c92cdcbd783e" providerId="ADAL" clId="{902425C5-FA04-4147-9934-5CDA906AA0DC}" dt="2021-08-19T11:57:55.024" v="220"/>
          <ac:picMkLst>
            <pc:docMk/>
            <pc:sldMk cId="4246002369" sldId="404"/>
            <ac:picMk id="11" creationId="{CE772D8B-86CD-4A89-879B-7A353D6C882C}"/>
          </ac:picMkLst>
        </pc:picChg>
        <pc:picChg chg="mod">
          <ac:chgData name="Ben David, Amichai" userId="61db3613-8e7d-462d-ad89-c92cdcbd783e" providerId="ADAL" clId="{902425C5-FA04-4147-9934-5CDA906AA0DC}" dt="2021-08-19T11:57:55.024" v="220"/>
          <ac:picMkLst>
            <pc:docMk/>
            <pc:sldMk cId="4246002369" sldId="404"/>
            <ac:picMk id="12" creationId="{2A16F659-18A3-4470-8B54-CA2FC4017796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19T18:12:12.553" v="3724"/>
        <pc:sldMkLst>
          <pc:docMk/>
          <pc:sldMk cId="2404910002" sldId="405"/>
        </pc:sldMkLst>
        <pc:spChg chg="mod">
          <ac:chgData name="Ben David, Amichai" userId="61db3613-8e7d-462d-ad89-c92cdcbd783e" providerId="ADAL" clId="{902425C5-FA04-4147-9934-5CDA906AA0DC}" dt="2021-08-19T11:54:10.112" v="155"/>
          <ac:spMkLst>
            <pc:docMk/>
            <pc:sldMk cId="2404910002" sldId="405"/>
            <ac:spMk id="2" creationId="{4ED1C50F-50B0-4B72-9A3C-FCF437327CA8}"/>
          </ac:spMkLst>
        </pc:spChg>
        <pc:spChg chg="add del mod">
          <ac:chgData name="Ben David, Amichai" userId="61db3613-8e7d-462d-ad89-c92cdcbd783e" providerId="ADAL" clId="{902425C5-FA04-4147-9934-5CDA906AA0DC}" dt="2021-08-19T14:40:57.019" v="1378"/>
          <ac:spMkLst>
            <pc:docMk/>
            <pc:sldMk cId="2404910002" sldId="405"/>
            <ac:spMk id="3" creationId="{80BBE09D-F27E-4199-82D4-EAAE6F60EAA9}"/>
          </ac:spMkLst>
        </pc:spChg>
        <pc:spChg chg="del mod">
          <ac:chgData name="Ben David, Amichai" userId="61db3613-8e7d-462d-ad89-c92cdcbd783e" providerId="ADAL" clId="{902425C5-FA04-4147-9934-5CDA906AA0DC}" dt="2021-08-19T17:28:01.548" v="2409" actId="478"/>
          <ac:spMkLst>
            <pc:docMk/>
            <pc:sldMk cId="2404910002" sldId="405"/>
            <ac:spMk id="4" creationId="{FBE818E5-BA64-47CA-89BB-5DD621850CEC}"/>
          </ac:spMkLst>
        </pc:spChg>
        <pc:spChg chg="add mod">
          <ac:chgData name="Ben David, Amichai" userId="61db3613-8e7d-462d-ad89-c92cdcbd783e" providerId="ADAL" clId="{902425C5-FA04-4147-9934-5CDA906AA0DC}" dt="2021-08-19T17:28:08.986" v="2413" actId="14100"/>
          <ac:spMkLst>
            <pc:docMk/>
            <pc:sldMk cId="2404910002" sldId="405"/>
            <ac:spMk id="6" creationId="{0F5AD623-35AF-4414-9CC0-4AE4313F5C66}"/>
          </ac:spMkLst>
        </pc:spChg>
        <pc:spChg chg="del">
          <ac:chgData name="Ben David, Amichai" userId="61db3613-8e7d-462d-ad89-c92cdcbd783e" providerId="ADAL" clId="{902425C5-FA04-4147-9934-5CDA906AA0DC}" dt="2021-08-19T11:54:57.450" v="171" actId="478"/>
          <ac:spMkLst>
            <pc:docMk/>
            <pc:sldMk cId="2404910002" sldId="405"/>
            <ac:spMk id="9" creationId="{DAE432B9-83AF-40D3-AAC4-64F6998E7496}"/>
          </ac:spMkLst>
        </pc:spChg>
        <pc:spChg chg="del">
          <ac:chgData name="Ben David, Amichai" userId="61db3613-8e7d-462d-ad89-c92cdcbd783e" providerId="ADAL" clId="{902425C5-FA04-4147-9934-5CDA906AA0DC}" dt="2021-08-19T11:54:50.660" v="168" actId="478"/>
          <ac:spMkLst>
            <pc:docMk/>
            <pc:sldMk cId="2404910002" sldId="405"/>
            <ac:spMk id="10" creationId="{CF739913-B8C0-4C02-867A-F8D787E1EE73}"/>
          </ac:spMkLst>
        </pc:spChg>
        <pc:spChg chg="add mod">
          <ac:chgData name="Ben David, Amichai" userId="61db3613-8e7d-462d-ad89-c92cdcbd783e" providerId="ADAL" clId="{902425C5-FA04-4147-9934-5CDA906AA0DC}" dt="2021-08-19T18:12:12.553" v="3724"/>
          <ac:spMkLst>
            <pc:docMk/>
            <pc:sldMk cId="2404910002" sldId="405"/>
            <ac:spMk id="11" creationId="{22E5A126-777A-45AC-8072-D59BD61C2B65}"/>
          </ac:spMkLst>
        </pc:spChg>
        <pc:spChg chg="add del mod">
          <ac:chgData name="Ben David, Amichai" userId="61db3613-8e7d-462d-ad89-c92cdcbd783e" providerId="ADAL" clId="{902425C5-FA04-4147-9934-5CDA906AA0DC}" dt="2021-08-19T11:54:47.772" v="166" actId="478"/>
          <ac:spMkLst>
            <pc:docMk/>
            <pc:sldMk cId="2404910002" sldId="405"/>
            <ac:spMk id="12" creationId="{70EECA75-B0EC-4833-9A8B-B9E43D65BB7A}"/>
          </ac:spMkLst>
        </pc:spChg>
        <pc:grpChg chg="add mod">
          <ac:chgData name="Ben David, Amichai" userId="61db3613-8e7d-462d-ad89-c92cdcbd783e" providerId="ADAL" clId="{902425C5-FA04-4147-9934-5CDA906AA0DC}" dt="2021-08-19T11:57:59.651" v="222"/>
          <ac:grpSpMkLst>
            <pc:docMk/>
            <pc:sldMk cId="2404910002" sldId="405"/>
            <ac:grpSpMk id="13" creationId="{5EDCB701-8160-41E2-8B67-3D94F3070F8B}"/>
          </ac:grpSpMkLst>
        </pc:grpChg>
        <pc:picChg chg="del">
          <ac:chgData name="Ben David, Amichai" userId="61db3613-8e7d-462d-ad89-c92cdcbd783e" providerId="ADAL" clId="{902425C5-FA04-4147-9934-5CDA906AA0DC}" dt="2021-08-19T11:57:58.442" v="221" actId="478"/>
          <ac:picMkLst>
            <pc:docMk/>
            <pc:sldMk cId="2404910002" sldId="405"/>
            <ac:picMk id="6" creationId="{025EA09D-D241-41DE-A8CD-F67D733F2EA5}"/>
          </ac:picMkLst>
        </pc:picChg>
        <pc:picChg chg="del mod ord modCrop">
          <ac:chgData name="Ben David, Amichai" userId="61db3613-8e7d-462d-ad89-c92cdcbd783e" providerId="ADAL" clId="{902425C5-FA04-4147-9934-5CDA906AA0DC}" dt="2021-08-19T11:59:07.001" v="235" actId="478"/>
          <ac:picMkLst>
            <pc:docMk/>
            <pc:sldMk cId="2404910002" sldId="405"/>
            <ac:picMk id="7" creationId="{B2EF91D0-22D7-4431-BEB7-16FE2BB9DBE7}"/>
          </ac:picMkLst>
        </pc:picChg>
        <pc:picChg chg="del">
          <ac:chgData name="Ben David, Amichai" userId="61db3613-8e7d-462d-ad89-c92cdcbd783e" providerId="ADAL" clId="{902425C5-FA04-4147-9934-5CDA906AA0DC}" dt="2021-08-19T11:54:57.450" v="171" actId="478"/>
          <ac:picMkLst>
            <pc:docMk/>
            <pc:sldMk cId="2404910002" sldId="405"/>
            <ac:picMk id="8" creationId="{841EF41F-BBCB-4B58-95A0-1367CE138A9B}"/>
          </ac:picMkLst>
        </pc:picChg>
        <pc:picChg chg="mod">
          <ac:chgData name="Ben David, Amichai" userId="61db3613-8e7d-462d-ad89-c92cdcbd783e" providerId="ADAL" clId="{902425C5-FA04-4147-9934-5CDA906AA0DC}" dt="2021-08-19T11:57:59.651" v="222"/>
          <ac:picMkLst>
            <pc:docMk/>
            <pc:sldMk cId="2404910002" sldId="405"/>
            <ac:picMk id="14" creationId="{7284AE97-9A47-4E28-A4A1-00EDC7A402CF}"/>
          </ac:picMkLst>
        </pc:picChg>
        <pc:picChg chg="mod">
          <ac:chgData name="Ben David, Amichai" userId="61db3613-8e7d-462d-ad89-c92cdcbd783e" providerId="ADAL" clId="{902425C5-FA04-4147-9934-5CDA906AA0DC}" dt="2021-08-19T11:57:59.651" v="222"/>
          <ac:picMkLst>
            <pc:docMk/>
            <pc:sldMk cId="2404910002" sldId="405"/>
            <ac:picMk id="15" creationId="{0E6155D2-7ED1-41D5-B6FF-AC56F62D8565}"/>
          </ac:picMkLst>
        </pc:picChg>
        <pc:picChg chg="add mod">
          <ac:chgData name="Ben David, Amichai" userId="61db3613-8e7d-462d-ad89-c92cdcbd783e" providerId="ADAL" clId="{902425C5-FA04-4147-9934-5CDA906AA0DC}" dt="2021-08-19T11:59:07.135" v="236"/>
          <ac:picMkLst>
            <pc:docMk/>
            <pc:sldMk cId="2404910002" sldId="405"/>
            <ac:picMk id="16" creationId="{7D6CD0A9-2017-4E49-959E-76A0BF2D3BBD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19T18:12:13.655" v="3725"/>
        <pc:sldMkLst>
          <pc:docMk/>
          <pc:sldMk cId="1208221793" sldId="406"/>
        </pc:sldMkLst>
        <pc:spChg chg="mod">
          <ac:chgData name="Ben David, Amichai" userId="61db3613-8e7d-462d-ad89-c92cdcbd783e" providerId="ADAL" clId="{902425C5-FA04-4147-9934-5CDA906AA0DC}" dt="2021-08-19T11:54:13.945" v="157"/>
          <ac:spMkLst>
            <pc:docMk/>
            <pc:sldMk cId="1208221793" sldId="406"/>
            <ac:spMk id="2" creationId="{7997EDDD-C9DC-4200-9636-BC89F8A8977B}"/>
          </ac:spMkLst>
        </pc:spChg>
        <pc:spChg chg="mod">
          <ac:chgData name="Ben David, Amichai" userId="61db3613-8e7d-462d-ad89-c92cdcbd783e" providerId="ADAL" clId="{902425C5-FA04-4147-9934-5CDA906AA0DC}" dt="2021-08-19T14:40:59.499" v="1379"/>
          <ac:spMkLst>
            <pc:docMk/>
            <pc:sldMk cId="1208221793" sldId="406"/>
            <ac:spMk id="3" creationId="{D9FF6A94-00A5-4A56-9B9F-7F5C0350507D}"/>
          </ac:spMkLst>
        </pc:spChg>
        <pc:spChg chg="del mod">
          <ac:chgData name="Ben David, Amichai" userId="61db3613-8e7d-462d-ad89-c92cdcbd783e" providerId="ADAL" clId="{902425C5-FA04-4147-9934-5CDA906AA0DC}" dt="2021-08-19T17:28:22.101" v="2418" actId="478"/>
          <ac:spMkLst>
            <pc:docMk/>
            <pc:sldMk cId="1208221793" sldId="406"/>
            <ac:spMk id="4" creationId="{15266B22-B244-44FC-BBE1-D01F31C2DB75}"/>
          </ac:spMkLst>
        </pc:spChg>
        <pc:spChg chg="del">
          <ac:chgData name="Ben David, Amichai" userId="61db3613-8e7d-462d-ad89-c92cdcbd783e" providerId="ADAL" clId="{902425C5-FA04-4147-9934-5CDA906AA0DC}" dt="2021-08-19T11:54:54.926" v="170" actId="478"/>
          <ac:spMkLst>
            <pc:docMk/>
            <pc:sldMk cId="1208221793" sldId="406"/>
            <ac:spMk id="10" creationId="{E1E781EC-F5DF-4682-A193-21D471564F39}"/>
          </ac:spMkLst>
        </pc:spChg>
        <pc:spChg chg="add mod">
          <ac:chgData name="Ben David, Amichai" userId="61db3613-8e7d-462d-ad89-c92cdcbd783e" providerId="ADAL" clId="{902425C5-FA04-4147-9934-5CDA906AA0DC}" dt="2021-08-19T17:28:28.813" v="2453" actId="1035"/>
          <ac:spMkLst>
            <pc:docMk/>
            <pc:sldMk cId="1208221793" sldId="406"/>
            <ac:spMk id="11" creationId="{0DC058FA-7EFD-486E-8B47-2C86ACC7DF66}"/>
          </ac:spMkLst>
        </pc:spChg>
        <pc:spChg chg="del">
          <ac:chgData name="Ben David, Amichai" userId="61db3613-8e7d-462d-ad89-c92cdcbd783e" providerId="ADAL" clId="{902425C5-FA04-4147-9934-5CDA906AA0DC}" dt="2021-08-19T11:54:51.692" v="169" actId="478"/>
          <ac:spMkLst>
            <pc:docMk/>
            <pc:sldMk cId="1208221793" sldId="406"/>
            <ac:spMk id="11" creationId="{38699316-1DA8-402F-A27A-D9E34AACD1BF}"/>
          </ac:spMkLst>
        </pc:spChg>
        <pc:spChg chg="add mod">
          <ac:chgData name="Ben David, Amichai" userId="61db3613-8e7d-462d-ad89-c92cdcbd783e" providerId="ADAL" clId="{902425C5-FA04-4147-9934-5CDA906AA0DC}" dt="2021-08-19T18:12:13.655" v="3725"/>
          <ac:spMkLst>
            <pc:docMk/>
            <pc:sldMk cId="1208221793" sldId="406"/>
            <ac:spMk id="16" creationId="{BEB1EC5B-4C8B-4924-80C5-F9205858333E}"/>
          </ac:spMkLst>
        </pc:spChg>
        <pc:grpChg chg="add mod">
          <ac:chgData name="Ben David, Amichai" userId="61db3613-8e7d-462d-ad89-c92cdcbd783e" providerId="ADAL" clId="{902425C5-FA04-4147-9934-5CDA906AA0DC}" dt="2021-08-19T11:58:18.127" v="228"/>
          <ac:grpSpMkLst>
            <pc:docMk/>
            <pc:sldMk cId="1208221793" sldId="406"/>
            <ac:grpSpMk id="12" creationId="{2D6F8229-E2E0-4AFB-BB47-0E26F16C9967}"/>
          </ac:grpSpMkLst>
        </pc:grpChg>
        <pc:picChg chg="del">
          <ac:chgData name="Ben David, Amichai" userId="61db3613-8e7d-462d-ad89-c92cdcbd783e" providerId="ADAL" clId="{902425C5-FA04-4147-9934-5CDA906AA0DC}" dt="2021-08-19T11:58:14.525" v="227" actId="478"/>
          <ac:picMkLst>
            <pc:docMk/>
            <pc:sldMk cId="1208221793" sldId="406"/>
            <ac:picMk id="6" creationId="{1DDB685A-8F99-4BB8-B504-C4379332E2CF}"/>
          </ac:picMkLst>
        </pc:picChg>
        <pc:picChg chg="del">
          <ac:chgData name="Ben David, Amichai" userId="61db3613-8e7d-462d-ad89-c92cdcbd783e" providerId="ADAL" clId="{902425C5-FA04-4147-9934-5CDA906AA0DC}" dt="2021-08-19T11:58:13.035" v="226" actId="478"/>
          <ac:picMkLst>
            <pc:docMk/>
            <pc:sldMk cId="1208221793" sldId="406"/>
            <ac:picMk id="7" creationId="{12B15317-4284-40C0-BE46-18D22A05939B}"/>
          </ac:picMkLst>
        </pc:picChg>
        <pc:picChg chg="mod ord">
          <ac:chgData name="Ben David, Amichai" userId="61db3613-8e7d-462d-ad89-c92cdcbd783e" providerId="ADAL" clId="{902425C5-FA04-4147-9934-5CDA906AA0DC}" dt="2021-08-19T11:58:25.806" v="233" actId="14100"/>
          <ac:picMkLst>
            <pc:docMk/>
            <pc:sldMk cId="1208221793" sldId="406"/>
            <ac:picMk id="8" creationId="{C3D37C47-6B61-48D3-BEB5-A109EC095522}"/>
          </ac:picMkLst>
        </pc:picChg>
        <pc:picChg chg="del">
          <ac:chgData name="Ben David, Amichai" userId="61db3613-8e7d-462d-ad89-c92cdcbd783e" providerId="ADAL" clId="{902425C5-FA04-4147-9934-5CDA906AA0DC}" dt="2021-08-19T11:54:54.926" v="170" actId="478"/>
          <ac:picMkLst>
            <pc:docMk/>
            <pc:sldMk cId="1208221793" sldId="406"/>
            <ac:picMk id="9" creationId="{50563D49-012E-4A8C-8DF4-0C779D0D2034}"/>
          </ac:picMkLst>
        </pc:picChg>
        <pc:picChg chg="mod">
          <ac:chgData name="Ben David, Amichai" userId="61db3613-8e7d-462d-ad89-c92cdcbd783e" providerId="ADAL" clId="{902425C5-FA04-4147-9934-5CDA906AA0DC}" dt="2021-08-19T11:58:18.127" v="228"/>
          <ac:picMkLst>
            <pc:docMk/>
            <pc:sldMk cId="1208221793" sldId="406"/>
            <ac:picMk id="13" creationId="{9719851A-288F-4BCD-AA4E-DA00A749D139}"/>
          </ac:picMkLst>
        </pc:picChg>
        <pc:picChg chg="mod">
          <ac:chgData name="Ben David, Amichai" userId="61db3613-8e7d-462d-ad89-c92cdcbd783e" providerId="ADAL" clId="{902425C5-FA04-4147-9934-5CDA906AA0DC}" dt="2021-08-19T11:58:18.127" v="228"/>
          <ac:picMkLst>
            <pc:docMk/>
            <pc:sldMk cId="1208221793" sldId="406"/>
            <ac:picMk id="14" creationId="{E1ED4E92-96FA-4436-BAC6-6C5882E982B8}"/>
          </ac:picMkLst>
        </pc:picChg>
        <pc:picChg chg="add mod">
          <ac:chgData name="Ben David, Amichai" userId="61db3613-8e7d-462d-ad89-c92cdcbd783e" providerId="ADAL" clId="{902425C5-FA04-4147-9934-5CDA906AA0DC}" dt="2021-08-19T11:58:23.183" v="231" actId="1076"/>
          <ac:picMkLst>
            <pc:docMk/>
            <pc:sldMk cId="1208221793" sldId="406"/>
            <ac:picMk id="15" creationId="{269C3620-D164-4178-9CD1-26A843FB51B4}"/>
          </ac:picMkLst>
        </pc:picChg>
      </pc:sldChg>
      <pc:sldChg chg="addSp delSp modSp new mod ord modAnim">
        <pc:chgData name="Ben David, Amichai" userId="61db3613-8e7d-462d-ad89-c92cdcbd783e" providerId="ADAL" clId="{902425C5-FA04-4147-9934-5CDA906AA0DC}" dt="2021-08-19T18:12:38.564" v="3747" actId="1037"/>
        <pc:sldMkLst>
          <pc:docMk/>
          <pc:sldMk cId="2625876247" sldId="407"/>
        </pc:sldMkLst>
        <pc:spChg chg="mod">
          <ac:chgData name="Ben David, Amichai" userId="61db3613-8e7d-462d-ad89-c92cdcbd783e" providerId="ADAL" clId="{902425C5-FA04-4147-9934-5CDA906AA0DC}" dt="2021-08-19T17:22:35.793" v="2334" actId="313"/>
          <ac:spMkLst>
            <pc:docMk/>
            <pc:sldMk cId="2625876247" sldId="407"/>
            <ac:spMk id="2" creationId="{172E69C1-2875-4D7B-A107-ABFA18CDF7DC}"/>
          </ac:spMkLst>
        </pc:spChg>
        <pc:spChg chg="add del">
          <ac:chgData name="Ben David, Amichai" userId="61db3613-8e7d-462d-ad89-c92cdcbd783e" providerId="ADAL" clId="{902425C5-FA04-4147-9934-5CDA906AA0DC}" dt="2021-08-19T12:44:22.416" v="368"/>
          <ac:spMkLst>
            <pc:docMk/>
            <pc:sldMk cId="2625876247" sldId="407"/>
            <ac:spMk id="3" creationId="{2FD0DDA8-5E00-4C56-9065-74E108814DFF}"/>
          </ac:spMkLst>
        </pc:spChg>
        <pc:spChg chg="add mod">
          <ac:chgData name="Ben David, Amichai" userId="61db3613-8e7d-462d-ad89-c92cdcbd783e" providerId="ADAL" clId="{902425C5-FA04-4147-9934-5CDA906AA0DC}" dt="2021-08-19T14:34:50.790" v="1269" actId="1076"/>
          <ac:spMkLst>
            <pc:docMk/>
            <pc:sldMk cId="2625876247" sldId="407"/>
            <ac:spMk id="5" creationId="{794591EC-7F77-46DD-98EE-6CFD527EB5C7}"/>
          </ac:spMkLst>
        </pc:spChg>
        <pc:spChg chg="add del mod">
          <ac:chgData name="Ben David, Amichai" userId="61db3613-8e7d-462d-ad89-c92cdcbd783e" providerId="ADAL" clId="{902425C5-FA04-4147-9934-5CDA906AA0DC}" dt="2021-08-19T18:12:28.946" v="3738"/>
          <ac:spMkLst>
            <pc:docMk/>
            <pc:sldMk cId="2625876247" sldId="407"/>
            <ac:spMk id="6" creationId="{7FB27953-E681-4750-B24D-8D650C03AC7A}"/>
          </ac:spMkLst>
        </pc:spChg>
        <pc:spChg chg="add del mod">
          <ac:chgData name="Ben David, Amichai" userId="61db3613-8e7d-462d-ad89-c92cdcbd783e" providerId="ADAL" clId="{902425C5-FA04-4147-9934-5CDA906AA0DC}" dt="2021-08-19T12:44:32.460" v="370" actId="22"/>
          <ac:spMkLst>
            <pc:docMk/>
            <pc:sldMk cId="2625876247" sldId="407"/>
            <ac:spMk id="7" creationId="{1A5B6119-54D6-4F84-BB41-248C57CD6270}"/>
          </ac:spMkLst>
        </pc:spChg>
        <pc:spChg chg="add mod">
          <ac:chgData name="Ben David, Amichai" userId="61db3613-8e7d-462d-ad89-c92cdcbd783e" providerId="ADAL" clId="{902425C5-FA04-4147-9934-5CDA906AA0DC}" dt="2021-08-19T18:12:38.564" v="3747" actId="1037"/>
          <ac:spMkLst>
            <pc:docMk/>
            <pc:sldMk cId="2625876247" sldId="407"/>
            <ac:spMk id="7" creationId="{3B7C091C-7EB0-418B-AC69-6F0FF9E39146}"/>
          </ac:spMkLst>
        </pc:spChg>
        <pc:picChg chg="add mod">
          <ac:chgData name="Ben David, Amichai" userId="61db3613-8e7d-462d-ad89-c92cdcbd783e" providerId="ADAL" clId="{902425C5-FA04-4147-9934-5CDA906AA0DC}" dt="2021-08-19T12:28:32.703" v="279"/>
          <ac:picMkLst>
            <pc:docMk/>
            <pc:sldMk cId="2625876247" sldId="407"/>
            <ac:picMk id="4" creationId="{BFCD9B48-3C7B-479F-9E00-284CBFBA081F}"/>
          </ac:picMkLst>
        </pc:picChg>
        <pc:picChg chg="add del mod">
          <ac:chgData name="Ben David, Amichai" userId="61db3613-8e7d-462d-ad89-c92cdcbd783e" providerId="ADAL" clId="{902425C5-FA04-4147-9934-5CDA906AA0DC}" dt="2021-08-19T12:44:23.770" v="369" actId="478"/>
          <ac:picMkLst>
            <pc:docMk/>
            <pc:sldMk cId="2625876247" sldId="407"/>
            <ac:picMk id="5" creationId="{C1CBC3E0-E53E-4FBE-95AD-4B5077261DA2}"/>
          </ac:picMkLst>
        </pc:picChg>
        <pc:picChg chg="add mod ord">
          <ac:chgData name="Ben David, Amichai" userId="61db3613-8e7d-462d-ad89-c92cdcbd783e" providerId="ADAL" clId="{902425C5-FA04-4147-9934-5CDA906AA0DC}" dt="2021-08-19T12:44:38.674" v="373" actId="167"/>
          <ac:picMkLst>
            <pc:docMk/>
            <pc:sldMk cId="2625876247" sldId="407"/>
            <ac:picMk id="9" creationId="{F6555C1A-43DA-4E29-AA64-824881886B1C}"/>
          </ac:picMkLst>
        </pc:picChg>
      </pc:sldChg>
      <pc:sldChg chg="addSp delSp modSp add del mod addAnim delAnim modAnim">
        <pc:chgData name="Ben David, Amichai" userId="61db3613-8e7d-462d-ad89-c92cdcbd783e" providerId="ADAL" clId="{902425C5-FA04-4147-9934-5CDA906AA0DC}" dt="2021-08-19T12:44:17.306" v="364"/>
        <pc:sldMkLst>
          <pc:docMk/>
          <pc:sldMk cId="1438851753" sldId="408"/>
        </pc:sldMkLst>
        <pc:spChg chg="add del">
          <ac:chgData name="Ben David, Amichai" userId="61db3613-8e7d-462d-ad89-c92cdcbd783e" providerId="ADAL" clId="{902425C5-FA04-4147-9934-5CDA906AA0DC}" dt="2021-08-19T12:44:17.256" v="363" actId="22"/>
          <ac:spMkLst>
            <pc:docMk/>
            <pc:sldMk cId="1438851753" sldId="408"/>
            <ac:spMk id="3" creationId="{2FD0DDA8-5E00-4C56-9065-74E108814DFF}"/>
          </ac:spMkLst>
        </pc:spChg>
        <pc:picChg chg="add del mod">
          <ac:chgData name="Ben David, Amichai" userId="61db3613-8e7d-462d-ad89-c92cdcbd783e" providerId="ADAL" clId="{902425C5-FA04-4147-9934-5CDA906AA0DC}" dt="2021-08-19T12:44:17.138" v="360" actId="478"/>
          <ac:picMkLst>
            <pc:docMk/>
            <pc:sldMk cId="1438851753" sldId="408"/>
            <ac:picMk id="4" creationId="{BFCD9B48-3C7B-479F-9E00-284CBFBA081F}"/>
          </ac:picMkLst>
        </pc:picChg>
        <pc:picChg chg="add del mod ord">
          <ac:chgData name="Ben David, Amichai" userId="61db3613-8e7d-462d-ad89-c92cdcbd783e" providerId="ADAL" clId="{902425C5-FA04-4147-9934-5CDA906AA0DC}" dt="2021-08-19T12:44:17.256" v="363" actId="22"/>
          <ac:picMkLst>
            <pc:docMk/>
            <pc:sldMk cId="1438851753" sldId="408"/>
            <ac:picMk id="6" creationId="{B2C7E704-A0DF-4EE1-B07D-A955E9CD6155}"/>
          </ac:picMkLst>
        </pc:picChg>
        <pc:picChg chg="add del mod">
          <ac:chgData name="Ben David, Amichai" userId="61db3613-8e7d-462d-ad89-c92cdcbd783e" providerId="ADAL" clId="{902425C5-FA04-4147-9934-5CDA906AA0DC}" dt="2021-08-19T12:44:17.055" v="359"/>
          <ac:picMkLst>
            <pc:docMk/>
            <pc:sldMk cId="1438851753" sldId="408"/>
            <ac:picMk id="7" creationId="{09DFB8C2-B41B-49DC-8629-0EAA9C405C9D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4:55.743" v="3820" actId="20577"/>
        <pc:sldMkLst>
          <pc:docMk/>
          <pc:sldMk cId="3066645980" sldId="408"/>
        </pc:sldMkLst>
        <pc:spChg chg="mod">
          <ac:chgData name="Ben David, Amichai" userId="61db3613-8e7d-462d-ad89-c92cdcbd783e" providerId="ADAL" clId="{902425C5-FA04-4147-9934-5CDA906AA0DC}" dt="2021-08-19T17:22:42.336" v="2335"/>
          <ac:spMkLst>
            <pc:docMk/>
            <pc:sldMk cId="3066645980" sldId="408"/>
            <ac:spMk id="2" creationId="{172E69C1-2875-4D7B-A107-ABFA18CDF7DC}"/>
          </ac:spMkLst>
        </pc:spChg>
        <pc:spChg chg="add mod">
          <ac:chgData name="Ben David, Amichai" userId="61db3613-8e7d-462d-ad89-c92cdcbd783e" providerId="ADAL" clId="{902425C5-FA04-4147-9934-5CDA906AA0DC}" dt="2021-08-19T13:04:27.004" v="418" actId="1582"/>
          <ac:spMkLst>
            <pc:docMk/>
            <pc:sldMk cId="3066645980" sldId="408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4:55.743" v="3820" actId="20577"/>
          <ac:spMkLst>
            <pc:docMk/>
            <pc:sldMk cId="3066645980" sldId="408"/>
            <ac:spMk id="6" creationId="{41E2DE59-5DB6-4ECE-A25B-1F0F6F77E595}"/>
          </ac:spMkLst>
        </pc:spChg>
        <pc:spChg chg="add mod">
          <ac:chgData name="Ben David, Amichai" userId="61db3613-8e7d-462d-ad89-c92cdcbd783e" providerId="ADAL" clId="{902425C5-FA04-4147-9934-5CDA906AA0DC}" dt="2021-08-19T18:12:43.456" v="3748"/>
          <ac:spMkLst>
            <pc:docMk/>
            <pc:sldMk cId="3066645980" sldId="408"/>
            <ac:spMk id="7" creationId="{6B728271-B2E9-4333-8A96-8DE30908F1C5}"/>
          </ac:spMkLst>
        </pc:spChg>
        <pc:picChg chg="mod">
          <ac:chgData name="Ben David, Amichai" userId="61db3613-8e7d-462d-ad89-c92cdcbd783e" providerId="ADAL" clId="{902425C5-FA04-4147-9934-5CDA906AA0DC}" dt="2021-08-19T14:25:03.504" v="781" actId="1076"/>
          <ac:picMkLst>
            <pc:docMk/>
            <pc:sldMk cId="3066645980" sldId="408"/>
            <ac:picMk id="4" creationId="{BFCD9B48-3C7B-479F-9E00-284CBFBA081F}"/>
          </ac:picMkLst>
        </pc:picChg>
        <pc:picChg chg="add del mod">
          <ac:chgData name="Ben David, Amichai" userId="61db3613-8e7d-462d-ad89-c92cdcbd783e" providerId="ADAL" clId="{902425C5-FA04-4147-9934-5CDA906AA0DC}" dt="2021-08-19T13:00:30.353" v="383" actId="478"/>
          <ac:picMkLst>
            <pc:docMk/>
            <pc:sldMk cId="3066645980" sldId="408"/>
            <ac:picMk id="5" creationId="{2728AF85-22AE-4BBF-92EF-A130FAAC3AFF}"/>
          </ac:picMkLst>
        </pc:picChg>
        <pc:picChg chg="mod">
          <ac:chgData name="Ben David, Amichai" userId="61db3613-8e7d-462d-ad89-c92cdcbd783e" providerId="ADAL" clId="{902425C5-FA04-4147-9934-5CDA906AA0DC}" dt="2021-08-19T14:28:25.022" v="801" actId="1076"/>
          <ac:picMkLst>
            <pc:docMk/>
            <pc:sldMk cId="3066645980" sldId="408"/>
            <ac:picMk id="9" creationId="{F6555C1A-43DA-4E29-AA64-824881886B1C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19T18:15:01.324" v="3821"/>
        <pc:sldMkLst>
          <pc:docMk/>
          <pc:sldMk cId="2270671722" sldId="409"/>
        </pc:sldMkLst>
        <pc:spChg chg="mod">
          <ac:chgData name="Ben David, Amichai" userId="61db3613-8e7d-462d-ad89-c92cdcbd783e" providerId="ADAL" clId="{902425C5-FA04-4147-9934-5CDA906AA0DC}" dt="2021-08-19T17:22:44.486" v="2336"/>
          <ac:spMkLst>
            <pc:docMk/>
            <pc:sldMk cId="2270671722" sldId="409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05:39.111" v="449" actId="404"/>
          <ac:spMkLst>
            <pc:docMk/>
            <pc:sldMk cId="2270671722" sldId="409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5:01.324" v="3821"/>
          <ac:spMkLst>
            <pc:docMk/>
            <pc:sldMk cId="2270671722" sldId="409"/>
            <ac:spMk id="7" creationId="{3371B9EE-33C9-4631-91A3-317B3FAEC177}"/>
          </ac:spMkLst>
        </pc:spChg>
        <pc:spChg chg="add mod">
          <ac:chgData name="Ben David, Amichai" userId="61db3613-8e7d-462d-ad89-c92cdcbd783e" providerId="ADAL" clId="{902425C5-FA04-4147-9934-5CDA906AA0DC}" dt="2021-08-19T18:12:45.025" v="3749"/>
          <ac:spMkLst>
            <pc:docMk/>
            <pc:sldMk cId="2270671722" sldId="409"/>
            <ac:spMk id="8" creationId="{56115F7C-88E0-4112-9FD6-DDAD77C0BB88}"/>
          </ac:spMkLst>
        </pc:spChg>
        <pc:picChg chg="del mod">
          <ac:chgData name="Ben David, Amichai" userId="61db3613-8e7d-462d-ad89-c92cdcbd783e" providerId="ADAL" clId="{902425C5-FA04-4147-9934-5CDA906AA0DC}" dt="2021-08-19T14:25:07.428" v="783" actId="478"/>
          <ac:picMkLst>
            <pc:docMk/>
            <pc:sldMk cId="2270671722" sldId="409"/>
            <ac:picMk id="4" creationId="{BFCD9B48-3C7B-479F-9E00-284CBFBA081F}"/>
          </ac:picMkLst>
        </pc:picChg>
        <pc:picChg chg="add mod">
          <ac:chgData name="Ben David, Amichai" userId="61db3613-8e7d-462d-ad89-c92cdcbd783e" providerId="ADAL" clId="{902425C5-FA04-4147-9934-5CDA906AA0DC}" dt="2021-08-19T14:25:09.903" v="784"/>
          <ac:picMkLst>
            <pc:docMk/>
            <pc:sldMk cId="2270671722" sldId="409"/>
            <ac:picMk id="6" creationId="{D977B95C-CB57-4D29-BAF1-888036F7204A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24T19:50:35.283" v="5875" actId="20577"/>
        <pc:sldMkLst>
          <pc:docMk/>
          <pc:sldMk cId="2759310501" sldId="410"/>
        </pc:sldMkLst>
        <pc:spChg chg="mod">
          <ac:chgData name="Ben David, Amichai" userId="61db3613-8e7d-462d-ad89-c92cdcbd783e" providerId="ADAL" clId="{902425C5-FA04-4147-9934-5CDA906AA0DC}" dt="2021-08-19T17:22:46.545" v="2337"/>
          <ac:spMkLst>
            <pc:docMk/>
            <pc:sldMk cId="2759310501" sldId="410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24T19:50:35.283" v="5875" actId="20577"/>
          <ac:spMkLst>
            <pc:docMk/>
            <pc:sldMk cId="2759310501" sldId="410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5:03.351" v="3822"/>
          <ac:spMkLst>
            <pc:docMk/>
            <pc:sldMk cId="2759310501" sldId="410"/>
            <ac:spMk id="7" creationId="{B7FA8DE1-629B-4DFA-902B-3C8128E6BB29}"/>
          </ac:spMkLst>
        </pc:spChg>
        <pc:spChg chg="add mod">
          <ac:chgData name="Ben David, Amichai" userId="61db3613-8e7d-462d-ad89-c92cdcbd783e" providerId="ADAL" clId="{902425C5-FA04-4147-9934-5CDA906AA0DC}" dt="2021-08-19T18:12:45.853" v="3750"/>
          <ac:spMkLst>
            <pc:docMk/>
            <pc:sldMk cId="2759310501" sldId="410"/>
            <ac:spMk id="8" creationId="{B2D9F5D1-245F-427A-853C-E8A4904F6697}"/>
          </ac:spMkLst>
        </pc:spChg>
        <pc:picChg chg="del">
          <ac:chgData name="Ben David, Amichai" userId="61db3613-8e7d-462d-ad89-c92cdcbd783e" providerId="ADAL" clId="{902425C5-FA04-4147-9934-5CDA906AA0DC}" dt="2021-08-19T14:25:12.005" v="785" actId="478"/>
          <ac:picMkLst>
            <pc:docMk/>
            <pc:sldMk cId="2759310501" sldId="410"/>
            <ac:picMk id="4" creationId="{BFCD9B48-3C7B-479F-9E00-284CBFBA081F}"/>
          </ac:picMkLst>
        </pc:picChg>
        <pc:picChg chg="add mod">
          <ac:chgData name="Ben David, Amichai" userId="61db3613-8e7d-462d-ad89-c92cdcbd783e" providerId="ADAL" clId="{902425C5-FA04-4147-9934-5CDA906AA0DC}" dt="2021-08-19T14:25:12.119" v="786"/>
          <ac:picMkLst>
            <pc:docMk/>
            <pc:sldMk cId="2759310501" sldId="410"/>
            <ac:picMk id="6" creationId="{7B75B161-7689-4C2B-9A0E-CEB2ABC82FF8}"/>
          </ac:picMkLst>
        </pc:picChg>
        <pc:picChg chg="mod">
          <ac:chgData name="Ben David, Amichai" userId="61db3613-8e7d-462d-ad89-c92cdcbd783e" providerId="ADAL" clId="{902425C5-FA04-4147-9934-5CDA906AA0DC}" dt="2021-08-19T13:06:09.382" v="454" actId="1076"/>
          <ac:picMkLst>
            <pc:docMk/>
            <pc:sldMk cId="2759310501" sldId="410"/>
            <ac:picMk id="9" creationId="{F6555C1A-43DA-4E29-AA64-824881886B1C}"/>
          </ac:picMkLst>
        </pc:picChg>
        <pc:inkChg chg="add del">
          <ac:chgData name="Ben David, Amichai" userId="61db3613-8e7d-462d-ad89-c92cdcbd783e" providerId="ADAL" clId="{902425C5-FA04-4147-9934-5CDA906AA0DC}" dt="2021-08-24T09:10:58.716" v="5795" actId="478"/>
          <ac:inkMkLst>
            <pc:docMk/>
            <pc:sldMk cId="2759310501" sldId="410"/>
            <ac:inkMk id="4" creationId="{852680B4-E3B3-4EF0-9D8F-112BEAE93E55}"/>
          </ac:inkMkLst>
        </pc:inkChg>
      </pc:sldChg>
      <pc:sldChg chg="addSp delSp modSp add mod modAnim">
        <pc:chgData name="Ben David, Amichai" userId="61db3613-8e7d-462d-ad89-c92cdcbd783e" providerId="ADAL" clId="{902425C5-FA04-4147-9934-5CDA906AA0DC}" dt="2021-08-24T19:50:50.046" v="5886" actId="20577"/>
        <pc:sldMkLst>
          <pc:docMk/>
          <pc:sldMk cId="2504205812" sldId="411"/>
        </pc:sldMkLst>
        <pc:spChg chg="mod">
          <ac:chgData name="Ben David, Amichai" userId="61db3613-8e7d-462d-ad89-c92cdcbd783e" providerId="ADAL" clId="{902425C5-FA04-4147-9934-5CDA906AA0DC}" dt="2021-08-19T17:23:20.112" v="2338"/>
          <ac:spMkLst>
            <pc:docMk/>
            <pc:sldMk cId="2504205812" sldId="411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24T19:50:50.046" v="5886" actId="20577"/>
          <ac:spMkLst>
            <pc:docMk/>
            <pc:sldMk cId="2504205812" sldId="411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8:15:05.302" v="3823"/>
          <ac:spMkLst>
            <pc:docMk/>
            <pc:sldMk cId="2504205812" sldId="411"/>
            <ac:spMk id="7" creationId="{C7D1059C-ABA5-4CB9-B710-2FA8D20FA049}"/>
          </ac:spMkLst>
        </pc:spChg>
        <pc:spChg chg="add mod">
          <ac:chgData name="Ben David, Amichai" userId="61db3613-8e7d-462d-ad89-c92cdcbd783e" providerId="ADAL" clId="{902425C5-FA04-4147-9934-5CDA906AA0DC}" dt="2021-08-19T18:12:46.563" v="3751"/>
          <ac:spMkLst>
            <pc:docMk/>
            <pc:sldMk cId="2504205812" sldId="411"/>
            <ac:spMk id="8" creationId="{32409F88-3D4D-4FF6-8F7F-C85B912062BA}"/>
          </ac:spMkLst>
        </pc:spChg>
        <pc:picChg chg="del">
          <ac:chgData name="Ben David, Amichai" userId="61db3613-8e7d-462d-ad89-c92cdcbd783e" providerId="ADAL" clId="{902425C5-FA04-4147-9934-5CDA906AA0DC}" dt="2021-08-19T14:25:14.301" v="787" actId="478"/>
          <ac:picMkLst>
            <pc:docMk/>
            <pc:sldMk cId="2504205812" sldId="411"/>
            <ac:picMk id="4" creationId="{BFCD9B48-3C7B-479F-9E00-284CBFBA081F}"/>
          </ac:picMkLst>
        </pc:picChg>
        <pc:picChg chg="add mod">
          <ac:chgData name="Ben David, Amichai" userId="61db3613-8e7d-462d-ad89-c92cdcbd783e" providerId="ADAL" clId="{902425C5-FA04-4147-9934-5CDA906AA0DC}" dt="2021-08-19T14:25:14.454" v="788"/>
          <ac:picMkLst>
            <pc:docMk/>
            <pc:sldMk cId="2504205812" sldId="411"/>
            <ac:picMk id="6" creationId="{18328C59-167F-4497-84BB-1A9343B23C7D}"/>
          </ac:picMkLst>
        </pc:picChg>
      </pc:sldChg>
      <pc:sldChg chg="addSp delSp modSp add mod modAnim">
        <pc:chgData name="Ben David, Amichai" userId="61db3613-8e7d-462d-ad89-c92cdcbd783e" providerId="ADAL" clId="{902425C5-FA04-4147-9934-5CDA906AA0DC}" dt="2021-08-24T09:11:01.378" v="5796" actId="478"/>
        <pc:sldMkLst>
          <pc:docMk/>
          <pc:sldMk cId="3497755937" sldId="412"/>
        </pc:sldMkLst>
        <pc:spChg chg="mod">
          <ac:chgData name="Ben David, Amichai" userId="61db3613-8e7d-462d-ad89-c92cdcbd783e" providerId="ADAL" clId="{902425C5-FA04-4147-9934-5CDA906AA0DC}" dt="2021-08-19T17:23:22.025" v="2339"/>
          <ac:spMkLst>
            <pc:docMk/>
            <pc:sldMk cId="3497755937" sldId="412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10:02.252" v="522" actId="1076"/>
          <ac:spMkLst>
            <pc:docMk/>
            <pc:sldMk cId="3497755937" sldId="412"/>
            <ac:spMk id="3" creationId="{DF364612-507E-4504-BC6F-12DC83075F32}"/>
          </ac:spMkLst>
        </pc:spChg>
        <pc:spChg chg="add del mod">
          <ac:chgData name="Ben David, Amichai" userId="61db3613-8e7d-462d-ad89-c92cdcbd783e" providerId="ADAL" clId="{902425C5-FA04-4147-9934-5CDA906AA0DC}" dt="2021-08-19T14:33:51.049" v="1191"/>
          <ac:spMkLst>
            <pc:docMk/>
            <pc:sldMk cId="3497755937" sldId="412"/>
            <ac:spMk id="8" creationId="{57C4346B-85C5-4352-898A-E37F259716CB}"/>
          </ac:spMkLst>
        </pc:spChg>
        <pc:spChg chg="add mod">
          <ac:chgData name="Ben David, Amichai" userId="61db3613-8e7d-462d-ad89-c92cdcbd783e" providerId="ADAL" clId="{902425C5-FA04-4147-9934-5CDA906AA0DC}" dt="2021-08-19T18:15:07.182" v="3824"/>
          <ac:spMkLst>
            <pc:docMk/>
            <pc:sldMk cId="3497755937" sldId="412"/>
            <ac:spMk id="10" creationId="{378342CB-A666-4EA6-81FE-2EE7C5E93077}"/>
          </ac:spMkLst>
        </pc:spChg>
        <pc:spChg chg="add mod">
          <ac:chgData name="Ben David, Amichai" userId="61db3613-8e7d-462d-ad89-c92cdcbd783e" providerId="ADAL" clId="{902425C5-FA04-4147-9934-5CDA906AA0DC}" dt="2021-08-19T18:12:47.101" v="3752"/>
          <ac:spMkLst>
            <pc:docMk/>
            <pc:sldMk cId="3497755937" sldId="412"/>
            <ac:spMk id="11" creationId="{5D3E6C80-BF6F-4634-87B5-0C45D155B494}"/>
          </ac:spMkLst>
        </pc:spChg>
        <pc:picChg chg="del mod">
          <ac:chgData name="Ben David, Amichai" userId="61db3613-8e7d-462d-ad89-c92cdcbd783e" providerId="ADAL" clId="{902425C5-FA04-4147-9934-5CDA906AA0DC}" dt="2021-08-19T14:25:29.782" v="792" actId="478"/>
          <ac:picMkLst>
            <pc:docMk/>
            <pc:sldMk cId="3497755937" sldId="412"/>
            <ac:picMk id="4" creationId="{BFCD9B48-3C7B-479F-9E00-284CBFBA081F}"/>
          </ac:picMkLst>
        </pc:picChg>
        <pc:picChg chg="add del mod">
          <ac:chgData name="Ben David, Amichai" userId="61db3613-8e7d-462d-ad89-c92cdcbd783e" providerId="ADAL" clId="{902425C5-FA04-4147-9934-5CDA906AA0DC}" dt="2021-08-19T14:25:21.981" v="791"/>
          <ac:picMkLst>
            <pc:docMk/>
            <pc:sldMk cId="3497755937" sldId="412"/>
            <ac:picMk id="6" creationId="{CEE9BA6D-3DF7-4676-A355-544711F5F92A}"/>
          </ac:picMkLst>
        </pc:picChg>
        <pc:picChg chg="add mod">
          <ac:chgData name="Ben David, Amichai" userId="61db3613-8e7d-462d-ad89-c92cdcbd783e" providerId="ADAL" clId="{902425C5-FA04-4147-9934-5CDA906AA0DC}" dt="2021-08-19T14:25:29.917" v="793"/>
          <ac:picMkLst>
            <pc:docMk/>
            <pc:sldMk cId="3497755937" sldId="412"/>
            <ac:picMk id="7" creationId="{C63767E8-40B6-498D-87A2-9D98FE575F05}"/>
          </ac:picMkLst>
        </pc:picChg>
        <pc:inkChg chg="add del">
          <ac:chgData name="Ben David, Amichai" userId="61db3613-8e7d-462d-ad89-c92cdcbd783e" providerId="ADAL" clId="{902425C5-FA04-4147-9934-5CDA906AA0DC}" dt="2021-08-24T09:11:01.378" v="5796" actId="478"/>
          <ac:inkMkLst>
            <pc:docMk/>
            <pc:sldMk cId="3497755937" sldId="412"/>
            <ac:inkMk id="4" creationId="{883B86F8-4264-4FA9-960E-C09EB3F41EB0}"/>
          </ac:inkMkLst>
        </pc:inkChg>
      </pc:sldChg>
      <pc:sldChg chg="addSp delSp modSp add mod delAnim modAnim">
        <pc:chgData name="Ben David, Amichai" userId="61db3613-8e7d-462d-ad89-c92cdcbd783e" providerId="ADAL" clId="{902425C5-FA04-4147-9934-5CDA906AA0DC}" dt="2021-08-19T18:13:03.324" v="3764" actId="1035"/>
        <pc:sldMkLst>
          <pc:docMk/>
          <pc:sldMk cId="2517791774" sldId="413"/>
        </pc:sldMkLst>
        <pc:spChg chg="mod">
          <ac:chgData name="Ben David, Amichai" userId="61db3613-8e7d-462d-ad89-c92cdcbd783e" providerId="ADAL" clId="{902425C5-FA04-4147-9934-5CDA906AA0DC}" dt="2021-08-19T17:23:35.768" v="2356" actId="20577"/>
          <ac:spMkLst>
            <pc:docMk/>
            <pc:sldMk cId="2517791774" sldId="413"/>
            <ac:spMk id="2" creationId="{172E69C1-2875-4D7B-A107-ABFA18CDF7DC}"/>
          </ac:spMkLst>
        </pc:spChg>
        <pc:spChg chg="del">
          <ac:chgData name="Ben David, Amichai" userId="61db3613-8e7d-462d-ad89-c92cdcbd783e" providerId="ADAL" clId="{902425C5-FA04-4147-9934-5CDA906AA0DC}" dt="2021-08-19T13:12:08.414" v="541" actId="478"/>
          <ac:spMkLst>
            <pc:docMk/>
            <pc:sldMk cId="2517791774" sldId="413"/>
            <ac:spMk id="3" creationId="{DF364612-507E-4504-BC6F-12DC83075F32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5" creationId="{4BEE2A0B-EF63-4E40-84DC-5E9B0448B61D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7" creationId="{07BBA4D2-BB3E-4CA6-A2A8-9CD6D39E7DB4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8" creationId="{5A8447F3-DD28-4D39-A1E5-C2E68FBE1FC3}"/>
          </ac:spMkLst>
        </pc:spChg>
        <pc:spChg chg="add mod">
          <ac:chgData name="Ben David, Amichai" userId="61db3613-8e7d-462d-ad89-c92cdcbd783e" providerId="ADAL" clId="{902425C5-FA04-4147-9934-5CDA906AA0DC}" dt="2021-08-19T13:18:35.820" v="670" actId="13822"/>
          <ac:spMkLst>
            <pc:docMk/>
            <pc:sldMk cId="2517791774" sldId="413"/>
            <ac:spMk id="10" creationId="{9F565C98-ABFE-48CC-A47A-7C9CAF83C742}"/>
          </ac:spMkLst>
        </pc:spChg>
        <pc:spChg chg="add mod">
          <ac:chgData name="Ben David, Amichai" userId="61db3613-8e7d-462d-ad89-c92cdcbd783e" providerId="ADAL" clId="{902425C5-FA04-4147-9934-5CDA906AA0DC}" dt="2021-08-19T13:17:06.044" v="662" actId="1076"/>
          <ac:spMkLst>
            <pc:docMk/>
            <pc:sldMk cId="2517791774" sldId="413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3:50.865" v="1190"/>
          <ac:spMkLst>
            <pc:docMk/>
            <pc:sldMk cId="2517791774" sldId="413"/>
            <ac:spMk id="12" creationId="{CBB6FA1D-3502-4D94-BFE1-E03F56996F7C}"/>
          </ac:spMkLst>
        </pc:spChg>
        <pc:spChg chg="add mod">
          <ac:chgData name="Ben David, Amichai" userId="61db3613-8e7d-462d-ad89-c92cdcbd783e" providerId="ADAL" clId="{902425C5-FA04-4147-9934-5CDA906AA0DC}" dt="2021-08-19T14:37:49.757" v="1309" actId="1076"/>
          <ac:spMkLst>
            <pc:docMk/>
            <pc:sldMk cId="2517791774" sldId="413"/>
            <ac:spMk id="13" creationId="{56611C00-B170-4636-A5D4-93C345BDF11A}"/>
          </ac:spMkLst>
        </pc:spChg>
        <pc:spChg chg="add mod">
          <ac:chgData name="Ben David, Amichai" userId="61db3613-8e7d-462d-ad89-c92cdcbd783e" providerId="ADAL" clId="{902425C5-FA04-4147-9934-5CDA906AA0DC}" dt="2021-08-19T14:37:56.355" v="1313" actId="1076"/>
          <ac:spMkLst>
            <pc:docMk/>
            <pc:sldMk cId="2517791774" sldId="413"/>
            <ac:spMk id="14" creationId="{EE187265-9859-4753-A6A9-AC2FC48BA334}"/>
          </ac:spMkLst>
        </pc:spChg>
        <pc:spChg chg="add mod">
          <ac:chgData name="Ben David, Amichai" userId="61db3613-8e7d-462d-ad89-c92cdcbd783e" providerId="ADAL" clId="{902425C5-FA04-4147-9934-5CDA906AA0DC}" dt="2021-08-19T14:38:11.822" v="1318" actId="20577"/>
          <ac:spMkLst>
            <pc:docMk/>
            <pc:sldMk cId="2517791774" sldId="413"/>
            <ac:spMk id="15" creationId="{22547758-7C9F-4B59-8066-BFC2C67334A3}"/>
          </ac:spMkLst>
        </pc:spChg>
        <pc:spChg chg="add mod">
          <ac:chgData name="Ben David, Amichai" userId="61db3613-8e7d-462d-ad89-c92cdcbd783e" providerId="ADAL" clId="{902425C5-FA04-4147-9934-5CDA906AA0DC}" dt="2021-08-19T14:38:23.640" v="1321" actId="20577"/>
          <ac:spMkLst>
            <pc:docMk/>
            <pc:sldMk cId="2517791774" sldId="413"/>
            <ac:spMk id="16" creationId="{720E426D-BAC0-4A9E-AA16-D15393503ABB}"/>
          </ac:spMkLst>
        </pc:spChg>
        <pc:spChg chg="add del mod">
          <ac:chgData name="Ben David, Amichai" userId="61db3613-8e7d-462d-ad89-c92cdcbd783e" providerId="ADAL" clId="{902425C5-FA04-4147-9934-5CDA906AA0DC}" dt="2021-08-19T18:12:48.351" v="3754"/>
          <ac:spMkLst>
            <pc:docMk/>
            <pc:sldMk cId="2517791774" sldId="413"/>
            <ac:spMk id="17" creationId="{EC8AF68F-8B18-41B0-9855-A0497EFF6A3C}"/>
          </ac:spMkLst>
        </pc:spChg>
        <pc:spChg chg="add mod">
          <ac:chgData name="Ben David, Amichai" userId="61db3613-8e7d-462d-ad89-c92cdcbd783e" providerId="ADAL" clId="{902425C5-FA04-4147-9934-5CDA906AA0DC}" dt="2021-08-19T18:13:03.324" v="3764" actId="1035"/>
          <ac:spMkLst>
            <pc:docMk/>
            <pc:sldMk cId="2517791774" sldId="413"/>
            <ac:spMk id="18" creationId="{114D3495-8BCE-428B-87AB-B8AB63466C5B}"/>
          </ac:spMkLst>
        </pc:spChg>
        <pc:picChg chg="del mod">
          <ac:chgData name="Ben David, Amichai" userId="61db3613-8e7d-462d-ad89-c92cdcbd783e" providerId="ADAL" clId="{902425C5-FA04-4147-9934-5CDA906AA0DC}" dt="2021-08-19T13:15:19.583" v="629" actId="478"/>
          <ac:picMkLst>
            <pc:docMk/>
            <pc:sldMk cId="2517791774" sldId="413"/>
            <ac:picMk id="4" creationId="{BFCD9B48-3C7B-479F-9E00-284CBFBA081F}"/>
          </ac:picMkLst>
        </pc:picChg>
      </pc:sldChg>
      <pc:sldChg chg="addSp delSp modSp add mod delAnim modAnim">
        <pc:chgData name="Ben David, Amichai" userId="61db3613-8e7d-462d-ad89-c92cdcbd783e" providerId="ADAL" clId="{902425C5-FA04-4147-9934-5CDA906AA0DC}" dt="2021-08-19T18:13:14.881" v="3766"/>
        <pc:sldMkLst>
          <pc:docMk/>
          <pc:sldMk cId="743489585" sldId="414"/>
        </pc:sldMkLst>
        <pc:spChg chg="mod">
          <ac:chgData name="Ben David, Amichai" userId="61db3613-8e7d-462d-ad89-c92cdcbd783e" providerId="ADAL" clId="{902425C5-FA04-4147-9934-5CDA906AA0DC}" dt="2021-08-19T17:24:04.876" v="2358"/>
          <ac:spMkLst>
            <pc:docMk/>
            <pc:sldMk cId="743489585" sldId="414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19:04.865" v="672" actId="1076"/>
          <ac:spMkLst>
            <pc:docMk/>
            <pc:sldMk cId="743489585" sldId="414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3:24:12.388" v="703" actId="20577"/>
          <ac:spMkLst>
            <pc:docMk/>
            <pc:sldMk cId="743489585" sldId="414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3:24:04.121" v="698" actId="478"/>
          <ac:spMkLst>
            <pc:docMk/>
            <pc:sldMk cId="743489585" sldId="414"/>
            <ac:spMk id="12" creationId="{20F7A096-A00B-419D-94E4-A4384D13DAFB}"/>
          </ac:spMkLst>
        </pc:spChg>
        <pc:spChg chg="add del mod">
          <ac:chgData name="Ben David, Amichai" userId="61db3613-8e7d-462d-ad89-c92cdcbd783e" providerId="ADAL" clId="{902425C5-FA04-4147-9934-5CDA906AA0DC}" dt="2021-08-19T14:39:41.070" v="1348" actId="478"/>
          <ac:spMkLst>
            <pc:docMk/>
            <pc:sldMk cId="743489585" sldId="414"/>
            <ac:spMk id="12" creationId="{7515F983-6AAF-4752-BF5F-C1CF67C6A7A4}"/>
          </ac:spMkLst>
        </pc:spChg>
        <pc:spChg chg="add mod">
          <ac:chgData name="Ben David, Amichai" userId="61db3613-8e7d-462d-ad89-c92cdcbd783e" providerId="ADAL" clId="{902425C5-FA04-4147-9934-5CDA906AA0DC}" dt="2021-08-19T13:24:09.668" v="701" actId="20577"/>
          <ac:spMkLst>
            <pc:docMk/>
            <pc:sldMk cId="743489585" sldId="414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9:41.518" v="1349" actId="478"/>
          <ac:spMkLst>
            <pc:docMk/>
            <pc:sldMk cId="743489585" sldId="414"/>
            <ac:spMk id="14" creationId="{62BB4F06-A427-41A5-AE7E-A14895E75FED}"/>
          </ac:spMkLst>
        </pc:spChg>
        <pc:spChg chg="add del mod">
          <ac:chgData name="Ben David, Amichai" userId="61db3613-8e7d-462d-ad89-c92cdcbd783e" providerId="ADAL" clId="{902425C5-FA04-4147-9934-5CDA906AA0DC}" dt="2021-08-19T14:39:41.988" v="1350" actId="478"/>
          <ac:spMkLst>
            <pc:docMk/>
            <pc:sldMk cId="743489585" sldId="414"/>
            <ac:spMk id="15" creationId="{9CBEA3E7-98E7-4BD4-A083-13E5E03C593E}"/>
          </ac:spMkLst>
        </pc:spChg>
        <pc:spChg chg="add del mod">
          <ac:chgData name="Ben David, Amichai" userId="61db3613-8e7d-462d-ad89-c92cdcbd783e" providerId="ADAL" clId="{902425C5-FA04-4147-9934-5CDA906AA0DC}" dt="2021-08-19T14:39:42.445" v="1351" actId="478"/>
          <ac:spMkLst>
            <pc:docMk/>
            <pc:sldMk cId="743489585" sldId="414"/>
            <ac:spMk id="16" creationId="{0E7845D3-1839-4E8F-824B-8E64CE4E3807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17" creationId="{DA87EE92-1768-41AC-B883-03303A7E95ED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18" creationId="{E8294DF0-5C49-4EF0-AEBA-7D4475414FCA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19" creationId="{C0938814-6FE1-4E25-9B57-38E10CC1FD35}"/>
          </ac:spMkLst>
        </pc:spChg>
        <pc:spChg chg="add mod">
          <ac:chgData name="Ben David, Amichai" userId="61db3613-8e7d-462d-ad89-c92cdcbd783e" providerId="ADAL" clId="{902425C5-FA04-4147-9934-5CDA906AA0DC}" dt="2021-08-19T14:39:46.612" v="1352"/>
          <ac:spMkLst>
            <pc:docMk/>
            <pc:sldMk cId="743489585" sldId="414"/>
            <ac:spMk id="20" creationId="{53CDC4C6-36C7-4976-A910-17BE0640A36B}"/>
          </ac:spMkLst>
        </pc:spChg>
        <pc:spChg chg="add mod">
          <ac:chgData name="Ben David, Amichai" userId="61db3613-8e7d-462d-ad89-c92cdcbd783e" providerId="ADAL" clId="{902425C5-FA04-4147-9934-5CDA906AA0DC}" dt="2021-08-19T18:13:14.881" v="3766"/>
          <ac:spMkLst>
            <pc:docMk/>
            <pc:sldMk cId="743489585" sldId="414"/>
            <ac:spMk id="21" creationId="{81B5985E-8E21-4B84-8092-13C8993220B5}"/>
          </ac:spMkLst>
        </pc:spChg>
      </pc:sldChg>
      <pc:sldChg chg="addSp modSp add mod modAnim">
        <pc:chgData name="Ben David, Amichai" userId="61db3613-8e7d-462d-ad89-c92cdcbd783e" providerId="ADAL" clId="{902425C5-FA04-4147-9934-5CDA906AA0DC}" dt="2021-08-19T18:13:14.345" v="3765"/>
        <pc:sldMkLst>
          <pc:docMk/>
          <pc:sldMk cId="3613424715" sldId="415"/>
        </pc:sldMkLst>
        <pc:spChg chg="mod">
          <ac:chgData name="Ben David, Amichai" userId="61db3613-8e7d-462d-ad89-c92cdcbd783e" providerId="ADAL" clId="{902425C5-FA04-4147-9934-5CDA906AA0DC}" dt="2021-08-19T17:24:01.530" v="2357"/>
          <ac:spMkLst>
            <pc:docMk/>
            <pc:sldMk cId="3613424715" sldId="415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22:13.151" v="687" actId="20577"/>
          <ac:spMkLst>
            <pc:docMk/>
            <pc:sldMk cId="3613424715" sldId="415"/>
            <ac:spMk id="11" creationId="{D7EE97D3-05BE-4754-A65D-6976BE01213F}"/>
          </ac:spMkLst>
        </pc:spChg>
        <pc:spChg chg="add mod">
          <ac:chgData name="Ben David, Amichai" userId="61db3613-8e7d-462d-ad89-c92cdcbd783e" providerId="ADAL" clId="{902425C5-FA04-4147-9934-5CDA906AA0DC}" dt="2021-08-19T13:22:57.864" v="690" actId="1076"/>
          <ac:spMkLst>
            <pc:docMk/>
            <pc:sldMk cId="3613424715" sldId="415"/>
            <ac:spMk id="12" creationId="{8D6DC553-2EE0-4C5A-A64F-A06C9854AF00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3" creationId="{E61DDF48-919E-4A7F-984D-C94117339575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4" creationId="{39C6C7E8-A3A8-4B35-A94E-25AD9CB3ACC0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5" creationId="{F3E97B96-EBEB-4818-892A-7EDE8DBC5B53}"/>
          </ac:spMkLst>
        </pc:spChg>
        <pc:spChg chg="add mod">
          <ac:chgData name="Ben David, Amichai" userId="61db3613-8e7d-462d-ad89-c92cdcbd783e" providerId="ADAL" clId="{902425C5-FA04-4147-9934-5CDA906AA0DC}" dt="2021-08-19T14:38:32.032" v="1322"/>
          <ac:spMkLst>
            <pc:docMk/>
            <pc:sldMk cId="3613424715" sldId="415"/>
            <ac:spMk id="16" creationId="{00DF437A-3C99-4CF4-AE07-2DBE8114A69E}"/>
          </ac:spMkLst>
        </pc:spChg>
        <pc:spChg chg="add mod">
          <ac:chgData name="Ben David, Amichai" userId="61db3613-8e7d-462d-ad89-c92cdcbd783e" providerId="ADAL" clId="{902425C5-FA04-4147-9934-5CDA906AA0DC}" dt="2021-08-19T18:13:14.345" v="3765"/>
          <ac:spMkLst>
            <pc:docMk/>
            <pc:sldMk cId="3613424715" sldId="415"/>
            <ac:spMk id="17" creationId="{8A9D0B51-B8C2-49F5-A684-9311517490A5}"/>
          </ac:spMkLst>
        </pc:spChg>
      </pc:sldChg>
      <pc:sldChg chg="addSp delSp modSp add mod modAnim">
        <pc:chgData name="Ben David, Amichai" userId="61db3613-8e7d-462d-ad89-c92cdcbd783e" providerId="ADAL" clId="{902425C5-FA04-4147-9934-5CDA906AA0DC}" dt="2021-08-19T18:13:15.456" v="3767"/>
        <pc:sldMkLst>
          <pc:docMk/>
          <pc:sldMk cId="4052417738" sldId="416"/>
        </pc:sldMkLst>
        <pc:spChg chg="mod">
          <ac:chgData name="Ben David, Amichai" userId="61db3613-8e7d-462d-ad89-c92cdcbd783e" providerId="ADAL" clId="{902425C5-FA04-4147-9934-5CDA906AA0DC}" dt="2021-08-19T17:24:07.197" v="2359"/>
          <ac:spMkLst>
            <pc:docMk/>
            <pc:sldMk cId="4052417738" sldId="416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26:23.002" v="718" actId="1076"/>
          <ac:spMkLst>
            <pc:docMk/>
            <pc:sldMk cId="4052417738" sldId="416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3:24:49.971" v="706" actId="1076"/>
          <ac:spMkLst>
            <pc:docMk/>
            <pc:sldMk cId="4052417738" sldId="416"/>
            <ac:spMk id="7" creationId="{07BBA4D2-BB3E-4CA6-A2A8-9CD6D39E7DB4}"/>
          </ac:spMkLst>
        </pc:spChg>
        <pc:spChg chg="mod">
          <ac:chgData name="Ben David, Amichai" userId="61db3613-8e7d-462d-ad89-c92cdcbd783e" providerId="ADAL" clId="{902425C5-FA04-4147-9934-5CDA906AA0DC}" dt="2021-08-19T13:25:06.043" v="713" actId="404"/>
          <ac:spMkLst>
            <pc:docMk/>
            <pc:sldMk cId="4052417738" sldId="416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9:39.366" v="1347" actId="478"/>
          <ac:spMkLst>
            <pc:docMk/>
            <pc:sldMk cId="4052417738" sldId="416"/>
            <ac:spMk id="12" creationId="{0D5D98E1-96D4-4727-A65D-02FBCF6267A2}"/>
          </ac:spMkLst>
        </pc:spChg>
        <pc:spChg chg="mod">
          <ac:chgData name="Ben David, Amichai" userId="61db3613-8e7d-462d-ad89-c92cdcbd783e" providerId="ADAL" clId="{902425C5-FA04-4147-9934-5CDA906AA0DC}" dt="2021-08-19T13:24:57.874" v="709" actId="20577"/>
          <ac:spMkLst>
            <pc:docMk/>
            <pc:sldMk cId="4052417738" sldId="416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9:38.697" v="1346" actId="478"/>
          <ac:spMkLst>
            <pc:docMk/>
            <pc:sldMk cId="4052417738" sldId="416"/>
            <ac:spMk id="14" creationId="{98CE9D21-5FA4-47CC-A453-AC14ACD8C194}"/>
          </ac:spMkLst>
        </pc:spChg>
        <pc:spChg chg="add del mod">
          <ac:chgData name="Ben David, Amichai" userId="61db3613-8e7d-462d-ad89-c92cdcbd783e" providerId="ADAL" clId="{902425C5-FA04-4147-9934-5CDA906AA0DC}" dt="2021-08-19T14:39:37.561" v="1345" actId="478"/>
          <ac:spMkLst>
            <pc:docMk/>
            <pc:sldMk cId="4052417738" sldId="416"/>
            <ac:spMk id="15" creationId="{B4693985-033B-42A1-A402-389B37504567}"/>
          </ac:spMkLst>
        </pc:spChg>
        <pc:spChg chg="add del mod">
          <ac:chgData name="Ben David, Amichai" userId="61db3613-8e7d-462d-ad89-c92cdcbd783e" providerId="ADAL" clId="{902425C5-FA04-4147-9934-5CDA906AA0DC}" dt="2021-08-19T14:39:37.077" v="1344" actId="478"/>
          <ac:spMkLst>
            <pc:docMk/>
            <pc:sldMk cId="4052417738" sldId="416"/>
            <ac:spMk id="16" creationId="{E322428F-802E-47FB-AED9-63549A9EF9E9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17" creationId="{7D31347E-4CE0-42CF-863D-DE938E82D28E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18" creationId="{B9D31DE3-483A-4CA8-A6AC-456EFDBBF568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19" creationId="{6DBEEBCF-6F54-48B9-9676-C8E86AF05037}"/>
          </ac:spMkLst>
        </pc:spChg>
        <pc:spChg chg="add mod">
          <ac:chgData name="Ben David, Amichai" userId="61db3613-8e7d-462d-ad89-c92cdcbd783e" providerId="ADAL" clId="{902425C5-FA04-4147-9934-5CDA906AA0DC}" dt="2021-08-19T14:39:47.370" v="1353"/>
          <ac:spMkLst>
            <pc:docMk/>
            <pc:sldMk cId="4052417738" sldId="416"/>
            <ac:spMk id="20" creationId="{E04F428E-E5A5-42D0-926E-2A84AC4693FA}"/>
          </ac:spMkLst>
        </pc:spChg>
        <pc:spChg chg="add mod">
          <ac:chgData name="Ben David, Amichai" userId="61db3613-8e7d-462d-ad89-c92cdcbd783e" providerId="ADAL" clId="{902425C5-FA04-4147-9934-5CDA906AA0DC}" dt="2021-08-19T18:13:15.456" v="3767"/>
          <ac:spMkLst>
            <pc:docMk/>
            <pc:sldMk cId="4052417738" sldId="416"/>
            <ac:spMk id="21" creationId="{BF0BD934-BCF8-4F78-B9FD-7AC1FB032B3F}"/>
          </ac:spMkLst>
        </pc:spChg>
      </pc:sldChg>
      <pc:sldChg chg="addSp delSp modSp add mod modAnim">
        <pc:chgData name="Ben David, Amichai" userId="61db3613-8e7d-462d-ad89-c92cdcbd783e" providerId="ADAL" clId="{902425C5-FA04-4147-9934-5CDA906AA0DC}" dt="2021-08-24T09:11:06.412" v="5797" actId="478"/>
        <pc:sldMkLst>
          <pc:docMk/>
          <pc:sldMk cId="483279207" sldId="417"/>
        </pc:sldMkLst>
        <pc:spChg chg="mod">
          <ac:chgData name="Ben David, Amichai" userId="61db3613-8e7d-462d-ad89-c92cdcbd783e" providerId="ADAL" clId="{902425C5-FA04-4147-9934-5CDA906AA0DC}" dt="2021-08-19T17:24:09.076" v="2360"/>
          <ac:spMkLst>
            <pc:docMk/>
            <pc:sldMk cId="483279207" sldId="417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3:26:42.964" v="721" actId="1076"/>
          <ac:spMkLst>
            <pc:docMk/>
            <pc:sldMk cId="483279207" sldId="417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3:26:46.095" v="722" actId="1076"/>
          <ac:spMkLst>
            <pc:docMk/>
            <pc:sldMk cId="483279207" sldId="417"/>
            <ac:spMk id="7" creationId="{07BBA4D2-BB3E-4CA6-A2A8-9CD6D39E7DB4}"/>
          </ac:spMkLst>
        </pc:spChg>
        <pc:spChg chg="mod">
          <ac:chgData name="Ben David, Amichai" userId="61db3613-8e7d-462d-ad89-c92cdcbd783e" providerId="ADAL" clId="{902425C5-FA04-4147-9934-5CDA906AA0DC}" dt="2021-08-19T13:30:08.421" v="737" actId="1076"/>
          <ac:spMkLst>
            <pc:docMk/>
            <pc:sldMk cId="483279207" sldId="417"/>
            <ac:spMk id="8" creationId="{5A8447F3-DD28-4D39-A1E5-C2E68FBE1FC3}"/>
          </ac:spMkLst>
        </pc:spChg>
        <pc:spChg chg="mod">
          <ac:chgData name="Ben David, Amichai" userId="61db3613-8e7d-462d-ad89-c92cdcbd783e" providerId="ADAL" clId="{902425C5-FA04-4147-9934-5CDA906AA0DC}" dt="2021-08-19T13:26:57.942" v="731" actId="404"/>
          <ac:spMkLst>
            <pc:docMk/>
            <pc:sldMk cId="483279207" sldId="417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8:44.396" v="1327" actId="478"/>
          <ac:spMkLst>
            <pc:docMk/>
            <pc:sldMk cId="483279207" sldId="417"/>
            <ac:spMk id="12" creationId="{D6C05D89-09D5-47D0-8744-26A3F7629434}"/>
          </ac:spMkLst>
        </pc:spChg>
        <pc:spChg chg="mod">
          <ac:chgData name="Ben David, Amichai" userId="61db3613-8e7d-462d-ad89-c92cdcbd783e" providerId="ADAL" clId="{902425C5-FA04-4147-9934-5CDA906AA0DC}" dt="2021-08-19T13:26:52.049" v="726" actId="404"/>
          <ac:spMkLst>
            <pc:docMk/>
            <pc:sldMk cId="483279207" sldId="417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8:45.734" v="1328" actId="478"/>
          <ac:spMkLst>
            <pc:docMk/>
            <pc:sldMk cId="483279207" sldId="417"/>
            <ac:spMk id="14" creationId="{C4C41644-38A2-40A5-AD68-36AA83C8146D}"/>
          </ac:spMkLst>
        </pc:spChg>
        <pc:spChg chg="add del mod">
          <ac:chgData name="Ben David, Amichai" userId="61db3613-8e7d-462d-ad89-c92cdcbd783e" providerId="ADAL" clId="{902425C5-FA04-4147-9934-5CDA906AA0DC}" dt="2021-08-19T14:38:46.567" v="1329" actId="478"/>
          <ac:spMkLst>
            <pc:docMk/>
            <pc:sldMk cId="483279207" sldId="417"/>
            <ac:spMk id="15" creationId="{F2777AF2-066A-4C3A-9173-787722669D8E}"/>
          </ac:spMkLst>
        </pc:spChg>
        <pc:spChg chg="add del mod">
          <ac:chgData name="Ben David, Amichai" userId="61db3613-8e7d-462d-ad89-c92cdcbd783e" providerId="ADAL" clId="{902425C5-FA04-4147-9934-5CDA906AA0DC}" dt="2021-08-19T14:39:35.988" v="1343" actId="478"/>
          <ac:spMkLst>
            <pc:docMk/>
            <pc:sldMk cId="483279207" sldId="417"/>
            <ac:spMk id="16" creationId="{AC91199D-D8E8-414A-8747-62C69FE0C5B4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17" creationId="{2D5FDD60-6411-41F0-AA99-C55F70DE13A4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18" creationId="{B04C2151-E321-4B3C-83B9-92C8DA5CCDBB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19" creationId="{46F1D908-9D79-4C0A-AF85-04AFDEB94E89}"/>
          </ac:spMkLst>
        </pc:spChg>
        <pc:spChg chg="add mod">
          <ac:chgData name="Ben David, Amichai" userId="61db3613-8e7d-462d-ad89-c92cdcbd783e" providerId="ADAL" clId="{902425C5-FA04-4147-9934-5CDA906AA0DC}" dt="2021-08-19T14:39:48.031" v="1354"/>
          <ac:spMkLst>
            <pc:docMk/>
            <pc:sldMk cId="483279207" sldId="417"/>
            <ac:spMk id="20" creationId="{EF328302-3850-4100-8859-DA0547A0FAF0}"/>
          </ac:spMkLst>
        </pc:spChg>
        <pc:spChg chg="add mod">
          <ac:chgData name="Ben David, Amichai" userId="61db3613-8e7d-462d-ad89-c92cdcbd783e" providerId="ADAL" clId="{902425C5-FA04-4147-9934-5CDA906AA0DC}" dt="2021-08-19T18:13:16.004" v="3768"/>
          <ac:spMkLst>
            <pc:docMk/>
            <pc:sldMk cId="483279207" sldId="417"/>
            <ac:spMk id="21" creationId="{E73B0B1B-3DD6-4541-9D31-E07BB49B7967}"/>
          </ac:spMkLst>
        </pc:spChg>
        <pc:inkChg chg="add del">
          <ac:chgData name="Ben David, Amichai" userId="61db3613-8e7d-462d-ad89-c92cdcbd783e" providerId="ADAL" clId="{902425C5-FA04-4147-9934-5CDA906AA0DC}" dt="2021-08-24T09:11:06.412" v="5797" actId="478"/>
          <ac:inkMkLst>
            <pc:docMk/>
            <pc:sldMk cId="483279207" sldId="417"/>
            <ac:inkMk id="3" creationId="{7EA29CA1-1721-41E5-B7CB-8A5A2A11EB0D}"/>
          </ac:inkMkLst>
        </pc:inkChg>
      </pc:sldChg>
      <pc:sldChg chg="addSp delSp modSp add mod ord delAnim modAnim">
        <pc:chgData name="Ben David, Amichai" userId="61db3613-8e7d-462d-ad89-c92cdcbd783e" providerId="ADAL" clId="{902425C5-FA04-4147-9934-5CDA906AA0DC}" dt="2021-08-24T09:10:50.405" v="5793" actId="478"/>
        <pc:sldMkLst>
          <pc:docMk/>
          <pc:sldMk cId="3621799572" sldId="418"/>
        </pc:sldMkLst>
        <pc:spChg chg="mod">
          <ac:chgData name="Ben David, Amichai" userId="61db3613-8e7d-462d-ad89-c92cdcbd783e" providerId="ADAL" clId="{902425C5-FA04-4147-9934-5CDA906AA0DC}" dt="2021-08-19T17:29:09.337" v="2492" actId="404"/>
          <ac:spMkLst>
            <pc:docMk/>
            <pc:sldMk cId="3621799572" sldId="418"/>
            <ac:spMk id="2" creationId="{172E69C1-2875-4D7B-A107-ABFA18CDF7DC}"/>
          </ac:spMkLst>
        </pc:spChg>
        <pc:spChg chg="add mod">
          <ac:chgData name="Ben David, Amichai" userId="61db3613-8e7d-462d-ad89-c92cdcbd783e" providerId="ADAL" clId="{902425C5-FA04-4147-9934-5CDA906AA0DC}" dt="2021-08-19T17:14:20.081" v="2212" actId="20577"/>
          <ac:spMkLst>
            <pc:docMk/>
            <pc:sldMk cId="3621799572" sldId="418"/>
            <ac:spMk id="4" creationId="{7BF5C8E5-20EC-4C09-80E9-E0CB0A1C47F9}"/>
          </ac:spMkLst>
        </pc:spChg>
        <pc:spChg chg="del">
          <ac:chgData name="Ben David, Amichai" userId="61db3613-8e7d-462d-ad89-c92cdcbd783e" providerId="ADAL" clId="{902425C5-FA04-4147-9934-5CDA906AA0DC}" dt="2021-08-19T13:35:01.494" v="766" actId="478"/>
          <ac:spMkLst>
            <pc:docMk/>
            <pc:sldMk cId="3621799572" sldId="418"/>
            <ac:spMk id="5" creationId="{4BEE2A0B-EF63-4E40-84DC-5E9B0448B61D}"/>
          </ac:spMkLst>
        </pc:spChg>
        <pc:spChg chg="add del mod">
          <ac:chgData name="Ben David, Amichai" userId="61db3613-8e7d-462d-ad89-c92cdcbd783e" providerId="ADAL" clId="{902425C5-FA04-4147-9934-5CDA906AA0DC}" dt="2021-08-19T17:00:56.485" v="1734"/>
          <ac:spMkLst>
            <pc:docMk/>
            <pc:sldMk cId="3621799572" sldId="418"/>
            <ac:spMk id="6" creationId="{46DEA31A-C4C1-42A3-973D-B1FA3709F780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7" creationId="{07BBA4D2-BB3E-4CA6-A2A8-9CD6D39E7DB4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8" creationId="{5A8447F3-DD28-4D39-A1E5-C2E68FBE1FC3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10" creationId="{9F565C98-ABFE-48CC-A47A-7C9CAF83C742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1" creationId="{B1A22380-12E4-49C6-8CC8-09AFC2AEE5DB}"/>
          </ac:spMkLst>
        </pc:spChg>
        <pc:spChg chg="del">
          <ac:chgData name="Ben David, Amichai" userId="61db3613-8e7d-462d-ad89-c92cdcbd783e" providerId="ADAL" clId="{902425C5-FA04-4147-9934-5CDA906AA0DC}" dt="2021-08-19T13:34:50.426" v="760" actId="478"/>
          <ac:spMkLst>
            <pc:docMk/>
            <pc:sldMk cId="3621799572" sldId="418"/>
            <ac:spMk id="11" creationId="{D7EE97D3-05BE-4754-A65D-6976BE01213F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2" creationId="{FC3B0C2F-759F-4F41-8A5E-2755A594B3FE}"/>
          </ac:spMkLst>
        </pc:spChg>
        <pc:spChg chg="del mod">
          <ac:chgData name="Ben David, Amichai" userId="61db3613-8e7d-462d-ad89-c92cdcbd783e" providerId="ADAL" clId="{902425C5-FA04-4147-9934-5CDA906AA0DC}" dt="2021-08-19T16:53:31.901" v="1391" actId="478"/>
          <ac:spMkLst>
            <pc:docMk/>
            <pc:sldMk cId="3621799572" sldId="418"/>
            <ac:spMk id="13" creationId="{2D41B98E-1B1B-4798-9349-8C1722EA4885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4" creationId="{2C6C30D2-47A9-4AD6-8E57-0E9BE6ADCC6B}"/>
          </ac:spMkLst>
        </pc:spChg>
        <pc:spChg chg="add del mod">
          <ac:chgData name="Ben David, Amichai" userId="61db3613-8e7d-462d-ad89-c92cdcbd783e" providerId="ADAL" clId="{902425C5-FA04-4147-9934-5CDA906AA0DC}" dt="2021-08-19T14:39:51.257" v="1356"/>
          <ac:spMkLst>
            <pc:docMk/>
            <pc:sldMk cId="3621799572" sldId="418"/>
            <ac:spMk id="15" creationId="{BDFE3747-A269-4554-B724-BA2C7E711126}"/>
          </ac:spMkLst>
        </pc:spChg>
        <pc:spChg chg="add mod">
          <ac:chgData name="Ben David, Amichai" userId="61db3613-8e7d-462d-ad89-c92cdcbd783e" providerId="ADAL" clId="{902425C5-FA04-4147-9934-5CDA906AA0DC}" dt="2021-08-19T18:12:25.222" v="3735" actId="1036"/>
          <ac:spMkLst>
            <pc:docMk/>
            <pc:sldMk cId="3621799572" sldId="418"/>
            <ac:spMk id="18" creationId="{70D7781A-E055-46C6-A330-33DFA66D7D3F}"/>
          </ac:spMkLst>
        </pc:spChg>
        <pc:graphicFrameChg chg="add del mod">
          <ac:chgData name="Ben David, Amichai" userId="61db3613-8e7d-462d-ad89-c92cdcbd783e" providerId="ADAL" clId="{902425C5-FA04-4147-9934-5CDA906AA0DC}" dt="2021-08-19T17:00:56.485" v="1734"/>
          <ac:graphicFrameMkLst>
            <pc:docMk/>
            <pc:sldMk cId="3621799572" sldId="418"/>
            <ac:graphicFrameMk id="5" creationId="{510C32B8-D2B2-42E7-996D-1180E6816A22}"/>
          </ac:graphicFrameMkLst>
        </pc:graphicFrameChg>
        <pc:picChg chg="del">
          <ac:chgData name="Ben David, Amichai" userId="61db3613-8e7d-462d-ad89-c92cdcbd783e" providerId="ADAL" clId="{902425C5-FA04-4147-9934-5CDA906AA0DC}" dt="2021-08-19T16:53:31.901" v="1391" actId="478"/>
          <ac:picMkLst>
            <pc:docMk/>
            <pc:sldMk cId="3621799572" sldId="418"/>
            <ac:picMk id="9" creationId="{F6555C1A-43DA-4E29-AA64-824881886B1C}"/>
          </ac:picMkLst>
        </pc:picChg>
        <pc:picChg chg="add mod modCrop">
          <ac:chgData name="Ben David, Amichai" userId="61db3613-8e7d-462d-ad89-c92cdcbd783e" providerId="ADAL" clId="{902425C5-FA04-4147-9934-5CDA906AA0DC}" dt="2021-08-19T17:13:17.208" v="2188" actId="1076"/>
          <ac:picMkLst>
            <pc:docMk/>
            <pc:sldMk cId="3621799572" sldId="418"/>
            <ac:picMk id="17" creationId="{F2BE8FA9-9915-4804-AB38-5D76E35DE066}"/>
          </ac:picMkLst>
        </pc:picChg>
        <pc:inkChg chg="add del">
          <ac:chgData name="Ben David, Amichai" userId="61db3613-8e7d-462d-ad89-c92cdcbd783e" providerId="ADAL" clId="{902425C5-FA04-4147-9934-5CDA906AA0DC}" dt="2021-08-24T09:10:50.405" v="5793" actId="478"/>
          <ac:inkMkLst>
            <pc:docMk/>
            <pc:sldMk cId="3621799572" sldId="418"/>
            <ac:inkMk id="3" creationId="{91F8C5D4-7DBC-41B6-90FC-9487B8437682}"/>
          </ac:inkMkLst>
        </pc:inkChg>
      </pc:sldChg>
      <pc:sldChg chg="addSp delSp modSp add mod ord">
        <pc:chgData name="Ben David, Amichai" userId="61db3613-8e7d-462d-ad89-c92cdcbd783e" providerId="ADAL" clId="{902425C5-FA04-4147-9934-5CDA906AA0DC}" dt="2021-08-24T09:10:54.938" v="5794" actId="478"/>
        <pc:sldMkLst>
          <pc:docMk/>
          <pc:sldMk cId="1864803600" sldId="419"/>
        </pc:sldMkLst>
        <pc:spChg chg="mod">
          <ac:chgData name="Ben David, Amichai" userId="61db3613-8e7d-462d-ad89-c92cdcbd783e" providerId="ADAL" clId="{902425C5-FA04-4147-9934-5CDA906AA0DC}" dt="2021-08-19T17:29:23.596" v="2496" actId="404"/>
          <ac:spMkLst>
            <pc:docMk/>
            <pc:sldMk cId="1864803600" sldId="419"/>
            <ac:spMk id="2" creationId="{172E69C1-2875-4D7B-A107-ABFA18CDF7DC}"/>
          </ac:spMkLst>
        </pc:spChg>
        <pc:spChg chg="del">
          <ac:chgData name="Ben David, Amichai" userId="61db3613-8e7d-462d-ad89-c92cdcbd783e" providerId="ADAL" clId="{902425C5-FA04-4147-9934-5CDA906AA0DC}" dt="2021-08-19T17:18:41.823" v="2225" actId="478"/>
          <ac:spMkLst>
            <pc:docMk/>
            <pc:sldMk cId="1864803600" sldId="419"/>
            <ac:spMk id="4" creationId="{7BF5C8E5-20EC-4C09-80E9-E0CB0A1C47F9}"/>
          </ac:spMkLst>
        </pc:spChg>
        <pc:spChg chg="add del mod">
          <ac:chgData name="Ben David, Amichai" userId="61db3613-8e7d-462d-ad89-c92cdcbd783e" providerId="ADAL" clId="{902425C5-FA04-4147-9934-5CDA906AA0DC}" dt="2021-08-19T17:18:44.096" v="2227" actId="22"/>
          <ac:spMkLst>
            <pc:docMk/>
            <pc:sldMk cId="1864803600" sldId="419"/>
            <ac:spMk id="5" creationId="{926AACC8-D41B-4869-8325-808EAA151B65}"/>
          </ac:spMkLst>
        </pc:spChg>
        <pc:spChg chg="add mod">
          <ac:chgData name="Ben David, Amichai" userId="61db3613-8e7d-462d-ad89-c92cdcbd783e" providerId="ADAL" clId="{902425C5-FA04-4147-9934-5CDA906AA0DC}" dt="2021-08-19T17:26:46.694" v="2397" actId="14100"/>
          <ac:spMkLst>
            <pc:docMk/>
            <pc:sldMk cId="1864803600" sldId="419"/>
            <ac:spMk id="8" creationId="{3704D532-DE42-464F-81FB-42E379EC6E50}"/>
          </ac:spMkLst>
        </pc:spChg>
        <pc:spChg chg="add mod">
          <ac:chgData name="Ben David, Amichai" userId="61db3613-8e7d-462d-ad89-c92cdcbd783e" providerId="ADAL" clId="{902425C5-FA04-4147-9934-5CDA906AA0DC}" dt="2021-08-19T17:20:02.020" v="2313" actId="20577"/>
          <ac:spMkLst>
            <pc:docMk/>
            <pc:sldMk cId="1864803600" sldId="419"/>
            <ac:spMk id="9" creationId="{C8A8247C-65F0-447D-9A14-DA68C92ADF6B}"/>
          </ac:spMkLst>
        </pc:spChg>
        <pc:spChg chg="add mod">
          <ac:chgData name="Ben David, Amichai" userId="61db3613-8e7d-462d-ad89-c92cdcbd783e" providerId="ADAL" clId="{902425C5-FA04-4147-9934-5CDA906AA0DC}" dt="2021-08-19T17:26:49.685" v="2398" actId="14100"/>
          <ac:spMkLst>
            <pc:docMk/>
            <pc:sldMk cId="1864803600" sldId="419"/>
            <ac:spMk id="11" creationId="{E97D1726-E972-4E0E-BA8A-A59C115D9EFE}"/>
          </ac:spMkLst>
        </pc:spChg>
        <pc:spChg chg="add mod">
          <ac:chgData name="Ben David, Amichai" userId="61db3613-8e7d-462d-ad89-c92cdcbd783e" providerId="ADAL" clId="{902425C5-FA04-4147-9934-5CDA906AA0DC}" dt="2021-08-19T17:26:54.506" v="2400" actId="14100"/>
          <ac:spMkLst>
            <pc:docMk/>
            <pc:sldMk cId="1864803600" sldId="419"/>
            <ac:spMk id="12" creationId="{0A4F797F-120D-4458-8193-34248C4FC012}"/>
          </ac:spMkLst>
        </pc:spChg>
        <pc:spChg chg="add mod">
          <ac:chgData name="Ben David, Amichai" userId="61db3613-8e7d-462d-ad89-c92cdcbd783e" providerId="ADAL" clId="{902425C5-FA04-4147-9934-5CDA906AA0DC}" dt="2021-08-19T17:26:16.203" v="2382" actId="1076"/>
          <ac:spMkLst>
            <pc:docMk/>
            <pc:sldMk cId="1864803600" sldId="419"/>
            <ac:spMk id="14" creationId="{730139DA-2E8A-44AE-9F5A-8FB79B865045}"/>
          </ac:spMkLst>
        </pc:spChg>
        <pc:spChg chg="add mod">
          <ac:chgData name="Ben David, Amichai" userId="61db3613-8e7d-462d-ad89-c92cdcbd783e" providerId="ADAL" clId="{902425C5-FA04-4147-9934-5CDA906AA0DC}" dt="2021-08-19T17:26:20.924" v="2386" actId="20577"/>
          <ac:spMkLst>
            <pc:docMk/>
            <pc:sldMk cId="1864803600" sldId="419"/>
            <ac:spMk id="15" creationId="{E327CA4E-9C08-4550-ABA5-2CBA00AE146E}"/>
          </ac:spMkLst>
        </pc:spChg>
        <pc:spChg chg="add mod">
          <ac:chgData name="Ben David, Amichai" userId="61db3613-8e7d-462d-ad89-c92cdcbd783e" providerId="ADAL" clId="{902425C5-FA04-4147-9934-5CDA906AA0DC}" dt="2021-08-19T17:26:28.174" v="2391" actId="14100"/>
          <ac:spMkLst>
            <pc:docMk/>
            <pc:sldMk cId="1864803600" sldId="419"/>
            <ac:spMk id="16" creationId="{C8C13B3F-6645-4352-8070-2943DD3CD488}"/>
          </ac:spMkLst>
        </pc:spChg>
        <pc:spChg chg="add mod">
          <ac:chgData name="Ben David, Amichai" userId="61db3613-8e7d-462d-ad89-c92cdcbd783e" providerId="ADAL" clId="{902425C5-FA04-4147-9934-5CDA906AA0DC}" dt="2021-08-19T18:12:27.215" v="3736"/>
          <ac:spMkLst>
            <pc:docMk/>
            <pc:sldMk cId="1864803600" sldId="419"/>
            <ac:spMk id="18" creationId="{118D2BF4-D2DC-4EFA-B45B-1B083AAAFF3F}"/>
          </ac:spMkLst>
        </pc:spChg>
        <pc:picChg chg="add mod ord">
          <ac:chgData name="Ben David, Amichai" userId="61db3613-8e7d-462d-ad89-c92cdcbd783e" providerId="ADAL" clId="{902425C5-FA04-4147-9934-5CDA906AA0DC}" dt="2021-08-19T17:25:47.860" v="2365" actId="1076"/>
          <ac:picMkLst>
            <pc:docMk/>
            <pc:sldMk cId="1864803600" sldId="419"/>
            <ac:picMk id="7" creationId="{08D494AF-DE38-4791-97BD-5E42E450DBEF}"/>
          </ac:picMkLst>
        </pc:picChg>
        <pc:picChg chg="del">
          <ac:chgData name="Ben David, Amichai" userId="61db3613-8e7d-462d-ad89-c92cdcbd783e" providerId="ADAL" clId="{902425C5-FA04-4147-9934-5CDA906AA0DC}" dt="2021-08-19T17:18:43.325" v="2226" actId="478"/>
          <ac:picMkLst>
            <pc:docMk/>
            <pc:sldMk cId="1864803600" sldId="419"/>
            <ac:picMk id="17" creationId="{F2BE8FA9-9915-4804-AB38-5D76E35DE066}"/>
          </ac:picMkLst>
        </pc:picChg>
        <pc:inkChg chg="add del">
          <ac:chgData name="Ben David, Amichai" userId="61db3613-8e7d-462d-ad89-c92cdcbd783e" providerId="ADAL" clId="{902425C5-FA04-4147-9934-5CDA906AA0DC}" dt="2021-08-24T09:10:54.938" v="5794" actId="478"/>
          <ac:inkMkLst>
            <pc:docMk/>
            <pc:sldMk cId="1864803600" sldId="419"/>
            <ac:inkMk id="3" creationId="{CFBF9A31-BEBF-44FF-AE6D-6C51AFAD77E3}"/>
          </ac:inkMkLst>
        </pc:inkChg>
      </pc:sldChg>
      <pc:sldChg chg="addSp delSp modSp add mod delAnim">
        <pc:chgData name="Ben David, Amichai" userId="61db3613-8e7d-462d-ad89-c92cdcbd783e" providerId="ADAL" clId="{902425C5-FA04-4147-9934-5CDA906AA0DC}" dt="2021-08-24T09:11:08.611" v="5798" actId="478"/>
        <pc:sldMkLst>
          <pc:docMk/>
          <pc:sldMk cId="4000993429" sldId="420"/>
        </pc:sldMkLst>
        <pc:spChg chg="mod">
          <ac:chgData name="Ben David, Amichai" userId="61db3613-8e7d-462d-ad89-c92cdcbd783e" providerId="ADAL" clId="{902425C5-FA04-4147-9934-5CDA906AA0DC}" dt="2021-08-19T17:31:47.336" v="2509" actId="20577"/>
          <ac:spMkLst>
            <pc:docMk/>
            <pc:sldMk cId="4000993429" sldId="420"/>
            <ac:spMk id="2" creationId="{172E69C1-2875-4D7B-A107-ABFA18CDF7DC}"/>
          </ac:spMkLst>
        </pc:spChg>
        <pc:spChg chg="add mod">
          <ac:chgData name="Ben David, Amichai" userId="61db3613-8e7d-462d-ad89-c92cdcbd783e" providerId="ADAL" clId="{902425C5-FA04-4147-9934-5CDA906AA0DC}" dt="2021-08-23T20:06:50.060" v="5720" actId="20577"/>
          <ac:spMkLst>
            <pc:docMk/>
            <pc:sldMk cId="4000993429" sldId="420"/>
            <ac:spMk id="4" creationId="{BAF54742-BD28-46C8-93E8-E89F5E07C737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5" creationId="{4BEE2A0B-EF63-4E40-84DC-5E9B0448B61D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7" creationId="{07BBA4D2-BB3E-4CA6-A2A8-9CD6D39E7DB4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8" creationId="{5A8447F3-DD28-4D39-A1E5-C2E68FBE1FC3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0" creationId="{9F565C98-ABFE-48CC-A47A-7C9CAF83C742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1" creationId="{D7EE97D3-05BE-4754-A65D-6976BE01213F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3" creationId="{2D41B98E-1B1B-4798-9349-8C1722EA4885}"/>
          </ac:spMkLst>
        </pc:spChg>
        <pc:spChg chg="add mod">
          <ac:chgData name="Ben David, Amichai" userId="61db3613-8e7d-462d-ad89-c92cdcbd783e" providerId="ADAL" clId="{902425C5-FA04-4147-9934-5CDA906AA0DC}" dt="2021-08-19T18:13:22.490" v="3774" actId="1036"/>
          <ac:spMkLst>
            <pc:docMk/>
            <pc:sldMk cId="4000993429" sldId="420"/>
            <ac:spMk id="16" creationId="{DC971EFA-FA08-4331-B979-1591A58182C3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7" creationId="{2D5FDD60-6411-41F0-AA99-C55F70DE13A4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8" creationId="{B04C2151-E321-4B3C-83B9-92C8DA5CCDBB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19" creationId="{46F1D908-9D79-4C0A-AF85-04AFDEB94E89}"/>
          </ac:spMkLst>
        </pc:spChg>
        <pc:spChg chg="del">
          <ac:chgData name="Ben David, Amichai" userId="61db3613-8e7d-462d-ad89-c92cdcbd783e" providerId="ADAL" clId="{902425C5-FA04-4147-9934-5CDA906AA0DC}" dt="2021-08-19T17:32:23.233" v="2510" actId="478"/>
          <ac:spMkLst>
            <pc:docMk/>
            <pc:sldMk cId="4000993429" sldId="420"/>
            <ac:spMk id="20" creationId="{EF328302-3850-4100-8859-DA0547A0FAF0}"/>
          </ac:spMkLst>
        </pc:spChg>
        <pc:picChg chg="del">
          <ac:chgData name="Ben David, Amichai" userId="61db3613-8e7d-462d-ad89-c92cdcbd783e" providerId="ADAL" clId="{902425C5-FA04-4147-9934-5CDA906AA0DC}" dt="2021-08-19T17:32:23.233" v="2510" actId="478"/>
          <ac:picMkLst>
            <pc:docMk/>
            <pc:sldMk cId="4000993429" sldId="420"/>
            <ac:picMk id="9" creationId="{F6555C1A-43DA-4E29-AA64-824881886B1C}"/>
          </ac:picMkLst>
        </pc:picChg>
        <pc:inkChg chg="add del">
          <ac:chgData name="Ben David, Amichai" userId="61db3613-8e7d-462d-ad89-c92cdcbd783e" providerId="ADAL" clId="{902425C5-FA04-4147-9934-5CDA906AA0DC}" dt="2021-08-24T09:11:08.611" v="5798" actId="478"/>
          <ac:inkMkLst>
            <pc:docMk/>
            <pc:sldMk cId="4000993429" sldId="420"/>
            <ac:inkMk id="3" creationId="{05451B7B-71B8-4D79-93E5-3D7445AA0C5A}"/>
          </ac:inkMkLst>
        </pc:inkChg>
      </pc:sldChg>
      <pc:sldChg chg="addSp delSp modSp add mod delAnim modAnim">
        <pc:chgData name="Ben David, Amichai" userId="61db3613-8e7d-462d-ad89-c92cdcbd783e" providerId="ADAL" clId="{902425C5-FA04-4147-9934-5CDA906AA0DC}" dt="2021-08-24T09:11:10.395" v="5799" actId="478"/>
        <pc:sldMkLst>
          <pc:docMk/>
          <pc:sldMk cId="736286687" sldId="421"/>
        </pc:sldMkLst>
        <pc:spChg chg="mod">
          <ac:chgData name="Ben David, Amichai" userId="61db3613-8e7d-462d-ad89-c92cdcbd783e" providerId="ADAL" clId="{902425C5-FA04-4147-9934-5CDA906AA0DC}" dt="2021-08-19T18:08:11.121" v="3665"/>
          <ac:spMkLst>
            <pc:docMk/>
            <pc:sldMk cId="736286687" sldId="421"/>
            <ac:spMk id="2" creationId="{172E69C1-2875-4D7B-A107-ABFA18CDF7DC}"/>
          </ac:spMkLst>
        </pc:spChg>
        <pc:spChg chg="mod">
          <ac:chgData name="Ben David, Amichai" userId="61db3613-8e7d-462d-ad89-c92cdcbd783e" providerId="ADAL" clId="{902425C5-FA04-4147-9934-5CDA906AA0DC}" dt="2021-08-19T17:43:27.991" v="3348" actId="20577"/>
          <ac:spMkLst>
            <pc:docMk/>
            <pc:sldMk cId="736286687" sldId="421"/>
            <ac:spMk id="5" creationId="{4BEE2A0B-EF63-4E40-84DC-5E9B0448B61D}"/>
          </ac:spMkLst>
        </pc:spChg>
        <pc:spChg chg="mod">
          <ac:chgData name="Ben David, Amichai" userId="61db3613-8e7d-462d-ad89-c92cdcbd783e" providerId="ADAL" clId="{902425C5-FA04-4147-9934-5CDA906AA0DC}" dt="2021-08-19T17:44:10.398" v="3364" actId="20577"/>
          <ac:spMkLst>
            <pc:docMk/>
            <pc:sldMk cId="736286687" sldId="421"/>
            <ac:spMk id="7" creationId="{07BBA4D2-BB3E-4CA6-A2A8-9CD6D39E7DB4}"/>
          </ac:spMkLst>
        </pc:spChg>
        <pc:spChg chg="mod">
          <ac:chgData name="Ben David, Amichai" userId="61db3613-8e7d-462d-ad89-c92cdcbd783e" providerId="ADAL" clId="{902425C5-FA04-4147-9934-5CDA906AA0DC}" dt="2021-08-19T17:44:36.449" v="3379" actId="20577"/>
          <ac:spMkLst>
            <pc:docMk/>
            <pc:sldMk cId="736286687" sldId="421"/>
            <ac:spMk id="8" creationId="{5A8447F3-DD28-4D39-A1E5-C2E68FBE1FC3}"/>
          </ac:spMkLst>
        </pc:spChg>
        <pc:spChg chg="del">
          <ac:chgData name="Ben David, Amichai" userId="61db3613-8e7d-462d-ad89-c92cdcbd783e" providerId="ADAL" clId="{902425C5-FA04-4147-9934-5CDA906AA0DC}" dt="2021-08-19T17:43:01.845" v="3334" actId="478"/>
          <ac:spMkLst>
            <pc:docMk/>
            <pc:sldMk cId="736286687" sldId="421"/>
            <ac:spMk id="10" creationId="{9F565C98-ABFE-48CC-A47A-7C9CAF83C742}"/>
          </ac:spMkLst>
        </pc:spChg>
        <pc:spChg chg="del">
          <ac:chgData name="Ben David, Amichai" userId="61db3613-8e7d-462d-ad89-c92cdcbd783e" providerId="ADAL" clId="{902425C5-FA04-4147-9934-5CDA906AA0DC}" dt="2021-08-19T17:42:59.325" v="3332" actId="478"/>
          <ac:spMkLst>
            <pc:docMk/>
            <pc:sldMk cId="736286687" sldId="421"/>
            <ac:spMk id="11" creationId="{D7EE97D3-05BE-4754-A65D-6976BE01213F}"/>
          </ac:spMkLst>
        </pc:spChg>
        <pc:spChg chg="del">
          <ac:chgData name="Ben David, Amichai" userId="61db3613-8e7d-462d-ad89-c92cdcbd783e" providerId="ADAL" clId="{902425C5-FA04-4147-9934-5CDA906AA0DC}" dt="2021-08-19T17:43:00.171" v="3333" actId="478"/>
          <ac:spMkLst>
            <pc:docMk/>
            <pc:sldMk cId="736286687" sldId="421"/>
            <ac:spMk id="13" creationId="{2D41B98E-1B1B-4798-9349-8C1722EA4885}"/>
          </ac:spMkLst>
        </pc:spChg>
        <pc:spChg chg="add mod">
          <ac:chgData name="Ben David, Amichai" userId="61db3613-8e7d-462d-ad89-c92cdcbd783e" providerId="ADAL" clId="{902425C5-FA04-4147-9934-5CDA906AA0DC}" dt="2021-08-19T18:04:38.722" v="3618" actId="1076"/>
          <ac:spMkLst>
            <pc:docMk/>
            <pc:sldMk cId="736286687" sldId="421"/>
            <ac:spMk id="14" creationId="{4D017415-22B2-4261-BAD4-C33A307E3C0D}"/>
          </ac:spMkLst>
        </pc:spChg>
        <pc:spChg chg="add mod">
          <ac:chgData name="Ben David, Amichai" userId="61db3613-8e7d-462d-ad89-c92cdcbd783e" providerId="ADAL" clId="{902425C5-FA04-4147-9934-5CDA906AA0DC}" dt="2021-08-19T18:13:24.539" v="3775"/>
          <ac:spMkLst>
            <pc:docMk/>
            <pc:sldMk cId="736286687" sldId="421"/>
            <ac:spMk id="15" creationId="{B7F265FA-AA45-46F1-9CC8-5AC0AAAED86F}"/>
          </ac:spMkLst>
        </pc:spChg>
        <pc:spChg chg="del">
          <ac:chgData name="Ben David, Amichai" userId="61db3613-8e7d-462d-ad89-c92cdcbd783e" providerId="ADAL" clId="{902425C5-FA04-4147-9934-5CDA906AA0DC}" dt="2021-08-19T17:43:05.165" v="3338" actId="478"/>
          <ac:spMkLst>
            <pc:docMk/>
            <pc:sldMk cId="736286687" sldId="421"/>
            <ac:spMk id="17" creationId="{2D5FDD60-6411-41F0-AA99-C55F70DE13A4}"/>
          </ac:spMkLst>
        </pc:spChg>
        <pc:spChg chg="del">
          <ac:chgData name="Ben David, Amichai" userId="61db3613-8e7d-462d-ad89-c92cdcbd783e" providerId="ADAL" clId="{902425C5-FA04-4147-9934-5CDA906AA0DC}" dt="2021-08-19T17:43:04.105" v="3337" actId="478"/>
          <ac:spMkLst>
            <pc:docMk/>
            <pc:sldMk cId="736286687" sldId="421"/>
            <ac:spMk id="18" creationId="{B04C2151-E321-4B3C-83B9-92C8DA5CCDBB}"/>
          </ac:spMkLst>
        </pc:spChg>
        <pc:spChg chg="del">
          <ac:chgData name="Ben David, Amichai" userId="61db3613-8e7d-462d-ad89-c92cdcbd783e" providerId="ADAL" clId="{902425C5-FA04-4147-9934-5CDA906AA0DC}" dt="2021-08-19T17:43:03.661" v="3336" actId="478"/>
          <ac:spMkLst>
            <pc:docMk/>
            <pc:sldMk cId="736286687" sldId="421"/>
            <ac:spMk id="19" creationId="{46F1D908-9D79-4C0A-AF85-04AFDEB94E89}"/>
          </ac:spMkLst>
        </pc:spChg>
        <pc:spChg chg="del">
          <ac:chgData name="Ben David, Amichai" userId="61db3613-8e7d-462d-ad89-c92cdcbd783e" providerId="ADAL" clId="{902425C5-FA04-4147-9934-5CDA906AA0DC}" dt="2021-08-19T17:43:02.765" v="3335" actId="478"/>
          <ac:spMkLst>
            <pc:docMk/>
            <pc:sldMk cId="736286687" sldId="421"/>
            <ac:spMk id="20" creationId="{EF328302-3850-4100-8859-DA0547A0FAF0}"/>
          </ac:spMkLst>
        </pc:spChg>
        <pc:inkChg chg="add del">
          <ac:chgData name="Ben David, Amichai" userId="61db3613-8e7d-462d-ad89-c92cdcbd783e" providerId="ADAL" clId="{902425C5-FA04-4147-9934-5CDA906AA0DC}" dt="2021-08-24T09:11:10.395" v="5799" actId="478"/>
          <ac:inkMkLst>
            <pc:docMk/>
            <pc:sldMk cId="736286687" sldId="421"/>
            <ac:inkMk id="3" creationId="{6ED3BDC3-FF09-41EA-BB18-AC32A7A5F19C}"/>
          </ac:inkMkLst>
        </pc:inkChg>
      </pc:sldChg>
      <pc:sldChg chg="addSp delSp modSp add mod delAnim">
        <pc:chgData name="Ben David, Amichai" userId="61db3613-8e7d-462d-ad89-c92cdcbd783e" providerId="ADAL" clId="{902425C5-FA04-4147-9934-5CDA906AA0DC}" dt="2021-08-24T09:11:12.784" v="5800" actId="478"/>
        <pc:sldMkLst>
          <pc:docMk/>
          <pc:sldMk cId="1271247060" sldId="422"/>
        </pc:sldMkLst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2" creationId="{172E69C1-2875-4D7B-A107-ABFA18CDF7DC}"/>
          </ac:spMkLst>
        </pc:spChg>
        <pc:spChg chg="add del mod">
          <ac:chgData name="Ben David, Amichai" userId="61db3613-8e7d-462d-ad89-c92cdcbd783e" providerId="ADAL" clId="{902425C5-FA04-4147-9934-5CDA906AA0DC}" dt="2021-08-19T17:56:15.980" v="3450" actId="478"/>
          <ac:spMkLst>
            <pc:docMk/>
            <pc:sldMk cId="1271247060" sldId="422"/>
            <ac:spMk id="4" creationId="{FDAA7800-7438-419C-A40C-919F3B8AEF40}"/>
          </ac:spMkLst>
        </pc:spChg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5" creationId="{4BEE2A0B-EF63-4E40-84DC-5E9B0448B61D}"/>
          </ac:spMkLst>
        </pc:spChg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7" creationId="{07BBA4D2-BB3E-4CA6-A2A8-9CD6D39E7DB4}"/>
          </ac:spMkLst>
        </pc:spChg>
        <pc:spChg chg="del">
          <ac:chgData name="Ben David, Amichai" userId="61db3613-8e7d-462d-ad89-c92cdcbd783e" providerId="ADAL" clId="{902425C5-FA04-4147-9934-5CDA906AA0DC}" dt="2021-08-19T17:45:25.534" v="3385" actId="478"/>
          <ac:spMkLst>
            <pc:docMk/>
            <pc:sldMk cId="1271247060" sldId="422"/>
            <ac:spMk id="8" creationId="{5A8447F3-DD28-4D39-A1E5-C2E68FBE1FC3}"/>
          </ac:spMkLst>
        </pc:spChg>
        <pc:spChg chg="add mod">
          <ac:chgData name="Ben David, Amichai" userId="61db3613-8e7d-462d-ad89-c92cdcbd783e" providerId="ADAL" clId="{902425C5-FA04-4147-9934-5CDA906AA0DC}" dt="2021-08-19T18:01:52.993" v="3581" actId="20577"/>
          <ac:spMkLst>
            <pc:docMk/>
            <pc:sldMk cId="1271247060" sldId="422"/>
            <ac:spMk id="10" creationId="{5FC6BF7B-CA97-445C-ABE2-4F9918A21D02}"/>
          </ac:spMkLst>
        </pc:spChg>
        <pc:spChg chg="add mod">
          <ac:chgData name="Ben David, Amichai" userId="61db3613-8e7d-462d-ad89-c92cdcbd783e" providerId="ADAL" clId="{902425C5-FA04-4147-9934-5CDA906AA0DC}" dt="2021-08-19T18:03:12.774" v="3596" actId="1076"/>
          <ac:spMkLst>
            <pc:docMk/>
            <pc:sldMk cId="1271247060" sldId="422"/>
            <ac:spMk id="39" creationId="{0D474CE4-BC02-4A3A-8FD4-1F24A8FC1109}"/>
          </ac:spMkLst>
        </pc:spChg>
        <pc:spChg chg="add mod">
          <ac:chgData name="Ben David, Amichai" userId="61db3613-8e7d-462d-ad89-c92cdcbd783e" providerId="ADAL" clId="{902425C5-FA04-4147-9934-5CDA906AA0DC}" dt="2021-08-19T18:03:12.774" v="3596" actId="1076"/>
          <ac:spMkLst>
            <pc:docMk/>
            <pc:sldMk cId="1271247060" sldId="422"/>
            <ac:spMk id="41" creationId="{C2FF66A2-5969-451E-87B3-E099DC1BD3A3}"/>
          </ac:spMkLst>
        </pc:spChg>
        <pc:spChg chg="add mod">
          <ac:chgData name="Ben David, Amichai" userId="61db3613-8e7d-462d-ad89-c92cdcbd783e" providerId="ADAL" clId="{902425C5-FA04-4147-9934-5CDA906AA0DC}" dt="2021-08-19T18:13:33.055" v="3786" actId="1038"/>
          <ac:spMkLst>
            <pc:docMk/>
            <pc:sldMk cId="1271247060" sldId="422"/>
            <ac:spMk id="42" creationId="{DCA85F9C-95CB-4DAC-8C04-0CF8E8DD56CC}"/>
          </ac:spMkLst>
        </pc:spChg>
        <pc:grpChg chg="add mod">
          <ac:chgData name="Ben David, Amichai" userId="61db3613-8e7d-462d-ad89-c92cdcbd783e" providerId="ADAL" clId="{902425C5-FA04-4147-9934-5CDA906AA0DC}" dt="2021-08-19T17:55:51.478" v="3434" actId="164"/>
          <ac:grpSpMkLst>
            <pc:docMk/>
            <pc:sldMk cId="1271247060" sldId="422"/>
            <ac:grpSpMk id="17" creationId="{89E6A883-A14F-439B-99B2-B535C4C39200}"/>
          </ac:grpSpMkLst>
        </pc:grpChg>
        <pc:grpChg chg="add del mod">
          <ac:chgData name="Ben David, Amichai" userId="61db3613-8e7d-462d-ad89-c92cdcbd783e" providerId="ADAL" clId="{902425C5-FA04-4147-9934-5CDA906AA0DC}" dt="2021-08-19T17:56:01.677" v="3439" actId="21"/>
          <ac:grpSpMkLst>
            <pc:docMk/>
            <pc:sldMk cId="1271247060" sldId="422"/>
            <ac:grpSpMk id="18" creationId="{E5EED3F0-2C61-4F91-85C0-8FF90B7A2F61}"/>
          </ac:grpSpMkLst>
        </pc:grpChg>
        <pc:grpChg chg="add del mod">
          <ac:chgData name="Ben David, Amichai" userId="61db3613-8e7d-462d-ad89-c92cdcbd783e" providerId="ADAL" clId="{902425C5-FA04-4147-9934-5CDA906AA0DC}" dt="2021-08-19T17:56:13.988" v="3449" actId="21"/>
          <ac:grpSpMkLst>
            <pc:docMk/>
            <pc:sldMk cId="1271247060" sldId="422"/>
            <ac:grpSpMk id="19" creationId="{22B5153D-5C19-48F3-899D-427B24C57C6E}"/>
          </ac:grpSpMkLst>
        </pc:grpChg>
        <pc:grpChg chg="add del mod">
          <ac:chgData name="Ben David, Amichai" userId="61db3613-8e7d-462d-ad89-c92cdcbd783e" providerId="ADAL" clId="{902425C5-FA04-4147-9934-5CDA906AA0DC}" dt="2021-08-19T17:56:11.603" v="3446"/>
          <ac:grpSpMkLst>
            <pc:docMk/>
            <pc:sldMk cId="1271247060" sldId="422"/>
            <ac:grpSpMk id="23" creationId="{5B0B061F-400E-4994-B922-2FAFCCCAAC6E}"/>
          </ac:grpSpMkLst>
        </pc:grpChg>
        <pc:grpChg chg="add del mod">
          <ac:chgData name="Ben David, Amichai" userId="61db3613-8e7d-462d-ad89-c92cdcbd783e" providerId="ADAL" clId="{902425C5-FA04-4147-9934-5CDA906AA0DC}" dt="2021-08-19T17:56:11.220" v="3445"/>
          <ac:grpSpMkLst>
            <pc:docMk/>
            <pc:sldMk cId="1271247060" sldId="422"/>
            <ac:grpSpMk id="27" creationId="{D9D91D9A-516A-44B8-97EF-303C1478CD32}"/>
          </ac:grpSpMkLst>
        </pc:grpChg>
        <pc:grpChg chg="add del mod ord">
          <ac:chgData name="Ben David, Amichai" userId="61db3613-8e7d-462d-ad89-c92cdcbd783e" providerId="ADAL" clId="{902425C5-FA04-4147-9934-5CDA906AA0DC}" dt="2021-08-19T17:56:49.041" v="3457" actId="165"/>
          <ac:grpSpMkLst>
            <pc:docMk/>
            <pc:sldMk cId="1271247060" sldId="422"/>
            <ac:grpSpMk id="31" creationId="{2E751B18-53D5-47F2-8EF3-B7E1A0F288EC}"/>
          </ac:grpSpMkLst>
        </pc:grpChg>
        <pc:picChg chg="del">
          <ac:chgData name="Ben David, Amichai" userId="61db3613-8e7d-462d-ad89-c92cdcbd783e" providerId="ADAL" clId="{902425C5-FA04-4147-9934-5CDA906AA0DC}" dt="2021-08-19T17:45:25.534" v="3385" actId="478"/>
          <ac:picMkLst>
            <pc:docMk/>
            <pc:sldMk cId="1271247060" sldId="422"/>
            <ac:picMk id="9" creationId="{F6555C1A-43DA-4E29-AA64-824881886B1C}"/>
          </ac:picMkLst>
        </pc:picChg>
        <pc:picChg chg="add mod modCrop">
          <ac:chgData name="Ben David, Amichai" userId="61db3613-8e7d-462d-ad89-c92cdcbd783e" providerId="ADAL" clId="{902425C5-FA04-4147-9934-5CDA906AA0DC}" dt="2021-08-19T17:55:56.865" v="3435" actId="164"/>
          <ac:picMkLst>
            <pc:docMk/>
            <pc:sldMk cId="1271247060" sldId="422"/>
            <ac:picMk id="12" creationId="{3FAFED87-2437-4079-8F9E-B110B8E9AD56}"/>
          </ac:picMkLst>
        </pc:picChg>
        <pc:picChg chg="add mod modCrop">
          <ac:chgData name="Ben David, Amichai" userId="61db3613-8e7d-462d-ad89-c92cdcbd783e" providerId="ADAL" clId="{902425C5-FA04-4147-9934-5CDA906AA0DC}" dt="2021-08-19T17:55:56.865" v="3435" actId="164"/>
          <ac:picMkLst>
            <pc:docMk/>
            <pc:sldMk cId="1271247060" sldId="422"/>
            <ac:picMk id="14" creationId="{00EAC93E-65EE-4279-BAAE-0FBB7EDE34A9}"/>
          </ac:picMkLst>
        </pc:picChg>
        <pc:picChg chg="add mod modCrop">
          <ac:chgData name="Ben David, Amichai" userId="61db3613-8e7d-462d-ad89-c92cdcbd783e" providerId="ADAL" clId="{902425C5-FA04-4147-9934-5CDA906AA0DC}" dt="2021-08-19T17:55:56.865" v="3435" actId="164"/>
          <ac:picMkLst>
            <pc:docMk/>
            <pc:sldMk cId="1271247060" sldId="422"/>
            <ac:picMk id="16" creationId="{4B6A3E10-D597-4ABF-A47C-C4109396A354}"/>
          </ac:picMkLst>
        </pc:picChg>
        <pc:picChg chg="mod">
          <ac:chgData name="Ben David, Amichai" userId="61db3613-8e7d-462d-ad89-c92cdcbd783e" providerId="ADAL" clId="{902425C5-FA04-4147-9934-5CDA906AA0DC}" dt="2021-08-19T17:56:02.587" v="3440"/>
          <ac:picMkLst>
            <pc:docMk/>
            <pc:sldMk cId="1271247060" sldId="422"/>
            <ac:picMk id="20" creationId="{528A4BEB-2883-4C63-9D18-0BCBFCF9D578}"/>
          </ac:picMkLst>
        </pc:picChg>
        <pc:picChg chg="mod">
          <ac:chgData name="Ben David, Amichai" userId="61db3613-8e7d-462d-ad89-c92cdcbd783e" providerId="ADAL" clId="{902425C5-FA04-4147-9934-5CDA906AA0DC}" dt="2021-08-19T17:56:02.587" v="3440"/>
          <ac:picMkLst>
            <pc:docMk/>
            <pc:sldMk cId="1271247060" sldId="422"/>
            <ac:picMk id="21" creationId="{4E8D712F-6538-4C45-A363-DB752CECD416}"/>
          </ac:picMkLst>
        </pc:picChg>
        <pc:picChg chg="mod">
          <ac:chgData name="Ben David, Amichai" userId="61db3613-8e7d-462d-ad89-c92cdcbd783e" providerId="ADAL" clId="{902425C5-FA04-4147-9934-5CDA906AA0DC}" dt="2021-08-19T17:56:02.587" v="3440"/>
          <ac:picMkLst>
            <pc:docMk/>
            <pc:sldMk cId="1271247060" sldId="422"/>
            <ac:picMk id="22" creationId="{BD91BC0C-0A43-4BEA-9C13-695F29604293}"/>
          </ac:picMkLst>
        </pc:picChg>
        <pc:picChg chg="mod">
          <ac:chgData name="Ben David, Amichai" userId="61db3613-8e7d-462d-ad89-c92cdcbd783e" providerId="ADAL" clId="{902425C5-FA04-4147-9934-5CDA906AA0DC}" dt="2021-08-19T17:56:09.049" v="3443"/>
          <ac:picMkLst>
            <pc:docMk/>
            <pc:sldMk cId="1271247060" sldId="422"/>
            <ac:picMk id="24" creationId="{1F5CBAA2-0DEC-4118-8391-5BB0CA2A31E5}"/>
          </ac:picMkLst>
        </pc:picChg>
        <pc:picChg chg="mod">
          <ac:chgData name="Ben David, Amichai" userId="61db3613-8e7d-462d-ad89-c92cdcbd783e" providerId="ADAL" clId="{902425C5-FA04-4147-9934-5CDA906AA0DC}" dt="2021-08-19T17:56:09.049" v="3443"/>
          <ac:picMkLst>
            <pc:docMk/>
            <pc:sldMk cId="1271247060" sldId="422"/>
            <ac:picMk id="25" creationId="{B8EF8011-3110-4F36-B9F0-C14F0E8CEF8F}"/>
          </ac:picMkLst>
        </pc:picChg>
        <pc:picChg chg="mod">
          <ac:chgData name="Ben David, Amichai" userId="61db3613-8e7d-462d-ad89-c92cdcbd783e" providerId="ADAL" clId="{902425C5-FA04-4147-9934-5CDA906AA0DC}" dt="2021-08-19T17:56:09.049" v="3443"/>
          <ac:picMkLst>
            <pc:docMk/>
            <pc:sldMk cId="1271247060" sldId="422"/>
            <ac:picMk id="26" creationId="{2171B2AF-C621-46C1-A754-BEB7FF561CE5}"/>
          </ac:picMkLst>
        </pc:picChg>
        <pc:picChg chg="mod">
          <ac:chgData name="Ben David, Amichai" userId="61db3613-8e7d-462d-ad89-c92cdcbd783e" providerId="ADAL" clId="{902425C5-FA04-4147-9934-5CDA906AA0DC}" dt="2021-08-19T17:56:10.751" v="3444"/>
          <ac:picMkLst>
            <pc:docMk/>
            <pc:sldMk cId="1271247060" sldId="422"/>
            <ac:picMk id="28" creationId="{6DE0FCF1-C521-4B32-92CA-90232F01C93B}"/>
          </ac:picMkLst>
        </pc:picChg>
        <pc:picChg chg="mod">
          <ac:chgData name="Ben David, Amichai" userId="61db3613-8e7d-462d-ad89-c92cdcbd783e" providerId="ADAL" clId="{902425C5-FA04-4147-9934-5CDA906AA0DC}" dt="2021-08-19T17:56:10.751" v="3444"/>
          <ac:picMkLst>
            <pc:docMk/>
            <pc:sldMk cId="1271247060" sldId="422"/>
            <ac:picMk id="29" creationId="{622B2699-7FB7-4CE0-865C-A1D24731387A}"/>
          </ac:picMkLst>
        </pc:picChg>
        <pc:picChg chg="mod">
          <ac:chgData name="Ben David, Amichai" userId="61db3613-8e7d-462d-ad89-c92cdcbd783e" providerId="ADAL" clId="{902425C5-FA04-4147-9934-5CDA906AA0DC}" dt="2021-08-19T17:56:10.751" v="3444"/>
          <ac:picMkLst>
            <pc:docMk/>
            <pc:sldMk cId="1271247060" sldId="422"/>
            <ac:picMk id="30" creationId="{21EDDA0F-985F-48DE-9A44-682617052952}"/>
          </ac:picMkLst>
        </pc:picChg>
        <pc:picChg chg="add del mod ord topLvl modCrop">
          <ac:chgData name="Ben David, Amichai" userId="61db3613-8e7d-462d-ad89-c92cdcbd783e" providerId="ADAL" clId="{902425C5-FA04-4147-9934-5CDA906AA0DC}" dt="2021-08-19T17:58:35.285" v="3533" actId="478"/>
          <ac:picMkLst>
            <pc:docMk/>
            <pc:sldMk cId="1271247060" sldId="422"/>
            <ac:picMk id="32" creationId="{98D0423A-0CE7-49E3-A203-FBF6CA0C867A}"/>
          </ac:picMkLst>
        </pc:picChg>
        <pc:picChg chg="add del mod topLvl">
          <ac:chgData name="Ben David, Amichai" userId="61db3613-8e7d-462d-ad89-c92cdcbd783e" providerId="ADAL" clId="{902425C5-FA04-4147-9934-5CDA906AA0DC}" dt="2021-08-19T17:58:35.301" v="3534" actId="478"/>
          <ac:picMkLst>
            <pc:docMk/>
            <pc:sldMk cId="1271247060" sldId="422"/>
            <ac:picMk id="33" creationId="{394EA883-BDF4-4B8D-BCA5-2A0E1050228A}"/>
          </ac:picMkLst>
        </pc:picChg>
        <pc:picChg chg="add del mod topLvl modCrop">
          <ac:chgData name="Ben David, Amichai" userId="61db3613-8e7d-462d-ad89-c92cdcbd783e" providerId="ADAL" clId="{902425C5-FA04-4147-9934-5CDA906AA0DC}" dt="2021-08-19T17:58:35.331" v="3535" actId="478"/>
          <ac:picMkLst>
            <pc:docMk/>
            <pc:sldMk cId="1271247060" sldId="422"/>
            <ac:picMk id="34" creationId="{E870AF77-08D9-40C3-A079-B74E7EF6F3EF}"/>
          </ac:picMkLst>
        </pc:picChg>
        <pc:picChg chg="add del mod">
          <ac:chgData name="Ben David, Amichai" userId="61db3613-8e7d-462d-ad89-c92cdcbd783e" providerId="ADAL" clId="{902425C5-FA04-4147-9934-5CDA906AA0DC}" dt="2021-08-19T17:58:35.435" v="3538" actId="21"/>
          <ac:picMkLst>
            <pc:docMk/>
            <pc:sldMk cId="1271247060" sldId="422"/>
            <ac:picMk id="36" creationId="{9C935266-7FF5-4D87-A19D-8FA4165C6A8B}"/>
          </ac:picMkLst>
        </pc:picChg>
        <pc:picChg chg="add mod">
          <ac:chgData name="Ben David, Amichai" userId="61db3613-8e7d-462d-ad89-c92cdcbd783e" providerId="ADAL" clId="{902425C5-FA04-4147-9934-5CDA906AA0DC}" dt="2021-08-19T18:02:17.764" v="3589" actId="1076"/>
          <ac:picMkLst>
            <pc:docMk/>
            <pc:sldMk cId="1271247060" sldId="422"/>
            <ac:picMk id="37" creationId="{A0C10520-9E6C-497D-8124-6DE0575711D6}"/>
          </ac:picMkLst>
        </pc:picChg>
        <pc:inkChg chg="add del">
          <ac:chgData name="Ben David, Amichai" userId="61db3613-8e7d-462d-ad89-c92cdcbd783e" providerId="ADAL" clId="{902425C5-FA04-4147-9934-5CDA906AA0DC}" dt="2021-08-24T09:11:12.784" v="5800" actId="478"/>
          <ac:inkMkLst>
            <pc:docMk/>
            <pc:sldMk cId="1271247060" sldId="422"/>
            <ac:inkMk id="2" creationId="{D57C2565-D0A9-4CDD-8611-16AF89945815}"/>
          </ac:inkMkLst>
        </pc:inkChg>
      </pc:sldChg>
      <pc:sldChg chg="addSp delSp modSp new mod">
        <pc:chgData name="Ben David, Amichai" userId="61db3613-8e7d-462d-ad89-c92cdcbd783e" providerId="ADAL" clId="{902425C5-FA04-4147-9934-5CDA906AA0DC}" dt="2021-08-24T19:49:59.885" v="5865"/>
        <pc:sldMkLst>
          <pc:docMk/>
          <pc:sldMk cId="3314816387" sldId="423"/>
        </pc:sldMkLst>
        <pc:spChg chg="mod">
          <ac:chgData name="Ben David, Amichai" userId="61db3613-8e7d-462d-ad89-c92cdcbd783e" providerId="ADAL" clId="{902425C5-FA04-4147-9934-5CDA906AA0DC}" dt="2021-08-20T15:15:26.461" v="4440" actId="1076"/>
          <ac:spMkLst>
            <pc:docMk/>
            <pc:sldMk cId="3314816387" sldId="423"/>
            <ac:spMk id="2" creationId="{93600FA5-D099-4B4E-8D4B-337E128F3005}"/>
          </ac:spMkLst>
        </pc:spChg>
        <pc:spChg chg="mod">
          <ac:chgData name="Ben David, Amichai" userId="61db3613-8e7d-462d-ad89-c92cdcbd783e" providerId="ADAL" clId="{902425C5-FA04-4147-9934-5CDA906AA0DC}" dt="2021-08-20T15:15:14.806" v="4438" actId="14100"/>
          <ac:spMkLst>
            <pc:docMk/>
            <pc:sldMk cId="3314816387" sldId="423"/>
            <ac:spMk id="3" creationId="{533580C6-E409-40AF-9F96-7AF2311C3DF3}"/>
          </ac:spMkLst>
        </pc:spChg>
        <pc:spChg chg="add mod">
          <ac:chgData name="Ben David, Amichai" userId="61db3613-8e7d-462d-ad89-c92cdcbd783e" providerId="ADAL" clId="{902425C5-FA04-4147-9934-5CDA906AA0DC}" dt="2021-08-24T19:49:59.885" v="5865"/>
          <ac:spMkLst>
            <pc:docMk/>
            <pc:sldMk cId="3314816387" sldId="423"/>
            <ac:spMk id="5" creationId="{53CE6A81-9C1B-461A-89A5-13D696E753F3}"/>
          </ac:spMkLst>
        </pc:spChg>
        <pc:inkChg chg="add del">
          <ac:chgData name="Ben David, Amichai" userId="61db3613-8e7d-462d-ad89-c92cdcbd783e" providerId="ADAL" clId="{902425C5-FA04-4147-9934-5CDA906AA0DC}" dt="2021-08-24T09:11:14.542" v="5801" actId="478"/>
          <ac:inkMkLst>
            <pc:docMk/>
            <pc:sldMk cId="3314816387" sldId="423"/>
            <ac:inkMk id="4" creationId="{1D5BAEA0-071D-44C8-8402-17231737A07D}"/>
          </ac:inkMkLst>
        </pc:inkChg>
      </pc:sldChg>
      <pc:sldChg chg="addSp delSp modSp add mod">
        <pc:chgData name="Ben David, Amichai" userId="61db3613-8e7d-462d-ad89-c92cdcbd783e" providerId="ADAL" clId="{902425C5-FA04-4147-9934-5CDA906AA0DC}" dt="2021-08-24T19:50:00.434" v="5866"/>
        <pc:sldMkLst>
          <pc:docMk/>
          <pc:sldMk cId="1997411349" sldId="424"/>
        </pc:sldMkLst>
        <pc:spChg chg="mod">
          <ac:chgData name="Ben David, Amichai" userId="61db3613-8e7d-462d-ad89-c92cdcbd783e" providerId="ADAL" clId="{902425C5-FA04-4147-9934-5CDA906AA0DC}" dt="2021-08-20T15:15:44.672" v="4447" actId="20577"/>
          <ac:spMkLst>
            <pc:docMk/>
            <pc:sldMk cId="1997411349" sldId="424"/>
            <ac:spMk id="2" creationId="{93600FA5-D099-4B4E-8D4B-337E128F3005}"/>
          </ac:spMkLst>
        </pc:spChg>
        <pc:spChg chg="mod">
          <ac:chgData name="Ben David, Amichai" userId="61db3613-8e7d-462d-ad89-c92cdcbd783e" providerId="ADAL" clId="{902425C5-FA04-4147-9934-5CDA906AA0DC}" dt="2021-08-23T18:58:17.639" v="5410" actId="113"/>
          <ac:spMkLst>
            <pc:docMk/>
            <pc:sldMk cId="1997411349" sldId="424"/>
            <ac:spMk id="3" creationId="{533580C6-E409-40AF-9F96-7AF2311C3DF3}"/>
          </ac:spMkLst>
        </pc:spChg>
        <pc:spChg chg="add mod">
          <ac:chgData name="Ben David, Amichai" userId="61db3613-8e7d-462d-ad89-c92cdcbd783e" providerId="ADAL" clId="{902425C5-FA04-4147-9934-5CDA906AA0DC}" dt="2021-08-24T19:50:00.434" v="5866"/>
          <ac:spMkLst>
            <pc:docMk/>
            <pc:sldMk cId="1997411349" sldId="424"/>
            <ac:spMk id="8" creationId="{A8363FB6-10C5-40C7-BE64-C17E963FCFC5}"/>
          </ac:spMkLst>
        </pc:spChg>
        <pc:spChg chg="add mod">
          <ac:chgData name="Ben David, Amichai" userId="61db3613-8e7d-462d-ad89-c92cdcbd783e" providerId="ADAL" clId="{902425C5-FA04-4147-9934-5CDA906AA0DC}" dt="2021-08-23T18:58:05.102" v="5408" actId="6549"/>
          <ac:spMkLst>
            <pc:docMk/>
            <pc:sldMk cId="1997411349" sldId="424"/>
            <ac:spMk id="10" creationId="{8C509B82-49CC-4745-8529-48288E7B1EB3}"/>
          </ac:spMkLst>
        </pc:spChg>
        <pc:picChg chg="add del mod">
          <ac:chgData name="Ben David, Amichai" userId="61db3613-8e7d-462d-ad89-c92cdcbd783e" providerId="ADAL" clId="{902425C5-FA04-4147-9934-5CDA906AA0DC}" dt="2021-08-23T18:53:35.090" v="5043" actId="478"/>
          <ac:picMkLst>
            <pc:docMk/>
            <pc:sldMk cId="1997411349" sldId="424"/>
            <ac:picMk id="5" creationId="{B742A043-B48E-4AB8-9E26-ED49A8329325}"/>
          </ac:picMkLst>
        </pc:picChg>
        <pc:picChg chg="add del mod">
          <ac:chgData name="Ben David, Amichai" userId="61db3613-8e7d-462d-ad89-c92cdcbd783e" providerId="ADAL" clId="{902425C5-FA04-4147-9934-5CDA906AA0DC}" dt="2021-08-23T18:53:35.492" v="5044" actId="478"/>
          <ac:picMkLst>
            <pc:docMk/>
            <pc:sldMk cId="1997411349" sldId="424"/>
            <ac:picMk id="7" creationId="{C4B857D2-4457-47A9-A984-935348EA0FC6}"/>
          </ac:picMkLst>
        </pc:picChg>
        <pc:picChg chg="add del mod">
          <ac:chgData name="Ben David, Amichai" userId="61db3613-8e7d-462d-ad89-c92cdcbd783e" providerId="ADAL" clId="{902425C5-FA04-4147-9934-5CDA906AA0DC}" dt="2021-08-23T18:53:38.229" v="5045" actId="478"/>
          <ac:picMkLst>
            <pc:docMk/>
            <pc:sldMk cId="1997411349" sldId="424"/>
            <ac:picMk id="9" creationId="{719F7E71-59A9-4EC3-B2E4-DEB4B2E3FF0D}"/>
          </ac:picMkLst>
        </pc:picChg>
        <pc:picChg chg="add mod">
          <ac:chgData name="Ben David, Amichai" userId="61db3613-8e7d-462d-ad89-c92cdcbd783e" providerId="ADAL" clId="{902425C5-FA04-4147-9934-5CDA906AA0DC}" dt="2021-08-23T18:57:34.939" v="5390" actId="1076"/>
          <ac:picMkLst>
            <pc:docMk/>
            <pc:sldMk cId="1997411349" sldId="424"/>
            <ac:picMk id="11" creationId="{23D1644D-559B-4016-B3DF-F8847B3106B1}"/>
          </ac:picMkLst>
        </pc:picChg>
        <pc:picChg chg="add mod">
          <ac:chgData name="Ben David, Amichai" userId="61db3613-8e7d-462d-ad89-c92cdcbd783e" providerId="ADAL" clId="{902425C5-FA04-4147-9934-5CDA906AA0DC}" dt="2021-08-23T18:58:09.771" v="5409" actId="1076"/>
          <ac:picMkLst>
            <pc:docMk/>
            <pc:sldMk cId="1997411349" sldId="424"/>
            <ac:picMk id="13" creationId="{D37BCFDE-0DF4-4449-9D8F-B668B9C702B3}"/>
          </ac:picMkLst>
        </pc:picChg>
        <pc:inkChg chg="add del">
          <ac:chgData name="Ben David, Amichai" userId="61db3613-8e7d-462d-ad89-c92cdcbd783e" providerId="ADAL" clId="{902425C5-FA04-4147-9934-5CDA906AA0DC}" dt="2021-08-24T09:11:16.311" v="5802" actId="478"/>
          <ac:inkMkLst>
            <pc:docMk/>
            <pc:sldMk cId="1997411349" sldId="424"/>
            <ac:inkMk id="4" creationId="{C707FEF8-982F-4F75-B309-368ECBD57CB8}"/>
          </ac:inkMkLst>
        </pc:inkChg>
      </pc:sldChg>
      <pc:sldChg chg="addSp delSp modSp add mod">
        <pc:chgData name="Ben David, Amichai" userId="61db3613-8e7d-462d-ad89-c92cdcbd783e" providerId="ADAL" clId="{902425C5-FA04-4147-9934-5CDA906AA0DC}" dt="2021-08-24T19:50:00.928" v="5867"/>
        <pc:sldMkLst>
          <pc:docMk/>
          <pc:sldMk cId="2566705277" sldId="425"/>
        </pc:sldMkLst>
        <pc:spChg chg="mod">
          <ac:chgData name="Ben David, Amichai" userId="61db3613-8e7d-462d-ad89-c92cdcbd783e" providerId="ADAL" clId="{902425C5-FA04-4147-9934-5CDA906AA0DC}" dt="2021-08-23T18:58:29.012" v="5413" actId="20577"/>
          <ac:spMkLst>
            <pc:docMk/>
            <pc:sldMk cId="2566705277" sldId="425"/>
            <ac:spMk id="3" creationId="{533580C6-E409-40AF-9F96-7AF2311C3DF3}"/>
          </ac:spMkLst>
        </pc:spChg>
        <pc:spChg chg="add mod">
          <ac:chgData name="Ben David, Amichai" userId="61db3613-8e7d-462d-ad89-c92cdcbd783e" providerId="ADAL" clId="{902425C5-FA04-4147-9934-5CDA906AA0DC}" dt="2021-08-24T19:50:00.928" v="5867"/>
          <ac:spMkLst>
            <pc:docMk/>
            <pc:sldMk cId="2566705277" sldId="425"/>
            <ac:spMk id="8" creationId="{D3397980-1494-4396-9C77-AADE003815E0}"/>
          </ac:spMkLst>
        </pc:spChg>
        <pc:spChg chg="add mod">
          <ac:chgData name="Ben David, Amichai" userId="61db3613-8e7d-462d-ad89-c92cdcbd783e" providerId="ADAL" clId="{902425C5-FA04-4147-9934-5CDA906AA0DC}" dt="2021-08-23T19:05:58.910" v="5718" actId="20577"/>
          <ac:spMkLst>
            <pc:docMk/>
            <pc:sldMk cId="2566705277" sldId="425"/>
            <ac:spMk id="10" creationId="{6CCC3987-C322-422A-8F9D-980838B072AD}"/>
          </ac:spMkLst>
        </pc:spChg>
        <pc:picChg chg="mod">
          <ac:chgData name="Ben David, Amichai" userId="61db3613-8e7d-462d-ad89-c92cdcbd783e" providerId="ADAL" clId="{902425C5-FA04-4147-9934-5CDA906AA0DC}" dt="2021-08-23T18:59:09.916" v="5423" actId="1076"/>
          <ac:picMkLst>
            <pc:docMk/>
            <pc:sldMk cId="2566705277" sldId="425"/>
            <ac:picMk id="5" creationId="{B742A043-B48E-4AB8-9E26-ED49A8329325}"/>
          </ac:picMkLst>
        </pc:picChg>
        <pc:picChg chg="del">
          <ac:chgData name="Ben David, Amichai" userId="61db3613-8e7d-462d-ad89-c92cdcbd783e" providerId="ADAL" clId="{902425C5-FA04-4147-9934-5CDA906AA0DC}" dt="2021-08-23T18:58:50.921" v="5414" actId="478"/>
          <ac:picMkLst>
            <pc:docMk/>
            <pc:sldMk cId="2566705277" sldId="425"/>
            <ac:picMk id="7" creationId="{C4B857D2-4457-47A9-A984-935348EA0FC6}"/>
          </ac:picMkLst>
        </pc:picChg>
        <pc:picChg chg="mod">
          <ac:chgData name="Ben David, Amichai" userId="61db3613-8e7d-462d-ad89-c92cdcbd783e" providerId="ADAL" clId="{902425C5-FA04-4147-9934-5CDA906AA0DC}" dt="2021-08-23T19:00:22.563" v="5541" actId="1076"/>
          <ac:picMkLst>
            <pc:docMk/>
            <pc:sldMk cId="2566705277" sldId="425"/>
            <ac:picMk id="9" creationId="{719F7E71-59A9-4EC3-B2E4-DEB4B2E3FF0D}"/>
          </ac:picMkLst>
        </pc:picChg>
        <pc:picChg chg="del">
          <ac:chgData name="Ben David, Amichai" userId="61db3613-8e7d-462d-ad89-c92cdcbd783e" providerId="ADAL" clId="{902425C5-FA04-4147-9934-5CDA906AA0DC}" dt="2021-08-23T18:58:51.369" v="5415" actId="478"/>
          <ac:picMkLst>
            <pc:docMk/>
            <pc:sldMk cId="2566705277" sldId="425"/>
            <ac:picMk id="11" creationId="{23D1644D-559B-4016-B3DF-F8847B3106B1}"/>
          </ac:picMkLst>
        </pc:picChg>
        <pc:picChg chg="del">
          <ac:chgData name="Ben David, Amichai" userId="61db3613-8e7d-462d-ad89-c92cdcbd783e" providerId="ADAL" clId="{902425C5-FA04-4147-9934-5CDA906AA0DC}" dt="2021-08-23T18:58:51.867" v="5416" actId="478"/>
          <ac:picMkLst>
            <pc:docMk/>
            <pc:sldMk cId="2566705277" sldId="425"/>
            <ac:picMk id="13" creationId="{D37BCFDE-0DF4-4449-9D8F-B668B9C702B3}"/>
          </ac:picMkLst>
        </pc:picChg>
        <pc:inkChg chg="add del">
          <ac:chgData name="Ben David, Amichai" userId="61db3613-8e7d-462d-ad89-c92cdcbd783e" providerId="ADAL" clId="{902425C5-FA04-4147-9934-5CDA906AA0DC}" dt="2021-08-24T09:11:18.407" v="5803" actId="478"/>
          <ac:inkMkLst>
            <pc:docMk/>
            <pc:sldMk cId="2566705277" sldId="425"/>
            <ac:inkMk id="4" creationId="{A271C0AA-681C-4EDB-AA85-269DE970EB58}"/>
          </ac:inkMkLst>
        </pc:inkChg>
      </pc:sldChg>
      <pc:sldChg chg="addSp delSp modSp add mod">
        <pc:chgData name="Ben David, Amichai" userId="61db3613-8e7d-462d-ad89-c92cdcbd783e" providerId="ADAL" clId="{902425C5-FA04-4147-9934-5CDA906AA0DC}" dt="2021-08-24T19:50:01.538" v="5868"/>
        <pc:sldMkLst>
          <pc:docMk/>
          <pc:sldMk cId="2883301411" sldId="426"/>
        </pc:sldMkLst>
        <pc:spChg chg="mod">
          <ac:chgData name="Ben David, Amichai" userId="61db3613-8e7d-462d-ad89-c92cdcbd783e" providerId="ADAL" clId="{902425C5-FA04-4147-9934-5CDA906AA0DC}" dt="2021-08-24T09:00:42.495" v="5728" actId="6549"/>
          <ac:spMkLst>
            <pc:docMk/>
            <pc:sldMk cId="2883301411" sldId="426"/>
            <ac:spMk id="3" creationId="{533580C6-E409-40AF-9F96-7AF2311C3DF3}"/>
          </ac:spMkLst>
        </pc:spChg>
        <pc:spChg chg="add mod">
          <ac:chgData name="Ben David, Amichai" userId="61db3613-8e7d-462d-ad89-c92cdcbd783e" providerId="ADAL" clId="{902425C5-FA04-4147-9934-5CDA906AA0DC}" dt="2021-08-24T09:09:59.051" v="5792" actId="20577"/>
          <ac:spMkLst>
            <pc:docMk/>
            <pc:sldMk cId="2883301411" sldId="426"/>
            <ac:spMk id="8" creationId="{9D6AF26F-D4FF-459E-9D9E-6AA57635CA67}"/>
          </ac:spMkLst>
        </pc:spChg>
        <pc:spChg chg="add mod">
          <ac:chgData name="Ben David, Amichai" userId="61db3613-8e7d-462d-ad89-c92cdcbd783e" providerId="ADAL" clId="{902425C5-FA04-4147-9934-5CDA906AA0DC}" dt="2021-08-24T09:09:46.197" v="5786" actId="113"/>
          <ac:spMkLst>
            <pc:docMk/>
            <pc:sldMk cId="2883301411" sldId="426"/>
            <ac:spMk id="12" creationId="{B6B9551C-AC34-4EE2-AA21-881ED021C239}"/>
          </ac:spMkLst>
        </pc:spChg>
        <pc:spChg chg="add del mod">
          <ac:chgData name="Ben David, Amichai" userId="61db3613-8e7d-462d-ad89-c92cdcbd783e" providerId="ADAL" clId="{902425C5-FA04-4147-9934-5CDA906AA0DC}" dt="2021-08-24T09:09:15.118" v="5762" actId="478"/>
          <ac:spMkLst>
            <pc:docMk/>
            <pc:sldMk cId="2883301411" sldId="426"/>
            <ac:spMk id="14" creationId="{DE7D232D-B7F8-4951-AC66-35DEF9CBD72D}"/>
          </ac:spMkLst>
        </pc:spChg>
        <pc:spChg chg="add mod">
          <ac:chgData name="Ben David, Amichai" userId="61db3613-8e7d-462d-ad89-c92cdcbd783e" providerId="ADAL" clId="{902425C5-FA04-4147-9934-5CDA906AA0DC}" dt="2021-08-24T09:09:55.930" v="5790" actId="1076"/>
          <ac:spMkLst>
            <pc:docMk/>
            <pc:sldMk cId="2883301411" sldId="426"/>
            <ac:spMk id="15" creationId="{057809DC-3440-4204-9DFC-6BB3DDDB892B}"/>
          </ac:spMkLst>
        </pc:spChg>
        <pc:spChg chg="add mod">
          <ac:chgData name="Ben David, Amichai" userId="61db3613-8e7d-462d-ad89-c92cdcbd783e" providerId="ADAL" clId="{902425C5-FA04-4147-9934-5CDA906AA0DC}" dt="2021-08-24T19:50:01.538" v="5868"/>
          <ac:spMkLst>
            <pc:docMk/>
            <pc:sldMk cId="2883301411" sldId="426"/>
            <ac:spMk id="16" creationId="{A53A5D26-766C-4E39-ADEF-17E9E9CF67EA}"/>
          </ac:spMkLst>
        </pc:spChg>
        <pc:picChg chg="del">
          <ac:chgData name="Ben David, Amichai" userId="61db3613-8e7d-462d-ad89-c92cdcbd783e" providerId="ADAL" clId="{902425C5-FA04-4147-9934-5CDA906AA0DC}" dt="2021-08-24T09:00:35.409" v="5723" actId="478"/>
          <ac:picMkLst>
            <pc:docMk/>
            <pc:sldMk cId="2883301411" sldId="426"/>
            <ac:picMk id="5" creationId="{B742A043-B48E-4AB8-9E26-ED49A8329325}"/>
          </ac:picMkLst>
        </pc:picChg>
        <pc:picChg chg="add mod">
          <ac:chgData name="Ben David, Amichai" userId="61db3613-8e7d-462d-ad89-c92cdcbd783e" providerId="ADAL" clId="{902425C5-FA04-4147-9934-5CDA906AA0DC}" dt="2021-08-24T09:08:34.506" v="5750" actId="14100"/>
          <ac:picMkLst>
            <pc:docMk/>
            <pc:sldMk cId="2883301411" sldId="426"/>
            <ac:picMk id="6" creationId="{08E59B2B-4FD4-430C-89A1-1BDC5075D473}"/>
          </ac:picMkLst>
        </pc:picChg>
        <pc:picChg chg="del">
          <ac:chgData name="Ben David, Amichai" userId="61db3613-8e7d-462d-ad89-c92cdcbd783e" providerId="ADAL" clId="{902425C5-FA04-4147-9934-5CDA906AA0DC}" dt="2021-08-24T09:00:35.944" v="5724" actId="478"/>
          <ac:picMkLst>
            <pc:docMk/>
            <pc:sldMk cId="2883301411" sldId="426"/>
            <ac:picMk id="7" creationId="{C4B857D2-4457-47A9-A984-935348EA0FC6}"/>
          </ac:picMkLst>
        </pc:picChg>
        <pc:picChg chg="del">
          <ac:chgData name="Ben David, Amichai" userId="61db3613-8e7d-462d-ad89-c92cdcbd783e" providerId="ADAL" clId="{902425C5-FA04-4147-9934-5CDA906AA0DC}" dt="2021-08-24T09:00:36.814" v="5725" actId="478"/>
          <ac:picMkLst>
            <pc:docMk/>
            <pc:sldMk cId="2883301411" sldId="426"/>
            <ac:picMk id="9" creationId="{719F7E71-59A9-4EC3-B2E4-DEB4B2E3FF0D}"/>
          </ac:picMkLst>
        </pc:picChg>
        <pc:picChg chg="del">
          <ac:chgData name="Ben David, Amichai" userId="61db3613-8e7d-462d-ad89-c92cdcbd783e" providerId="ADAL" clId="{902425C5-FA04-4147-9934-5CDA906AA0DC}" dt="2021-08-24T09:00:37.254" v="5726" actId="478"/>
          <ac:picMkLst>
            <pc:docMk/>
            <pc:sldMk cId="2883301411" sldId="426"/>
            <ac:picMk id="11" creationId="{23D1644D-559B-4016-B3DF-F8847B3106B1}"/>
          </ac:picMkLst>
        </pc:picChg>
        <pc:picChg chg="del">
          <ac:chgData name="Ben David, Amichai" userId="61db3613-8e7d-462d-ad89-c92cdcbd783e" providerId="ADAL" clId="{902425C5-FA04-4147-9934-5CDA906AA0DC}" dt="2021-08-24T09:00:39.086" v="5727" actId="478"/>
          <ac:picMkLst>
            <pc:docMk/>
            <pc:sldMk cId="2883301411" sldId="426"/>
            <ac:picMk id="13" creationId="{D37BCFDE-0DF4-4449-9D8F-B668B9C702B3}"/>
          </ac:picMkLst>
        </pc:picChg>
      </pc:sldChg>
      <pc:sldChg chg="addSp delSp modSp add mod">
        <pc:chgData name="Ben David, Amichai" userId="61db3613-8e7d-462d-ad89-c92cdcbd783e" providerId="ADAL" clId="{902425C5-FA04-4147-9934-5CDA906AA0DC}" dt="2021-08-24T19:50:02.427" v="5869"/>
        <pc:sldMkLst>
          <pc:docMk/>
          <pc:sldMk cId="1855250503" sldId="427"/>
        </pc:sldMkLst>
        <pc:spChg chg="mod">
          <ac:chgData name="Ben David, Amichai" userId="61db3613-8e7d-462d-ad89-c92cdcbd783e" providerId="ADAL" clId="{902425C5-FA04-4147-9934-5CDA906AA0DC}" dt="2021-08-24T09:02:22.899" v="5746" actId="113"/>
          <ac:spMkLst>
            <pc:docMk/>
            <pc:sldMk cId="1855250503" sldId="427"/>
            <ac:spMk id="3" creationId="{533580C6-E409-40AF-9F96-7AF2311C3DF3}"/>
          </ac:spMkLst>
        </pc:spChg>
        <pc:spChg chg="add mod">
          <ac:chgData name="Ben David, Amichai" userId="61db3613-8e7d-462d-ad89-c92cdcbd783e" providerId="ADAL" clId="{902425C5-FA04-4147-9934-5CDA906AA0DC}" dt="2021-08-24T19:50:02.427" v="5869"/>
          <ac:spMkLst>
            <pc:docMk/>
            <pc:sldMk cId="1855250503" sldId="427"/>
            <ac:spMk id="10" creationId="{71C91FDA-EDC0-41B1-8F58-7E9F7A6C02BE}"/>
          </ac:spMkLst>
        </pc:spChg>
        <pc:picChg chg="mod">
          <ac:chgData name="Ben David, Amichai" userId="61db3613-8e7d-462d-ad89-c92cdcbd783e" providerId="ADAL" clId="{902425C5-FA04-4147-9934-5CDA906AA0DC}" dt="2021-08-24T09:02:14.309" v="5745" actId="1076"/>
          <ac:picMkLst>
            <pc:docMk/>
            <pc:sldMk cId="1855250503" sldId="427"/>
            <ac:picMk id="5" creationId="{B742A043-B48E-4AB8-9E26-ED49A8329325}"/>
          </ac:picMkLst>
        </pc:picChg>
        <pc:picChg chg="mod">
          <ac:chgData name="Ben David, Amichai" userId="61db3613-8e7d-462d-ad89-c92cdcbd783e" providerId="ADAL" clId="{902425C5-FA04-4147-9934-5CDA906AA0DC}" dt="2021-08-24T09:02:12.740" v="5744" actId="1076"/>
          <ac:picMkLst>
            <pc:docMk/>
            <pc:sldMk cId="1855250503" sldId="427"/>
            <ac:picMk id="7" creationId="{C4B857D2-4457-47A9-A984-935348EA0FC6}"/>
          </ac:picMkLst>
        </pc:picChg>
        <pc:picChg chg="del">
          <ac:chgData name="Ben David, Amichai" userId="61db3613-8e7d-462d-ad89-c92cdcbd783e" providerId="ADAL" clId="{902425C5-FA04-4147-9934-5CDA906AA0DC}" dt="2021-08-24T09:01:27.684" v="5729" actId="478"/>
          <ac:picMkLst>
            <pc:docMk/>
            <pc:sldMk cId="1855250503" sldId="427"/>
            <ac:picMk id="9" creationId="{719F7E71-59A9-4EC3-B2E4-DEB4B2E3FF0D}"/>
          </ac:picMkLst>
        </pc:picChg>
        <pc:picChg chg="del">
          <ac:chgData name="Ben David, Amichai" userId="61db3613-8e7d-462d-ad89-c92cdcbd783e" providerId="ADAL" clId="{902425C5-FA04-4147-9934-5CDA906AA0DC}" dt="2021-08-24T09:01:39.804" v="5732" actId="478"/>
          <ac:picMkLst>
            <pc:docMk/>
            <pc:sldMk cId="1855250503" sldId="427"/>
            <ac:picMk id="11" creationId="{23D1644D-559B-4016-B3DF-F8847B3106B1}"/>
          </ac:picMkLst>
        </pc:picChg>
        <pc:picChg chg="del">
          <ac:chgData name="Ben David, Amichai" userId="61db3613-8e7d-462d-ad89-c92cdcbd783e" providerId="ADAL" clId="{902425C5-FA04-4147-9934-5CDA906AA0DC}" dt="2021-08-24T09:01:40.330" v="5733" actId="478"/>
          <ac:picMkLst>
            <pc:docMk/>
            <pc:sldMk cId="1855250503" sldId="427"/>
            <ac:picMk id="13" creationId="{D37BCFDE-0DF4-4449-9D8F-B668B9C702B3}"/>
          </ac:picMkLst>
        </pc:picChg>
        <pc:inkChg chg="add del">
          <ac:chgData name="Ben David, Amichai" userId="61db3613-8e7d-462d-ad89-c92cdcbd783e" providerId="ADAL" clId="{902425C5-FA04-4147-9934-5CDA906AA0DC}" dt="2021-08-24T09:01:28.347" v="5730" actId="478"/>
          <ac:inkMkLst>
            <pc:docMk/>
            <pc:sldMk cId="1855250503" sldId="427"/>
            <ac:inkMk id="4" creationId="{E714A4B4-6B51-4251-891B-A89B09B710A0}"/>
          </ac:inkMkLst>
        </pc:inkChg>
      </pc:sldChg>
      <pc:sldChg chg="addSp delSp modSp new del mod">
        <pc:chgData name="Ben David, Amichai" userId="61db3613-8e7d-462d-ad89-c92cdcbd783e" providerId="ADAL" clId="{902425C5-FA04-4147-9934-5CDA906AA0DC}" dt="2021-08-24T19:49:46.789" v="5864" actId="47"/>
        <pc:sldMkLst>
          <pc:docMk/>
          <pc:sldMk cId="1535758444" sldId="428"/>
        </pc:sldMkLst>
        <pc:spChg chg="del">
          <ac:chgData name="Ben David, Amichai" userId="61db3613-8e7d-462d-ad89-c92cdcbd783e" providerId="ADAL" clId="{902425C5-FA04-4147-9934-5CDA906AA0DC}" dt="2021-08-24T10:58:53.764" v="5807" actId="478"/>
          <ac:spMkLst>
            <pc:docMk/>
            <pc:sldMk cId="1535758444" sldId="428"/>
            <ac:spMk id="2" creationId="{1F150B4C-FE0A-429D-8A54-DF6EBCE9D086}"/>
          </ac:spMkLst>
        </pc:spChg>
        <pc:spChg chg="del">
          <ac:chgData name="Ben David, Amichai" userId="61db3613-8e7d-462d-ad89-c92cdcbd783e" providerId="ADAL" clId="{902425C5-FA04-4147-9934-5CDA906AA0DC}" dt="2021-08-24T10:58:55.566" v="5808" actId="478"/>
          <ac:spMkLst>
            <pc:docMk/>
            <pc:sldMk cId="1535758444" sldId="428"/>
            <ac:spMk id="3" creationId="{D7E3CE2B-8753-47F3-A1F3-F54337F0FAED}"/>
          </ac:spMkLst>
        </pc:spChg>
        <pc:spChg chg="add del mod">
          <ac:chgData name="Ben David, Amichai" userId="61db3613-8e7d-462d-ad89-c92cdcbd783e" providerId="ADAL" clId="{902425C5-FA04-4147-9934-5CDA906AA0DC}" dt="2021-08-24T11:03:23.621" v="5863" actId="478"/>
          <ac:spMkLst>
            <pc:docMk/>
            <pc:sldMk cId="1535758444" sldId="428"/>
            <ac:spMk id="4" creationId="{4558C12E-41B6-4975-AEB8-231364385C57}"/>
          </ac:spMkLst>
        </pc:spChg>
        <pc:spChg chg="add del mod">
          <ac:chgData name="Ben David, Amichai" userId="61db3613-8e7d-462d-ad89-c92cdcbd783e" providerId="ADAL" clId="{902425C5-FA04-4147-9934-5CDA906AA0DC}" dt="2021-08-24T11:00:43.891" v="5831" actId="478"/>
          <ac:spMkLst>
            <pc:docMk/>
            <pc:sldMk cId="1535758444" sldId="428"/>
            <ac:spMk id="5" creationId="{8209A308-892C-43B5-AA43-B908ACB6F8A3}"/>
          </ac:spMkLst>
        </pc:spChg>
        <pc:spChg chg="add del mod">
          <ac:chgData name="Ben David, Amichai" userId="61db3613-8e7d-462d-ad89-c92cdcbd783e" providerId="ADAL" clId="{902425C5-FA04-4147-9934-5CDA906AA0DC}" dt="2021-08-24T11:00:41.501" v="5830" actId="478"/>
          <ac:spMkLst>
            <pc:docMk/>
            <pc:sldMk cId="1535758444" sldId="428"/>
            <ac:spMk id="17" creationId="{0B34CCF5-7D9C-438F-9808-7BC292A0914D}"/>
          </ac:spMkLst>
        </pc:spChg>
        <pc:spChg chg="add del mod">
          <ac:chgData name="Ben David, Amichai" userId="61db3613-8e7d-462d-ad89-c92cdcbd783e" providerId="ADAL" clId="{902425C5-FA04-4147-9934-5CDA906AA0DC}" dt="2021-08-24T11:00:41.093" v="5829" actId="478"/>
          <ac:spMkLst>
            <pc:docMk/>
            <pc:sldMk cId="1535758444" sldId="428"/>
            <ac:spMk id="18" creationId="{9F2E20A7-2BAA-42A2-834C-1C3BB8D56A46}"/>
          </ac:spMkLst>
        </pc:spChg>
        <pc:spChg chg="add del mod">
          <ac:chgData name="Ben David, Amichai" userId="61db3613-8e7d-462d-ad89-c92cdcbd783e" providerId="ADAL" clId="{902425C5-FA04-4147-9934-5CDA906AA0DC}" dt="2021-08-24T11:03:23.621" v="5863" actId="478"/>
          <ac:spMkLst>
            <pc:docMk/>
            <pc:sldMk cId="1535758444" sldId="428"/>
            <ac:spMk id="19" creationId="{0AA1C6AF-9629-4816-A28B-EBDE1C5EF8D6}"/>
          </ac:spMkLst>
        </pc:spChg>
        <pc:spChg chg="add del mod">
          <ac:chgData name="Ben David, Amichai" userId="61db3613-8e7d-462d-ad89-c92cdcbd783e" providerId="ADAL" clId="{902425C5-FA04-4147-9934-5CDA906AA0DC}" dt="2021-08-24T11:03:23.621" v="5863" actId="478"/>
          <ac:spMkLst>
            <pc:docMk/>
            <pc:sldMk cId="1535758444" sldId="428"/>
            <ac:spMk id="24" creationId="{AB04A7FE-4F78-4FB8-9DCC-BEEE30EC9378}"/>
          </ac:spMkLst>
        </pc:spChg>
        <pc:cxnChg chg="add del mod">
          <ac:chgData name="Ben David, Amichai" userId="61db3613-8e7d-462d-ad89-c92cdcbd783e" providerId="ADAL" clId="{902425C5-FA04-4147-9934-5CDA906AA0DC}" dt="2021-08-24T11:01:57.112" v="5844" actId="478"/>
          <ac:cxnSpMkLst>
            <pc:docMk/>
            <pc:sldMk cId="1535758444" sldId="428"/>
            <ac:cxnSpMk id="7" creationId="{9E93E2C7-907D-4027-80D9-1F350CA16915}"/>
          </ac:cxnSpMkLst>
        </pc:cxnChg>
        <pc:cxnChg chg="add del mod">
          <ac:chgData name="Ben David, Amichai" userId="61db3613-8e7d-462d-ad89-c92cdcbd783e" providerId="ADAL" clId="{902425C5-FA04-4147-9934-5CDA906AA0DC}" dt="2021-08-24T11:03:23.621" v="5863" actId="478"/>
          <ac:cxnSpMkLst>
            <pc:docMk/>
            <pc:sldMk cId="1535758444" sldId="428"/>
            <ac:cxnSpMk id="26" creationId="{2A89CD6B-ECF5-4A81-8562-5A74FC4C8AED}"/>
          </ac:cxnSpMkLst>
        </pc:cxnChg>
        <pc:cxnChg chg="add del mod">
          <ac:chgData name="Ben David, Amichai" userId="61db3613-8e7d-462d-ad89-c92cdcbd783e" providerId="ADAL" clId="{902425C5-FA04-4147-9934-5CDA906AA0DC}" dt="2021-08-24T11:03:23.621" v="5863" actId="478"/>
          <ac:cxnSpMkLst>
            <pc:docMk/>
            <pc:sldMk cId="1535758444" sldId="428"/>
            <ac:cxnSpMk id="34" creationId="{273ED4FA-8EFC-498C-8A61-65F82DD1E2B6}"/>
          </ac:cxnSpMkLst>
        </pc:cxnChg>
      </pc:sldChg>
      <pc:sldMasterChg chg="modSldLayout">
        <pc:chgData name="Ben David, Amichai" userId="61db3613-8e7d-462d-ad89-c92cdcbd783e" providerId="ADAL" clId="{902425C5-FA04-4147-9934-5CDA906AA0DC}" dt="2021-08-24T09:12:14.755" v="5805" actId="13822"/>
        <pc:sldMasterMkLst>
          <pc:docMk/>
          <pc:sldMasterMk cId="1695039766" sldId="2147483750"/>
        </pc:sldMasterMkLst>
        <pc:sldLayoutChg chg="addSp delSp modSp mod">
          <pc:chgData name="Ben David, Amichai" userId="61db3613-8e7d-462d-ad89-c92cdcbd783e" providerId="ADAL" clId="{902425C5-FA04-4147-9934-5CDA906AA0DC}" dt="2021-08-24T09:12:14.755" v="5805" actId="13822"/>
          <pc:sldLayoutMkLst>
            <pc:docMk/>
            <pc:sldMasterMk cId="1695039766" sldId="2147483750"/>
            <pc:sldLayoutMk cId="4139428109" sldId="2147483752"/>
          </pc:sldLayoutMkLst>
          <pc:spChg chg="add del mod">
            <ac:chgData name="Ben David, Amichai" userId="61db3613-8e7d-462d-ad89-c92cdcbd783e" providerId="ADAL" clId="{902425C5-FA04-4147-9934-5CDA906AA0DC}" dt="2021-08-19T18:06:24.078" v="3622" actId="21"/>
            <ac:spMkLst>
              <pc:docMk/>
              <pc:sldMasterMk cId="1695039766" sldId="2147483750"/>
              <pc:sldLayoutMk cId="4139428109" sldId="2147483752"/>
              <ac:spMk id="7" creationId="{01CFF3EF-F4DA-4CF2-B75E-F9943C71160B}"/>
            </ac:spMkLst>
          </pc:spChg>
          <pc:spChg chg="add mod">
            <ac:chgData name="Ben David, Amichai" userId="61db3613-8e7d-462d-ad89-c92cdcbd783e" providerId="ADAL" clId="{902425C5-FA04-4147-9934-5CDA906AA0DC}" dt="2021-08-24T09:12:14.755" v="5805" actId="13822"/>
            <ac:spMkLst>
              <pc:docMk/>
              <pc:sldMasterMk cId="1695039766" sldId="2147483750"/>
              <pc:sldLayoutMk cId="4139428109" sldId="2147483752"/>
              <ac:spMk id="8" creationId="{05CDCA56-CF23-478E-AA99-6A9249176A8A}"/>
            </ac:spMkLst>
          </pc:spChg>
          <pc:spChg chg="add mod">
            <ac:chgData name="Ben David, Amichai" userId="61db3613-8e7d-462d-ad89-c92cdcbd783e" providerId="ADAL" clId="{902425C5-FA04-4147-9934-5CDA906AA0DC}" dt="2021-08-24T09:12:14.755" v="5805" actId="13822"/>
            <ac:spMkLst>
              <pc:docMk/>
              <pc:sldMasterMk cId="1695039766" sldId="2147483750"/>
              <pc:sldLayoutMk cId="4139428109" sldId="2147483752"/>
              <ac:spMk id="9" creationId="{24DF299F-137E-4C97-B0B3-5432060590C6}"/>
            </ac:spMkLst>
          </pc:spChg>
          <pc:spChg chg="add mod">
            <ac:chgData name="Ben David, Amichai" userId="61db3613-8e7d-462d-ad89-c92cdcbd783e" providerId="ADAL" clId="{902425C5-FA04-4147-9934-5CDA906AA0DC}" dt="2021-08-24T09:12:14.755" v="5805" actId="13822"/>
            <ac:spMkLst>
              <pc:docMk/>
              <pc:sldMasterMk cId="1695039766" sldId="2147483750"/>
              <pc:sldLayoutMk cId="4139428109" sldId="2147483752"/>
              <ac:spMk id="10" creationId="{6CB16F94-28BD-4674-A60F-5499AA5AA37A}"/>
            </ac:spMkLst>
          </pc:spChg>
          <pc:spChg chg="add mod">
            <ac:chgData name="Ben David, Amichai" userId="61db3613-8e7d-462d-ad89-c92cdcbd783e" providerId="ADAL" clId="{902425C5-FA04-4147-9934-5CDA906AA0DC}" dt="2021-08-24T09:12:14.755" v="5805" actId="13822"/>
            <ac:spMkLst>
              <pc:docMk/>
              <pc:sldMasterMk cId="1695039766" sldId="2147483750"/>
              <pc:sldLayoutMk cId="4139428109" sldId="2147483752"/>
              <ac:spMk id="11" creationId="{062B1757-01ED-4613-93C6-0AD31435D001}"/>
            </ac:spMkLst>
          </pc:spChg>
          <pc:spChg chg="add mod">
            <ac:chgData name="Ben David, Amichai" userId="61db3613-8e7d-462d-ad89-c92cdcbd783e" providerId="ADAL" clId="{902425C5-FA04-4147-9934-5CDA906AA0DC}" dt="2021-08-24T09:12:14.755" v="5805" actId="13822"/>
            <ac:spMkLst>
              <pc:docMk/>
              <pc:sldMasterMk cId="1695039766" sldId="2147483750"/>
              <pc:sldLayoutMk cId="4139428109" sldId="2147483752"/>
              <ac:spMk id="12" creationId="{D260B28D-D071-498D-A7EB-806928B1886F}"/>
            </ac:spMkLst>
          </pc:spChg>
          <pc:spChg chg="add mod">
            <ac:chgData name="Ben David, Amichai" userId="61db3613-8e7d-462d-ad89-c92cdcbd783e" providerId="ADAL" clId="{902425C5-FA04-4147-9934-5CDA906AA0DC}" dt="2021-08-24T09:12:14.755" v="5805" actId="13822"/>
            <ac:spMkLst>
              <pc:docMk/>
              <pc:sldMasterMk cId="1695039766" sldId="2147483750"/>
              <pc:sldLayoutMk cId="4139428109" sldId="2147483752"/>
              <ac:spMk id="13" creationId="{F783202E-1587-4B94-9D4E-D932818D5CA3}"/>
            </ac:spMkLst>
          </pc:spChg>
        </pc:sldLayoutChg>
      </pc:sldMasterChg>
    </pc:docChg>
  </pc:docChgLst>
  <pc:docChgLst>
    <pc:chgData name="Amichai Ben David" userId="effe4c4b-4611-44ab-9d6b-f44045953326" providerId="ADAL" clId="{927AACE1-26CD-407B-AE18-E170E097BBAD}"/>
    <pc:docChg chg="delSld">
      <pc:chgData name="Amichai Ben David" userId="effe4c4b-4611-44ab-9d6b-f44045953326" providerId="ADAL" clId="{927AACE1-26CD-407B-AE18-E170E097BBAD}" dt="2022-11-22T10:16:33.975" v="1" actId="47"/>
      <pc:docMkLst>
        <pc:docMk/>
      </pc:docMkLst>
      <pc:sldChg chg="del">
        <pc:chgData name="Amichai Ben David" userId="effe4c4b-4611-44ab-9d6b-f44045953326" providerId="ADAL" clId="{927AACE1-26CD-407B-AE18-E170E097BBAD}" dt="2022-11-22T10:16:25.242" v="0" actId="47"/>
        <pc:sldMkLst>
          <pc:docMk/>
          <pc:sldMk cId="1997411349" sldId="424"/>
        </pc:sldMkLst>
      </pc:sldChg>
      <pc:sldChg chg="del">
        <pc:chgData name="Amichai Ben David" userId="effe4c4b-4611-44ab-9d6b-f44045953326" providerId="ADAL" clId="{927AACE1-26CD-407B-AE18-E170E097BBAD}" dt="2022-11-22T10:16:25.242" v="0" actId="47"/>
        <pc:sldMkLst>
          <pc:docMk/>
          <pc:sldMk cId="2566705277" sldId="425"/>
        </pc:sldMkLst>
      </pc:sldChg>
      <pc:sldChg chg="del">
        <pc:chgData name="Amichai Ben David" userId="effe4c4b-4611-44ab-9d6b-f44045953326" providerId="ADAL" clId="{927AACE1-26CD-407B-AE18-E170E097BBAD}" dt="2022-11-22T10:16:25.242" v="0" actId="47"/>
        <pc:sldMkLst>
          <pc:docMk/>
          <pc:sldMk cId="2883301411" sldId="426"/>
        </pc:sldMkLst>
      </pc:sldChg>
      <pc:sldChg chg="del">
        <pc:chgData name="Amichai Ben David" userId="effe4c4b-4611-44ab-9d6b-f44045953326" providerId="ADAL" clId="{927AACE1-26CD-407B-AE18-E170E097BBAD}" dt="2022-11-22T10:16:25.242" v="0" actId="47"/>
        <pc:sldMkLst>
          <pc:docMk/>
          <pc:sldMk cId="1855250503" sldId="427"/>
        </pc:sldMkLst>
      </pc:sldChg>
      <pc:sldChg chg="del">
        <pc:chgData name="Amichai Ben David" userId="effe4c4b-4611-44ab-9d6b-f44045953326" providerId="ADAL" clId="{927AACE1-26CD-407B-AE18-E170E097BBAD}" dt="2022-11-22T10:16:33.975" v="1" actId="47"/>
        <pc:sldMkLst>
          <pc:docMk/>
          <pc:sldMk cId="1246221526" sldId="428"/>
        </pc:sldMkLst>
      </pc:sldChg>
      <pc:sldChg chg="del">
        <pc:chgData name="Amichai Ben David" userId="effe4c4b-4611-44ab-9d6b-f44045953326" providerId="ADAL" clId="{927AACE1-26CD-407B-AE18-E170E097BBAD}" dt="2022-11-22T10:16:33.975" v="1" actId="47"/>
        <pc:sldMkLst>
          <pc:docMk/>
          <pc:sldMk cId="3905599158" sldId="429"/>
        </pc:sldMkLst>
      </pc:sldChg>
      <pc:sldChg chg="del">
        <pc:chgData name="Amichai Ben David" userId="effe4c4b-4611-44ab-9d6b-f44045953326" providerId="ADAL" clId="{927AACE1-26CD-407B-AE18-E170E097BBAD}" dt="2022-11-22T10:16:33.975" v="1" actId="47"/>
        <pc:sldMkLst>
          <pc:docMk/>
          <pc:sldMk cId="2270612730" sldId="430"/>
        </pc:sldMkLst>
      </pc:sldChg>
      <pc:sldChg chg="del">
        <pc:chgData name="Amichai Ben David" userId="effe4c4b-4611-44ab-9d6b-f44045953326" providerId="ADAL" clId="{927AACE1-26CD-407B-AE18-E170E097BBAD}" dt="2022-11-22T10:16:33.975" v="1" actId="47"/>
        <pc:sldMkLst>
          <pc:docMk/>
          <pc:sldMk cId="2244204467" sldId="4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BCA15-3F7C-4928-B59D-7075846B15EF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FD10-F854-4504-B5D0-395D4A5A814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349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SDK</a:t>
            </a:r>
            <a:r>
              <a:rPr lang="he-IL" dirty="0"/>
              <a:t> – </a:t>
            </a:r>
            <a:r>
              <a:rPr lang="en-US" dirty="0"/>
              <a:t>Software development Kit</a:t>
            </a:r>
            <a:r>
              <a:rPr lang="he-IL" dirty="0"/>
              <a:t> של </a:t>
            </a:r>
            <a:r>
              <a:rPr lang="en-US" dirty="0"/>
              <a:t>RISCV</a:t>
            </a:r>
            <a:r>
              <a:rPr lang="he-IL" dirty="0"/>
              <a:t> מפותח ופשוט לשימוש.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בשלב הראשון - צריך לכתוב קוד ב</a:t>
            </a:r>
            <a:r>
              <a:rPr lang="en-US" dirty="0"/>
              <a:t>C</a:t>
            </a:r>
            <a:r>
              <a:rPr lang="he-IL" dirty="0"/>
              <a:t>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931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אותו האסמבלי צריך להתמע בתוך מערכת גדולה יותר – מעטפת של מערכת הפעלה או קרנל </a:t>
            </a:r>
            <a:r>
              <a:rPr lang="en-US" dirty="0" err="1"/>
              <a:t>kernal</a:t>
            </a:r>
            <a:r>
              <a:rPr lang="he-IL" dirty="0"/>
              <a:t>.</a:t>
            </a:r>
          </a:p>
          <a:p>
            <a:pPr algn="r" rtl="1"/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639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אותה חבילת </a:t>
            </a:r>
            <a:r>
              <a:rPr lang="en-US" dirty="0"/>
              <a:t>SDK</a:t>
            </a:r>
            <a:r>
              <a:rPr lang="he-IL" dirty="0"/>
              <a:t> של </a:t>
            </a:r>
            <a:r>
              <a:rPr lang="en-US" dirty="0"/>
              <a:t>GCC</a:t>
            </a:r>
            <a:r>
              <a:rPr lang="he-IL" dirty="0"/>
              <a:t> ניתן גם להמיר את ה</a:t>
            </a:r>
            <a:r>
              <a:rPr lang="en-US" dirty="0"/>
              <a:t>ELF</a:t>
            </a:r>
            <a:r>
              <a:rPr lang="he-IL" dirty="0"/>
              <a:t> לפורמט </a:t>
            </a:r>
            <a:r>
              <a:rPr lang="en-US" dirty="0" err="1"/>
              <a:t>Systemverilog</a:t>
            </a:r>
            <a:r>
              <a:rPr lang="he-IL" dirty="0"/>
              <a:t> לטעינת </a:t>
            </a:r>
            <a:r>
              <a:rPr lang="en-US" dirty="0"/>
              <a:t>ROM</a:t>
            </a:r>
            <a:r>
              <a:rPr lang="he-IL" dirty="0"/>
              <a:t> או </a:t>
            </a:r>
            <a:r>
              <a:rPr lang="en-US" dirty="0"/>
              <a:t>TAP</a:t>
            </a:r>
            <a:r>
              <a:rPr lang="he-IL" dirty="0"/>
              <a:t> וכו.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42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אציין שניתן למסך את כל התהליך הזה באמצעות לקיחת סיפריות </a:t>
            </a:r>
            <a:r>
              <a:rPr lang="en-US" dirty="0"/>
              <a:t>linker</a:t>
            </a:r>
            <a:r>
              <a:rPr lang="he-IL" dirty="0"/>
              <a:t> קיימות ללא צורך בעריכה וירידה לרמה כזו של </a:t>
            </a:r>
            <a:r>
              <a:rPr lang="en-US" dirty="0"/>
              <a:t>Toolchain</a:t>
            </a:r>
            <a:r>
              <a:rPr lang="he-IL" dirty="0"/>
              <a:t> – אבל כאשר רוצים לפתח מעבד לבד זה דיי הכרחי.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7B6DA-5A35-4B3E-AD27-5DB113849B1D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15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7" Type="http://schemas.openxmlformats.org/officeDocument/2006/relationships/slide" Target="../slides/slide21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.xml"/><Relationship Id="rId5" Type="http://schemas.openxmlformats.org/officeDocument/2006/relationships/slide" Target="../slides/slide14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7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06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794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47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83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774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625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914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10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05CDCA56-CF23-478E-AA99-6A9249176A8A}"/>
              </a:ext>
            </a:extLst>
          </p:cNvPr>
          <p:cNvSpPr/>
          <p:nvPr userDrawn="1"/>
        </p:nvSpPr>
        <p:spPr>
          <a:xfrm>
            <a:off x="18472" y="12318"/>
            <a:ext cx="1993591" cy="36705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to Machine Code</a:t>
            </a:r>
            <a:endParaRPr lang="en-IL" sz="1200" dirty="0"/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24DF299F-137E-4C97-B0B3-5432060590C6}"/>
              </a:ext>
            </a:extLst>
          </p:cNvPr>
          <p:cNvSpPr/>
          <p:nvPr userDrawn="1"/>
        </p:nvSpPr>
        <p:spPr>
          <a:xfrm>
            <a:off x="2039771" y="12318"/>
            <a:ext cx="1993591" cy="36705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Instruction Set Architecture</a:t>
            </a:r>
            <a:endParaRPr lang="en-IL" sz="1200" dirty="0"/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6CB16F94-28BD-4674-A60F-5499AA5AA37A}"/>
              </a:ext>
            </a:extLst>
          </p:cNvPr>
          <p:cNvSpPr/>
          <p:nvPr userDrawn="1"/>
        </p:nvSpPr>
        <p:spPr>
          <a:xfrm>
            <a:off x="4065464" y="11634"/>
            <a:ext cx="1993591" cy="36705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SS_RVC Hardware</a:t>
            </a:r>
            <a:endParaRPr lang="en-IL" sz="1200" dirty="0"/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062B1757-01ED-4613-93C6-0AD31435D001}"/>
              </a:ext>
            </a:extLst>
          </p:cNvPr>
          <p:cNvSpPr/>
          <p:nvPr userDrawn="1"/>
        </p:nvSpPr>
        <p:spPr>
          <a:xfrm>
            <a:off x="6091157" y="13778"/>
            <a:ext cx="1993591" cy="36705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 Stage </a:t>
            </a:r>
            <a:br>
              <a:rPr lang="en-US" sz="1200" dirty="0"/>
            </a:br>
            <a:r>
              <a:rPr lang="en-US" sz="1200" dirty="0"/>
              <a:t>Pipe-Line</a:t>
            </a:r>
            <a:endParaRPr lang="en-IL" sz="1200" dirty="0"/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D260B28D-D071-498D-A7EB-806928B1886F}"/>
              </a:ext>
            </a:extLst>
          </p:cNvPr>
          <p:cNvSpPr/>
          <p:nvPr userDrawn="1"/>
        </p:nvSpPr>
        <p:spPr>
          <a:xfrm>
            <a:off x="8112456" y="11634"/>
            <a:ext cx="1993591" cy="36705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Hazards</a:t>
            </a:r>
            <a:endParaRPr lang="en-IL" sz="1200" dirty="0"/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F783202E-1587-4B94-9D4E-D932818D5CA3}"/>
              </a:ext>
            </a:extLst>
          </p:cNvPr>
          <p:cNvSpPr/>
          <p:nvPr userDrawn="1"/>
        </p:nvSpPr>
        <p:spPr>
          <a:xfrm>
            <a:off x="10133755" y="11634"/>
            <a:ext cx="1993591" cy="36705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Modern CPU Architecture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1394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7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608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132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6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82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03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29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870DA3-F197-4680-8245-E7AB5933DDFB}" type="datetimeFigureOut">
              <a:rPr lang="en-IL" smtClean="0"/>
              <a:t>22/11/2022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435D-66A4-44A4-A57E-5724F8841B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503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_WXTRS2qT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vgPFzblBh7w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ECE0-5EA5-437C-AC11-CA65AA15C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CPU Architecture</a:t>
            </a:r>
            <a:br>
              <a:rPr lang="en-US" dirty="0"/>
            </a:br>
            <a:r>
              <a:rPr lang="en-US" dirty="0"/>
              <a:t>SW-HW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95BB-EEC4-4458-BD34-107E58155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Amichai Ben-David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90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371B9EE-33C9-4631-91A3-317B3FAEC177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115F7C-88E0-4112-9FD6-DDAD77C0BB88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067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2578102" y="4236230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Rs1</a:t>
            </a:r>
            <a:br>
              <a:rPr lang="en-US" sz="800" dirty="0"/>
            </a:br>
            <a:r>
              <a:rPr lang="en-US" sz="800" dirty="0"/>
              <a:t>Rs2</a:t>
            </a:r>
            <a:endParaRPr lang="en-IL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5B161-7689-4C2B-9A0E-CEB2ABC8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FA8DE1-629B-4DFA-902B-3C8128E6BB29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r>
              <a:rPr lang="en-US" sz="1600" b="1" dirty="0"/>
              <a:t>Instruction Decode</a:t>
            </a:r>
          </a:p>
          <a:p>
            <a:pPr lvl="1"/>
            <a:r>
              <a:rPr lang="en-US" sz="1400" dirty="0"/>
              <a:t>Read Register file</a:t>
            </a:r>
          </a:p>
          <a:p>
            <a:pPr lvl="1"/>
            <a:r>
              <a:rPr lang="en-US" sz="1400" dirty="0"/>
              <a:t>Detects Opcode and Set Ctrl Bits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D9F5D1-245F-427A-853C-E8A4904F6697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93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0.00024 L 0.02097 0.00116 C 0.02292 0.00139 0.02474 0.00162 0.0267 0.00255 C 0.02761 0.00301 0.02865 0.0044 0.02956 0.00533 L 0.03099 0.00672 C 0.03164 0.00926 0.03256 0.01158 0.03295 0.01459 L 0.03386 0.02269 C 0.03412 0.03125 0.03412 0.03982 0.03438 0.04838 C 0.03438 0.04977 0.03438 0.05139 0.03477 0.05232 C 0.03477 0.05255 0.03842 0.05579 0.0392 0.05625 C 0.04076 0.05787 0.04232 0.0595 0.04388 0.06042 C 0.04701 0.06204 0.05039 0.06297 0.05352 0.0632 L 0.1 0.0632 L 0.1 0.06343 L 0.09896 0.0632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3758355" y="4672244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Data1</a:t>
            </a:r>
            <a:br>
              <a:rPr lang="en-US" sz="800"/>
            </a:br>
            <a:r>
              <a:rPr lang="en-US" sz="800"/>
              <a:t>Data2</a:t>
            </a:r>
            <a:endParaRPr lang="en-IL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28C59-167F-4497-84BB-1A9343B2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D1059C-ABA5-4CB9-B710-2FA8D20FA049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r>
              <a:rPr lang="en-US" sz="1600" b="1" dirty="0"/>
              <a:t>Instruction Decode</a:t>
            </a:r>
          </a:p>
          <a:p>
            <a:pPr lvl="1"/>
            <a:r>
              <a:rPr lang="en-US" sz="1400" dirty="0"/>
              <a:t>Read Register file</a:t>
            </a:r>
          </a:p>
          <a:p>
            <a:pPr lvl="1"/>
            <a:r>
              <a:rPr lang="en-US" sz="1400" dirty="0"/>
              <a:t>Detects Opcode and Set Ctrl Bits</a:t>
            </a:r>
          </a:p>
          <a:p>
            <a:r>
              <a:rPr lang="en-US" sz="1600" b="1" dirty="0"/>
              <a:t>Execute </a:t>
            </a:r>
          </a:p>
          <a:p>
            <a:pPr lvl="1"/>
            <a:r>
              <a:rPr lang="en-US" sz="1400" dirty="0"/>
              <a:t>Logic / Arithmetic operation on the data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409F88-3D4D-4FF6-8F7F-C85B912062BA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4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023 L 1.45833E-6 -0.00023 L 0.02578 -0.00023 C 0.02812 -0.00023 0.0306 -0.00023 0.03281 -0.00046 C 0.03411 -0.00046 0.03529 -0.00069 0.03633 -0.00069 L 0.03815 -0.00093 C 0.03893 -0.00116 0.0401 -0.00139 0.04049 -0.00162 L 0.04167 -0.00255 C 0.04193 -0.00347 0.04193 -0.0044 0.04232 -0.00532 C 0.04232 -0.00532 0.04232 -0.00556 0.04284 -0.00556 C 0.04284 -0.00579 0.04726 -0.00602 0.04831 -0.00602 C 0.05026 -0.00625 0.05208 -0.00648 0.05417 -0.00648 C 0.05794 -0.00671 0.06198 -0.00671 0.06588 -0.00671 L 0.12331 -0.00671 L 0.12331 -0.00648 L 0.122 -0.00671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5550206" y="4672244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Write</a:t>
            </a:r>
            <a:br>
              <a:rPr lang="en-US" sz="800" dirty="0"/>
            </a:br>
            <a:r>
              <a:rPr lang="en-US" sz="800" dirty="0"/>
              <a:t>Back</a:t>
            </a:r>
            <a:endParaRPr lang="en-IL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67E8-40B6-498D-87A2-9D98FE57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8342CB-A666-4EA6-81FE-2EE7C5E93077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  <a:p>
            <a:r>
              <a:rPr lang="en-US" sz="1600" b="1" dirty="0"/>
              <a:t>Instruction Decode</a:t>
            </a:r>
          </a:p>
          <a:p>
            <a:pPr lvl="1"/>
            <a:r>
              <a:rPr lang="en-US" sz="1400" dirty="0"/>
              <a:t>Read Register file</a:t>
            </a:r>
          </a:p>
          <a:p>
            <a:pPr lvl="1"/>
            <a:r>
              <a:rPr lang="en-US" sz="1400" dirty="0"/>
              <a:t>Detects Opcode and Set Ctrl Bits</a:t>
            </a:r>
          </a:p>
          <a:p>
            <a:r>
              <a:rPr lang="en-US" sz="1600" b="1" dirty="0"/>
              <a:t>Execute </a:t>
            </a:r>
          </a:p>
          <a:p>
            <a:pPr lvl="1"/>
            <a:r>
              <a:rPr lang="en-US" sz="1400" dirty="0"/>
              <a:t>Logic / Arithmetic operation on the data</a:t>
            </a:r>
          </a:p>
          <a:p>
            <a:r>
              <a:rPr lang="en-US" sz="1600" b="1" dirty="0"/>
              <a:t>Write Back</a:t>
            </a:r>
          </a:p>
          <a:p>
            <a:pPr lvl="1"/>
            <a:r>
              <a:rPr lang="en-US" sz="1400" dirty="0"/>
              <a:t>Data write to the “Destination Register”</a:t>
            </a:r>
          </a:p>
          <a:p>
            <a:pPr lvl="1"/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3E6C80-BF6F-4634-87B5-0C45D155B494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7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023 L 0.00118 0.00023 L 0.11407 0.00162 C 0.11511 0.00162 0.11576 0.00393 0.11628 0.00556 C 0.12605 0.03611 0.10886 -0.01111 0.11862 0.01505 C 0.12917 0.0713 0.12006 0.0213 0.11862 0.18472 C 0.11862 0.18796 0.11693 0.1912 0.11563 0.19282 C 0.11485 0.19352 0.11407 0.19398 0.11329 0.19421 C 0.10951 0.19491 0.10573 0.19514 0.10196 0.1956 C -0.01445 0.19514 -0.13125 0.21111 -0.24726 0.19421 C -0.25664 0.19282 -0.24765 0.16088 -0.24804 0.14444 C -0.24817 0.13981 -0.24843 0.13542 -0.24882 0.13079 C -0.24961 0.12083 -0.24948 0.12755 -0.25039 0.11875 C -0.2513 0.10926 -0.25143 0.10208 -0.25182 0.0919 C -0.25156 0.06574 -0.25273 0.03958 -0.25104 0.01366 C -0.25091 0.01088 -0.24804 0.01181 -0.24648 0.01088 C -0.24583 0.01042 -0.24505 0.00995 -0.24427 0.00972 L -0.24049 0.00833 C -0.23893 0.00787 -0.2375 0.00764 -0.23593 0.00694 C -0.22708 0.00347 -0.24713 0.00833 -0.22682 0.00417 C -0.22578 0.0037 -0.22487 0.00324 -0.22382 0.00301 C -0.21744 0.00069 -0.21966 0.00231 -0.21171 -0.00116 C -0.21067 -0.00162 -0.20963 -0.00185 -0.20872 -0.00255 C -0.20716 -0.00324 -0.20573 -0.00486 -0.20416 -0.00509 C -0.1983 -0.00671 -0.20065 -0.00648 -0.19726 -0.00648 L -0.19961 -0.01181 " pathEditMode="relative" ptsTypes="AAAAAAAAAAAAAAAAAAAAA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2706255" y="241757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706255" y="2143931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0x0</a:t>
            </a:r>
            <a:endParaRPr lang="en-IL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11C00-B170-4636-A5D4-93C345BDF11A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87265-9859-4753-A6A9-AC2FC48BA334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47758-7C9F-4B59-8066-BFC2C67334A3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E426D-BAC0-4A9E-AA16-D15393503ABB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4D3495-8BCE-428B-87AB-B8AB63466C5B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7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37 L -0.00143 -0.0037 C 0.00964 -0.00417 0.0207 -0.00394 0.0319 -0.00509 C 0.03281 -0.00532 0.03346 -0.00671 0.03412 -0.00787 C 0.03594 -0.01111 0.03646 -0.01597 0.03711 -0.01991 L 0.03789 -0.02407 L 0.03867 -0.02801 C 0.03893 -0.13079 0.03841 -0.2338 0.03945 -0.33657 C 0.03945 -0.33982 0.04284 -0.3412 0.04401 -0.3419 C 0.04453 -0.34329 0.04479 -0.34514 0.04544 -0.34607 C 0.04636 -0.34699 0.04753 -0.34676 0.04857 -0.34722 C 0.04935 -0.34769 0.05 -0.34838 0.05078 -0.34861 C 0.05443 -0.35046 0.06276 -0.35394 0.06602 -0.35394 L 0.08724 -0.35394 L 0.08724 -0.35394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2706255" y="241757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706255" y="2143931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0x4</a:t>
            </a:r>
            <a:endParaRPr lang="en-IL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6DC553-2EE0-4C5A-A64F-A06C9854AF00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0x0</a:t>
            </a:r>
            <a:endParaRPr lang="en-IL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DDF48-919E-4A7F-984D-C94117339575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6C7E8-A3A8-4B35-A94E-25AD9CB3ACC0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97B96-EBEB-4818-892A-7EDE8DBC5B53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DF437A-3C99-4CF4-AE07-2DBE8114A69E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9D0B51-B8C2-49F5-A684-9311517490A5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4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23 L -1.04167E-6 0.00023 C 0.01003 -0.00069 0.02018 -0.00046 0.03047 -0.00162 C 0.03125 -0.00185 0.0319 -0.00324 0.03242 -0.0044 C 0.03412 -0.00764 0.03464 -0.0125 0.03516 -0.01667 L 0.03594 -0.02083 L 0.03659 -0.02477 C 0.03685 -0.1294 0.03633 -0.23426 0.03737 -0.33889 C 0.03737 -0.34213 0.0405 -0.34375 0.04154 -0.34444 C 0.04193 -0.34583 0.04219 -0.34769 0.04284 -0.34861 C 0.04362 -0.34954 0.04466 -0.34931 0.0457 -0.34977 C 0.04636 -0.35023 0.04701 -0.35093 0.04766 -0.35116 C 0.05104 -0.35301 0.05873 -0.35648 0.06159 -0.35648 L 0.08112 -0.35648 L 0.08112 -0.35625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1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53 0.0132 L -0.04153 0.0132 C -0.05 0.05324 -0.0431 0.0169 -0.04453 0.1169 C -0.04453 0.12037 -0.04505 0.12408 -0.04531 0.12755 C -0.04609 0.13773 -0.04583 0.13519 -0.04674 0.14375 C -0.04661 0.16227 -0.04674 0.18056 -0.04609 0.19908 C -0.04596 0.20185 -0.04505 0.2044 -0.04453 0.20718 L -0.04375 0.21111 L -0.04297 0.21528 C -0.04219 0.21945 -0.0414 0.22477 -0.03919 0.22732 L -0.03698 0.23009 C -0.03646 0.23148 -0.0362 0.2331 -0.03541 0.23403 C -0.03476 0.23496 -0.03385 0.23472 -0.0332 0.23542 C -0.02591 0.2419 -0.03802 0.2338 -0.0263 0.24074 C -0.02344 0.24259 -0.02044 0.24468 -0.01732 0.24491 C -0.00208 0.24514 0.01302 0.24491 0.02826 0.24491 L 0.02904 0.24491 " pathEditMode="relative" ptsTypes="AAAA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3121892" y="4113038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706255" y="2143931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0x8</a:t>
            </a:r>
            <a:endParaRPr lang="en-IL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41B98E-1B1B-4798-9349-8C1722EA4885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0x4</a:t>
            </a:r>
            <a:endParaRPr lang="en-IL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7EE92-1768-41AC-B883-03303A7E95ED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94DF0-5C49-4EF0-AEBA-7D4475414FCA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38814-6FE1-4E25-9B57-38E10CC1FD35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DC4C6-36C7-4976-A910-17BE0640A36B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5985E-8E21-4B84-8092-13C8993220B5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34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099 -0.00046 0.01979 -0.00023 0.02982 -0.00139 C 0.0306 -0.00162 0.03125 -0.00301 0.03177 -0.0044 C 0.03346 -0.00764 0.03386 -0.01273 0.03451 -0.01667 L 0.03516 -0.02107 L 0.03581 -0.025 C 0.03607 -0.13056 0.03568 -0.23611 0.03659 -0.34167 C 0.03659 -0.34491 0.03958 -0.3463 0.04063 -0.34722 C 0.04115 -0.34861 0.04128 -0.35046 0.04193 -0.35139 C 0.04271 -0.35232 0.04375 -0.35208 0.04466 -0.35255 C 0.04544 -0.35301 0.04596 -0.35394 0.04675 -0.35394 C 0.05 -0.35602 0.05742 -0.35926 0.06029 -0.35926 L 0.07943 -0.35926 L 0.07943 -0.3590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62 L -0.00052 0.00162 L 0.14713 0.00162 L 0.14713 0.00162 " pathEditMode="relative" ptsTypes="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0.00046 L 0.00326 0.00046 C -0.00013 0.00069 -0.00338 0.00092 -0.00664 0.00162 C -0.00768 0.00185 -0.00872 0.00254 -0.00963 0.00301 C -0.01224 0.00393 -0.01471 0.00463 -0.01732 0.00578 C -0.01927 0.00671 -0.02135 0.00717 -0.02331 0.00833 C -0.02409 0.00879 -0.02487 0.00949 -0.02565 0.00972 C -0.03502 0.01435 -0.02864 0.01065 -0.03398 0.01389 L -0.03841 0.01921 L -0.04075 0.02199 C -0.04101 0.02315 -0.04114 0.02477 -0.04153 0.02592 C -0.04192 0.02731 -0.04258 0.02847 -0.04297 0.02986 C -0.04362 0.03264 -0.04453 0.03796 -0.04453 0.03796 C -0.04362 0.33264 -0.09049 0.28727 0.03281 0.28727 L 0.03281 0.28727 " pathEditMode="relative" ptsTypes="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4876801" y="409238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2992582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706255" y="1867559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0xC</a:t>
            </a:r>
            <a:endParaRPr lang="en-IL" sz="105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41B98E-1B1B-4798-9349-8C1722EA4885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0x8</a:t>
            </a:r>
            <a:endParaRPr lang="en-IL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31347E-4CE0-42CF-863D-DE938E82D28E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D31DE3-483A-4CA8-A6AC-456EFDBBF568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BEEBCF-6F54-48B9-9676-C8E86AF05037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4F428E-E5A5-42D0-926E-2A84AC4693FA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0BD934-BCF8-4F78-B9FD-7AC1FB032B3F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4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1003 -0.00046 0.02005 -0.00023 0.03021 -0.00139 C 0.03099 -0.00162 0.03164 -0.00301 0.03216 -0.0044 C 0.03386 -0.00741 0.03438 -0.0125 0.0349 -0.01667 L 0.03568 -0.02083 L 0.03633 -0.025 C 0.03659 -0.13009 0.03607 -0.23519 0.03698 -0.34028 C 0.03698 -0.34352 0.04011 -0.34514 0.04115 -0.34583 C 0.04167 -0.34722 0.04193 -0.34907 0.04245 -0.35023 C 0.04336 -0.35093 0.0444 -0.35069 0.04531 -0.35116 C 0.04596 -0.35162 0.04662 -0.35255 0.04727 -0.35278 C 0.05065 -0.35463 0.0582 -0.35787 0.0612 -0.35787 L 0.08047 -0.35787 L 0.08047 -0.3576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1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63 L -0.00052 0.00186 L 0.14713 0.00163 L 0.14713 0.0018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92 L 0.00104 -0.00092 C 0.00325 -0.00069 0.0056 -0.00046 0.00781 0.00023 C 0.00937 0.00093 0.01081 0.00278 0.01237 0.00301 C 0.01536 0.00347 0.01836 0.00417 0.02148 0.0044 L 0.15547 0.00579 L 0.15547 0.00579 L 0.15703 0.0044 " pathEditMode="relative" ptsTypes="AAAAAA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5 0.00301 L 0.02435 0.00301 C 0.02409 0.00694 0.0237 0.01088 0.02357 0.01505 C 0.02318 0.03843 0.02383 0.0618 0.02279 0.08495 C 0.02279 0.08657 0.01771 0.09282 0.01758 0.09305 C 0.01654 0.09421 0.0155 0.09514 0.01446 0.09583 C 0.01159 0.09792 0.00925 0.09907 0.00612 0.09977 C 0.00417 0.10046 0.00222 0.10116 0.00013 0.10116 C -0.01276 0.10208 -0.02565 0.10208 -0.03841 0.10255 C -0.03919 0.10347 -0.04023 0.10393 -0.04075 0.10532 C -0.0414 0.10718 -0.0414 0.10972 -0.04153 0.11204 C -0.04192 0.1206 -0.04192 0.12917 -0.04219 0.1375 C -0.04245 0.14514 -0.04258 0.15278 -0.04297 0.16042 C -0.04349 0.16991 -0.04362 0.16805 -0.04453 0.17523 C -0.04479 0.17755 -0.04505 0.17986 -0.04531 0.18194 C -0.04557 0.18472 -0.0457 0.1875 -0.04596 0.19005 C -0.04622 0.19143 -0.04661 0.19282 -0.04674 0.19421 C -0.04713 0.1963 -0.04726 0.19861 -0.04752 0.20093 C -0.04778 0.20278 -0.04804 0.2044 -0.04831 0.20625 C -0.05117 0.26505 -0.04987 0.22685 -0.04909 0.32083 C -0.02109 0.31875 -0.01849 0.31805 0.01823 0.32083 C 0.01992 0.32083 0.02123 0.32361 0.02279 0.32361 L 0.02591 0.32361 L 0.02435 0.31805 " pathEditMode="relative" ptsTypes="AAAAAAAAAAAAAAAAAAAAAA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 Pipe-Line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6744696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 x1, x2, 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4858328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ADDI  x4, x5, 300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971960" y="402958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XOR  x5, x7, x8</a:t>
            </a:r>
            <a:endParaRPr lang="en-IL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65C98-ABFE-48CC-A47A-7C9CAF83C742}"/>
              </a:ext>
            </a:extLst>
          </p:cNvPr>
          <p:cNvSpPr/>
          <p:nvPr/>
        </p:nvSpPr>
        <p:spPr>
          <a:xfrm>
            <a:off x="2706255" y="1596717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  x9, 8(x0)</a:t>
            </a:r>
            <a:endParaRPr lang="en-IL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E97D3-05BE-4754-A65D-6976BE01213F}"/>
              </a:ext>
            </a:extLst>
          </p:cNvPr>
          <p:cNvSpPr/>
          <p:nvPr/>
        </p:nvSpPr>
        <p:spPr>
          <a:xfrm>
            <a:off x="1227587" y="4756049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0x10</a:t>
            </a:r>
            <a:endParaRPr lang="en-IL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41B98E-1B1B-4798-9349-8C1722EA4885}"/>
              </a:ext>
            </a:extLst>
          </p:cNvPr>
          <p:cNvSpPr/>
          <p:nvPr/>
        </p:nvSpPr>
        <p:spPr>
          <a:xfrm>
            <a:off x="2192787" y="2300503"/>
            <a:ext cx="610449" cy="497408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0xC</a:t>
            </a:r>
            <a:endParaRPr lang="en-IL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FDD60-6411-41F0-AA99-C55F70DE13A4}"/>
              </a:ext>
            </a:extLst>
          </p:cNvPr>
          <p:cNvSpPr/>
          <p:nvPr/>
        </p:nvSpPr>
        <p:spPr>
          <a:xfrm>
            <a:off x="4030363" y="241757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0x0</a:t>
            </a:r>
            <a:endParaRPr lang="en-IL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C2151-E321-4B3C-83B9-92C8DA5CCDBB}"/>
              </a:ext>
            </a:extLst>
          </p:cNvPr>
          <p:cNvSpPr/>
          <p:nvPr/>
        </p:nvSpPr>
        <p:spPr>
          <a:xfrm>
            <a:off x="4030363" y="2143931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0x4</a:t>
            </a:r>
            <a:endParaRPr lang="en-IL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1D908-9D79-4C0A-AF85-04AFDEB94E89}"/>
              </a:ext>
            </a:extLst>
          </p:cNvPr>
          <p:cNvSpPr/>
          <p:nvPr/>
        </p:nvSpPr>
        <p:spPr>
          <a:xfrm>
            <a:off x="4030363" y="1867559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0x8</a:t>
            </a:r>
            <a:endParaRPr lang="en-IL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328302-3850-4100-8859-DA0547A0FAF0}"/>
              </a:ext>
            </a:extLst>
          </p:cNvPr>
          <p:cNvSpPr/>
          <p:nvPr/>
        </p:nvSpPr>
        <p:spPr>
          <a:xfrm>
            <a:off x="4030363" y="1596717"/>
            <a:ext cx="454019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0xC</a:t>
            </a:r>
            <a:endParaRPr lang="en-IL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3B0B1B-3DD6-4541-9D31-E07BB49B7967}"/>
              </a:ext>
            </a:extLst>
          </p:cNvPr>
          <p:cNvSpPr/>
          <p:nvPr/>
        </p:nvSpPr>
        <p:spPr>
          <a:xfrm>
            <a:off x="6092825" y="18514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2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0.00046 C 0.0099 -0.00046 0.01979 -0.00023 0.02982 -0.00139 C 0.0306 -0.00162 0.03125 -0.00301 0.03177 -0.0044 C 0.03346 -0.00741 0.03386 -0.0125 0.03451 -0.01667 L 0.03516 -0.02083 L 0.03581 -0.025 C 0.03607 -0.13009 0.03568 -0.23519 0.03659 -0.34028 C 0.03659 -0.34352 0.03958 -0.34514 0.04063 -0.34583 C 0.04115 -0.34722 0.04128 -0.34907 0.04193 -0.35023 C 0.04271 -0.35093 0.04375 -0.35069 0.04466 -0.35116 C 0.04544 -0.35162 0.04596 -0.35255 0.04675 -0.35278 C 0.05 -0.35463 0.05742 -0.35787 0.06029 -0.35787 L 0.07943 -0.35787 L 0.07943 -0.3576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1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092 L 0.00105 -0.00069 C 0.00326 -0.00069 0.0056 -0.00046 0.00782 0.00023 C 0.00938 0.00093 0.01081 0.00278 0.01237 0.00301 C 0.01537 0.00347 0.01836 0.00417 0.02149 0.0044 L 0.15547 0.00579 L 0.15547 0.00602 L 0.15704 0.0044 " pathEditMode="relative" rAng="0" ptsTypes="AAAAAA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972 L -2.08333E-6 0.00972 C -0.00026 0.01412 -0.00052 0.01852 -0.00078 0.02315 C -0.00104 0.02523 -0.00156 0.02755 -0.00156 0.02986 C -0.00208 0.06759 -0.00182 0.10533 -0.00234 0.14306 C -0.00234 0.14745 -0.00286 0.15185 -0.00312 0.15648 C -0.00338 0.16227 -0.00351 0.16806 -0.0039 0.17384 C -0.00403 0.17847 -0.00429 0.18287 -0.00456 0.1875 C -0.00482 0.19005 -0.00508 0.19283 -0.00534 0.19537 C -0.0056 0.19861 -0.00586 0.20185 -0.00612 0.20486 C -0.00664 0.21019 -0.00703 0.21574 -0.00768 0.22107 C -0.00794 0.22338 -0.00794 0.2257 -0.00833 0.22778 C -0.00898 0.23102 -0.00989 0.23403 -0.01067 0.23727 C -0.01432 0.25347 -0.00781 0.22616 -0.01224 0.24676 C -0.01263 0.24861 -0.01315 0.25023 -0.01367 0.25208 C -0.01601 0.27222 -0.01237 0.24421 -0.01666 0.26551 C -0.0207 0.28495 -0.0138 0.26273 -0.01979 0.28033 C -0.02005 0.28218 -0.01979 0.28426 -0.02057 0.28565 C -0.02344 0.29167 -0.02435 0.29005 -0.02734 0.29236 C -0.02838 0.29329 -0.02929 0.29445 -0.03034 0.29514 C -0.03164 0.29583 -0.03294 0.29607 -0.03411 0.29653 C -0.03567 0.29699 -0.03724 0.29722 -0.03867 0.29792 C -0.03997 0.29815 -0.04127 0.29884 -0.04245 0.29908 C -0.04427 0.29977 -0.04609 0.3 -0.04778 0.30046 C -0.05013 0.30139 -0.05234 0.30255 -0.05456 0.30324 C -0.05716 0.30394 -0.05963 0.30417 -0.06224 0.30463 C -0.06719 0.30625 -0.07239 0.30764 -0.07734 0.30995 C -0.07838 0.31042 -0.07929 0.31088 -0.08034 0.31134 C -0.08216 0.31181 -0.08385 0.31204 -0.08567 0.31273 C -0.08776 0.31343 -0.08971 0.31458 -0.09166 0.31528 C -0.09557 0.31667 -0.10091 0.31736 -0.10456 0.31806 C -0.10638 0.31829 -0.10807 0.31945 -0.10989 0.31945 L -0.25989 0.32083 L -0.34778 0.31945 C -0.34883 0.31921 -0.34974 0.31736 -0.35078 0.31667 C -0.36028 0.30949 -0.35586 0.31458 -0.36146 0.30718 C -0.36419 0.29908 -0.36471 0.29815 -0.36666 0.28704 C -0.36719 0.28449 -0.36692 0.28148 -0.36745 0.27894 C -0.36797 0.27616 -0.36914 0.27361 -0.36979 0.27083 C -0.37409 0.25232 -0.37174 0.26181 -0.37357 0.2507 C -0.37565 0.23727 -0.37265 0.2581 -0.375 0.2412 C -0.37565 0.23171 -0.37682 0.21945 -0.375 0.21019 C -0.37435 0.20671 -0.37226 0.2044 -0.37044 0.20232 C -0.36575 0.19653 -0.37096 0.20255 -0.36523 0.19676 C -0.35976 0.19144 -0.36328 0.19398 -0.35911 0.19144 C -0.3526 0.1838 -0.36081 0.19306 -0.35456 0.1875 C -0.35195 0.18495 -0.35117 0.18287 -0.34857 0.18195 C -0.34648 0.18125 -0.34453 0.18102 -0.34245 0.18056 C -0.33164 0.17431 -0.33945 0.17801 -0.31823 0.17662 C -0.31745 0.17616 -0.31653 0.17616 -0.31588 0.17523 C -0.31536 0.17431 -0.31549 0.17245 -0.31523 0.1713 C -0.31354 0.16528 -0.31354 0.16898 -0.31211 0.16181 C -0.31198 0.16088 -0.31211 0.15995 -0.31211 0.15903 L -0.31146 0.15648 " pathEditMode="relative" ptsTypes="AAAAAAAAAAAAAAAAAAAAAAAAAAAAAAAAAAAAAAAAAAAAAAAAAAAAAA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0039 0.00046 C 0.03385 0.00694 0.00026 0.00069 0.08672 0.003 C 0.09401 0.00324 0.10143 0.00393 0.10872 0.00439 L 0.11927 0.00578 C 0.12461 0.00648 0.12994 0.00856 0.13528 0.00856 L 0.15729 0.00856 L 0.15729 0.00856 L 0.15729 0.00856 " pathEditMode="relative" ptsTypes="AAAAAAA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7 L 0.00013 -0.00047 C 0.00196 0.00162 0.00365 0.00416 0.00547 0.00625 C 0.00638 0.00717 0.00755 0.00787 0.00847 0.00879 C 0.01003 0.01041 0.01146 0.0125 0.01302 0.01435 L 0.01524 0.01689 L 0.01758 0.01967 L 0.02058 0.02777 C 0.0211 0.02916 0.02175 0.03032 0.02214 0.03171 L 0.02292 0.03588 C 0.02266 0.06319 0.02253 0.09051 0.02214 0.11805 C 0.02201 0.11967 0.02058 0.12523 0.01979 0.12592 C 0.01849 0.12754 0.0168 0.12777 0.01524 0.1287 L 0.01302 0.13009 C 0.01224 0.13055 0.01159 0.13125 0.01081 0.13148 L 0.00469 0.13287 C 0.00248 0.13333 0.00013 0.13379 -0.00208 0.13402 C -0.00898 0.13472 -0.01575 0.13495 -0.02252 0.13541 L -0.0263 0.1368 C -0.02786 0.13726 -0.02942 0.1375 -0.03086 0.13819 C -0.03164 0.13842 -0.03242 0.13912 -0.0332 0.13958 C -0.03385 0.14027 -0.03476 0.14097 -0.03541 0.14213 C -0.04049 0.15115 -0.0332 0.14166 -0.03919 0.14884 C -0.03971 0.15023 -0.04036 0.15162 -0.04075 0.15301 C -0.04388 0.16412 -0.03867 0.14953 -0.04297 0.16111 C -0.04323 0.18356 -0.04336 0.20601 -0.04375 0.22847 C -0.04388 0.23472 -0.04427 0.24097 -0.04453 0.24722 C -0.04557 0.28888 -0.04388 0.27106 -0.04596 0.29027 C -0.0457 0.31134 -0.05221 0.33657 -0.04531 0.3537 C -0.04023 0.36597 -0.02812 0.35439 -0.01953 0.35509 C 0.01211 0.35694 -0.01471 0.35625 0.02292 0.35625 L 0.02292 0.35625 " pathEditMode="relative" ptsTypes="AAAAAAAAAAAAAAAAAAAAAAAAAAAAAA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4742-BD28-46C8-93E8-E89F5E07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The HW Should Support “Data Hazard”.</a:t>
            </a:r>
            <a:br>
              <a:rPr lang="en-US" altLang="en-US" dirty="0">
                <a:latin typeface="+mn-lt"/>
                <a:cs typeface="Courier New" panose="02070309020205020404" pitchFamily="49" charset="0"/>
              </a:rPr>
            </a:br>
            <a:r>
              <a:rPr lang="en-US" altLang="en-US" dirty="0">
                <a:latin typeface="+mn-lt"/>
                <a:cs typeface="Courier New" panose="02070309020205020404" pitchFamily="49" charset="0"/>
              </a:rPr>
              <a:t>A Hazard occurs when first instruction will update a register value,</a:t>
            </a:r>
            <a:br>
              <a:rPr lang="en-US" altLang="en-US" dirty="0">
                <a:latin typeface="+mn-lt"/>
                <a:cs typeface="Courier New" panose="02070309020205020404" pitchFamily="49" charset="0"/>
              </a:rPr>
            </a:br>
            <a:r>
              <a:rPr lang="en-US" altLang="en-US" dirty="0">
                <a:latin typeface="+mn-lt"/>
                <a:cs typeface="Courier New" panose="02070309020205020404" pitchFamily="49" charset="0"/>
              </a:rPr>
              <a:t>but the next instruction is already reading the “old” data.</a:t>
            </a:r>
            <a:br>
              <a:rPr lang="en-US" altLang="en-US" dirty="0">
                <a:latin typeface="+mn-lt"/>
                <a:cs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x1, x3 //x2 = x1 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x3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15 //x3 = x2 +</a:t>
            </a:r>
            <a:r>
              <a:rPr lang="he-IL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    x1,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x1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//x1 = x3 | x2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Solving the Hazards can be done using a “forwarding Unit”.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971EFA-FA08-4331-B979-1591A58182C3}"/>
              </a:ext>
            </a:extLst>
          </p:cNvPr>
          <p:cNvSpPr/>
          <p:nvPr/>
        </p:nvSpPr>
        <p:spPr>
          <a:xfrm>
            <a:off x="8112125" y="2189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9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6626-744D-4BE7-A92E-183DA4F1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AE2D82-74F5-470D-AEF4-09161D37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50938-7E4C-4779-9FE3-C244BEBA2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4E1C1A-C705-49B9-A861-D76B1CE2F7AA}"/>
              </a:ext>
            </a:extLst>
          </p:cNvPr>
          <p:cNvSpPr/>
          <p:nvPr/>
        </p:nvSpPr>
        <p:spPr>
          <a:xfrm>
            <a:off x="401014" y="2156270"/>
            <a:ext cx="2426495" cy="420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554E77-7629-4D47-A7C9-F8B47C6E82B2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5731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E2A0B-EF63-4E40-84DC-5E9B0448B61D}"/>
              </a:ext>
            </a:extLst>
          </p:cNvPr>
          <p:cNvSpPr/>
          <p:nvPr/>
        </p:nvSpPr>
        <p:spPr>
          <a:xfrm>
            <a:off x="6744696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x1,x3</a:t>
            </a:r>
            <a:endParaRPr lang="en-IL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BA4D2-BB3E-4CA6-A2A8-9CD6D39E7DB4}"/>
              </a:ext>
            </a:extLst>
          </p:cNvPr>
          <p:cNvSpPr/>
          <p:nvPr/>
        </p:nvSpPr>
        <p:spPr>
          <a:xfrm>
            <a:off x="4858328" y="406762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447F3-DD28-4D39-A1E5-C2E68FBE1FC3}"/>
              </a:ext>
            </a:extLst>
          </p:cNvPr>
          <p:cNvSpPr/>
          <p:nvPr/>
        </p:nvSpPr>
        <p:spPr>
          <a:xfrm>
            <a:off x="2971960" y="4029586"/>
            <a:ext cx="1324108" cy="249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x1,</a:t>
            </a:r>
            <a:r>
              <a:rPr lang="en-US" altLang="en-US" sz="1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,x1</a:t>
            </a:r>
            <a:endParaRPr lang="en-IL" sz="11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D017415-22B2-4261-BAD4-C33A307E3C0D}"/>
              </a:ext>
            </a:extLst>
          </p:cNvPr>
          <p:cNvSpPr txBox="1">
            <a:spLocks/>
          </p:cNvSpPr>
          <p:nvPr/>
        </p:nvSpPr>
        <p:spPr>
          <a:xfrm>
            <a:off x="8937946" y="3855643"/>
            <a:ext cx="3217218" cy="1524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x1, x3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15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    x1,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F265FA-AA45-46F1-9CC8-5AC0AAAED86F}"/>
              </a:ext>
            </a:extLst>
          </p:cNvPr>
          <p:cNvSpPr/>
          <p:nvPr/>
        </p:nvSpPr>
        <p:spPr>
          <a:xfrm>
            <a:off x="8112125" y="2189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628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FC6BF7B-CA97-445C-ABE2-4F9918A2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CPU Architecture</a:t>
            </a:r>
            <a:endParaRPr lang="en-IL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0C10520-9E6C-497D-8124-6DE05757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8502189" cy="50924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474CE4-BC02-4A3A-8FD4-1F24A8FC1109}"/>
              </a:ext>
            </a:extLst>
          </p:cNvPr>
          <p:cNvSpPr txBox="1"/>
          <p:nvPr/>
        </p:nvSpPr>
        <p:spPr>
          <a:xfrm>
            <a:off x="3269672" y="6488668"/>
            <a:ext cx="51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Youtube</a:t>
            </a:r>
            <a:r>
              <a:rPr lang="en-US" dirty="0">
                <a:hlinkClick r:id="rId3"/>
              </a:rPr>
              <a:t> - Modern CPU Architecture Part 2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FF66A2-5969-451E-87B3-E099DC1BD3A3}"/>
              </a:ext>
            </a:extLst>
          </p:cNvPr>
          <p:cNvSpPr txBox="1"/>
          <p:nvPr/>
        </p:nvSpPr>
        <p:spPr>
          <a:xfrm>
            <a:off x="3269672" y="6219767"/>
            <a:ext cx="51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Youtube</a:t>
            </a:r>
            <a:r>
              <a:rPr lang="en-US" dirty="0">
                <a:hlinkClick r:id="rId4"/>
              </a:rPr>
              <a:t> - Modern CPU Architecture Part 1</a:t>
            </a:r>
            <a:endParaRPr lang="en-I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A85F9C-95CB-4DAC-8C04-0CF8E8DD56CC}"/>
              </a:ext>
            </a:extLst>
          </p:cNvPr>
          <p:cNvSpPr/>
          <p:nvPr/>
        </p:nvSpPr>
        <p:spPr>
          <a:xfrm>
            <a:off x="10137775" y="2189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24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0FA5-D099-4B4E-8D4B-337E128F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4318"/>
            <a:ext cx="9404723" cy="895791"/>
          </a:xfrm>
        </p:spPr>
        <p:txBody>
          <a:bodyPr/>
          <a:lstStyle/>
          <a:p>
            <a:r>
              <a:rPr lang="en-US" dirty="0"/>
              <a:t>Getting Started with MAS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80C6-E409-40AF-9F96-7AF2311C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0109"/>
            <a:ext cx="8946541" cy="50892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Describe in a diagram the Data path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I-Type Data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R-Type Data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S-Type Data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where are the control bits needed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Selector on </a:t>
            </a:r>
            <a:r>
              <a:rPr lang="en-US" sz="2000" dirty="0" err="1"/>
              <a:t>Muxes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Flip Flop Enables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Design the “Decode Table”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Input :	Instruction (opcodes &amp; Funct3/7)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Output :	Control bits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Solve Data Hazards in HW.</a:t>
            </a:r>
          </a:p>
        </p:txBody>
      </p:sp>
    </p:spTree>
    <p:extLst>
      <p:ext uri="{BB962C8B-B14F-4D97-AF65-F5344CB8AC3E}">
        <p14:creationId xmlns:p14="http://schemas.microsoft.com/office/powerpoint/2010/main" val="33148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0956465-B6C5-4224-847A-11232F77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3BD7963-B787-4D33-B039-A71E86A87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5EB97-0BE9-4EE9-A9D4-6448AD140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5BCA2C2-B8F6-4E7D-AD54-52BD4F6E4135}"/>
              </a:ext>
            </a:extLst>
          </p:cNvPr>
          <p:cNvGrpSpPr/>
          <p:nvPr/>
        </p:nvGrpSpPr>
        <p:grpSpPr>
          <a:xfrm>
            <a:off x="4346247" y="1285438"/>
            <a:ext cx="2864004" cy="3768673"/>
            <a:chOff x="4346247" y="1285438"/>
            <a:chExt cx="2864004" cy="376867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FF4453-AEFC-4B86-B0A1-953EF0B71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86"/>
            <a:stretch/>
          </p:blipFill>
          <p:spPr>
            <a:xfrm>
              <a:off x="4346247" y="2041236"/>
              <a:ext cx="2864003" cy="3012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D5DB29-0185-47F4-83D8-DEE8FDE2C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096"/>
            <a:stretch/>
          </p:blipFill>
          <p:spPr>
            <a:xfrm>
              <a:off x="4346248" y="1285438"/>
              <a:ext cx="2864003" cy="755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06830A-0816-4C2D-9B71-2D3C6808EC53}"/>
              </a:ext>
            </a:extLst>
          </p:cNvPr>
          <p:cNvSpPr/>
          <p:nvPr/>
        </p:nvSpPr>
        <p:spPr>
          <a:xfrm>
            <a:off x="401014" y="2156270"/>
            <a:ext cx="2426495" cy="420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815622-97B2-469F-920E-083766C718EE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5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C50F-50B0-4B72-9A3C-FCF43732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0BBE09D-F27E-4199-82D4-EAAE6F60E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0FD54-EA6C-48B3-A2B8-09F9A1DAD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CB701-8160-41E2-8B67-3D94F3070F8B}"/>
              </a:ext>
            </a:extLst>
          </p:cNvPr>
          <p:cNvGrpSpPr/>
          <p:nvPr/>
        </p:nvGrpSpPr>
        <p:grpSpPr>
          <a:xfrm>
            <a:off x="4346247" y="1285438"/>
            <a:ext cx="2864004" cy="3768673"/>
            <a:chOff x="4346247" y="1285438"/>
            <a:chExt cx="2864004" cy="37686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84AE97-9A47-4E28-A4A1-00EDC7A40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86"/>
            <a:stretch/>
          </p:blipFill>
          <p:spPr>
            <a:xfrm>
              <a:off x="4346247" y="2041236"/>
              <a:ext cx="2864003" cy="3012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155D2-7ED1-41D5-B6FF-AC56F62D8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096"/>
            <a:stretch/>
          </p:blipFill>
          <p:spPr>
            <a:xfrm>
              <a:off x="4346248" y="1285438"/>
              <a:ext cx="2864003" cy="755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6CD0A9-2017-4E49-959E-76A0BF2D3B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5035" b="41705"/>
          <a:stretch/>
        </p:blipFill>
        <p:spPr>
          <a:xfrm>
            <a:off x="4559936" y="1518771"/>
            <a:ext cx="4108679" cy="3820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5AD623-35AF-4414-9CC0-4AE4313F5C66}"/>
              </a:ext>
            </a:extLst>
          </p:cNvPr>
          <p:cNvSpPr/>
          <p:nvPr/>
        </p:nvSpPr>
        <p:spPr>
          <a:xfrm>
            <a:off x="401014" y="2586182"/>
            <a:ext cx="2426495" cy="1708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E5A126-777A-45AC-8072-D59BD61C2B65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491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EDDD-C9DC-4200-9636-BC89F8A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294"/>
            <a:ext cx="8460944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Program to Machine Code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9FF6A94-00A5-4A56-9B9F-7F5C0350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014" y="2160645"/>
            <a:ext cx="9701871" cy="4195763"/>
          </a:xfrm>
        </p:spPr>
        <p:txBody>
          <a:bodyPr>
            <a:normAutofit/>
          </a:bodyPr>
          <a:lstStyle/>
          <a:p>
            <a:r>
              <a:rPr lang="en-US" dirty="0"/>
              <a:t>C/assembly </a:t>
            </a:r>
          </a:p>
          <a:p>
            <a:r>
              <a:rPr lang="en-US" dirty="0"/>
              <a:t>Compile  </a:t>
            </a:r>
          </a:p>
          <a:p>
            <a:r>
              <a:rPr lang="en-US" dirty="0"/>
              <a:t>Linker </a:t>
            </a:r>
          </a:p>
          <a:p>
            <a:r>
              <a:rPr lang="en-US" dirty="0"/>
              <a:t>Assembler </a:t>
            </a:r>
          </a:p>
          <a:p>
            <a:r>
              <a:rPr lang="en-US" dirty="0"/>
              <a:t>Machine code </a:t>
            </a:r>
          </a:p>
          <a:p>
            <a:r>
              <a:rPr lang="en-US" dirty="0"/>
              <a:t>System Verilog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347B-26E1-4610-A7AA-0CAD05B3B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3893"/>
          <a:stretch/>
        </p:blipFill>
        <p:spPr>
          <a:xfrm>
            <a:off x="4261779" y="1088015"/>
            <a:ext cx="2450557" cy="261974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F8229-E2E0-4AFB-BB47-0E26F16C9967}"/>
              </a:ext>
            </a:extLst>
          </p:cNvPr>
          <p:cNvGrpSpPr/>
          <p:nvPr/>
        </p:nvGrpSpPr>
        <p:grpSpPr>
          <a:xfrm>
            <a:off x="4346247" y="1285438"/>
            <a:ext cx="2864004" cy="3768673"/>
            <a:chOff x="4346247" y="1285438"/>
            <a:chExt cx="2864004" cy="376867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719851A-288F-4BCD-AA4E-DA00A749D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86"/>
            <a:stretch/>
          </p:blipFill>
          <p:spPr>
            <a:xfrm>
              <a:off x="4346247" y="2041236"/>
              <a:ext cx="2864003" cy="3012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ED4E92-96FA-4436-BAC6-6C5882E98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096"/>
            <a:stretch/>
          </p:blipFill>
          <p:spPr>
            <a:xfrm>
              <a:off x="4346248" y="1285438"/>
              <a:ext cx="2864003" cy="7557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C3620-D164-4178-9CD1-26A843FB5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5035" b="41705"/>
          <a:stretch/>
        </p:blipFill>
        <p:spPr>
          <a:xfrm>
            <a:off x="4559936" y="1518771"/>
            <a:ext cx="4108679" cy="3820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37C47-6B61-48D3-BEB5-A109EC09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61" y="1735640"/>
            <a:ext cx="4108678" cy="472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C058FA-7EFD-486E-8B47-2C86ACC7DF66}"/>
              </a:ext>
            </a:extLst>
          </p:cNvPr>
          <p:cNvSpPr/>
          <p:nvPr/>
        </p:nvSpPr>
        <p:spPr>
          <a:xfrm>
            <a:off x="401014" y="4331855"/>
            <a:ext cx="2426495" cy="4248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B1EC5B-4C8B-4924-80C5-F9205858333E}"/>
              </a:ext>
            </a:extLst>
          </p:cNvPr>
          <p:cNvSpPr/>
          <p:nvPr/>
        </p:nvSpPr>
        <p:spPr>
          <a:xfrm>
            <a:off x="14289" y="2143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822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ISA – </a:t>
            </a:r>
            <a:r>
              <a:rPr lang="en-US" sz="3200" dirty="0"/>
              <a:t>Instruction Set Architecture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5C8E5-20EC-4C09-80E9-E0CB0A1C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5900"/>
            <a:ext cx="8946541" cy="5153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“Subset RISCV Core“ we will support 3 instruction formats: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R-Type:</a:t>
            </a:r>
            <a:r>
              <a:rPr lang="en-US" dirty="0"/>
              <a:t>	  	Register&lt;-&gt;Register operations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add,xor,or,and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Example: 	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  x3, x2,  x1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I-Type:</a:t>
            </a:r>
            <a:r>
              <a:rPr lang="en-US" dirty="0"/>
              <a:t>	   	Register&lt;-&gt;immediate operations(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addi,xori,ori,andi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Example: 	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x3, x2,  1234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S-Type:</a:t>
            </a:r>
            <a:r>
              <a:rPr lang="en-US" dirty="0"/>
              <a:t>	Store Words to Memory</a:t>
            </a:r>
            <a:br>
              <a:rPr lang="en-US" dirty="0"/>
            </a:br>
            <a:r>
              <a:rPr lang="en-US" dirty="0"/>
              <a:t>				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Example: 	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x3,    8(x2)</a:t>
            </a:r>
            <a:endParaRPr lang="en-IL" dirty="0">
              <a:solidFill>
                <a:schemeClr val="bg1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BE8FA9-9915-4804-AB38-5D76E35DE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7"/>
          <a:stretch/>
        </p:blipFill>
        <p:spPr>
          <a:xfrm>
            <a:off x="1485256" y="1853248"/>
            <a:ext cx="9221487" cy="11573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D7781A-E055-46C6-A330-33DFA66D7D3F}"/>
              </a:ext>
            </a:extLst>
          </p:cNvPr>
          <p:cNvSpPr/>
          <p:nvPr/>
        </p:nvSpPr>
        <p:spPr>
          <a:xfrm>
            <a:off x="2033589" y="1905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17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ISA – </a:t>
            </a:r>
            <a:r>
              <a:rPr lang="en-US" sz="3200" dirty="0"/>
              <a:t>Instruction Set Architecture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D494AF-DE38-4791-97BD-5E42E450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31" y="1964531"/>
            <a:ext cx="8073785" cy="4195762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8A8247C-65F0-447D-9A14-DA68C92ADF6B}"/>
              </a:ext>
            </a:extLst>
          </p:cNvPr>
          <p:cNvSpPr txBox="1">
            <a:spLocks/>
          </p:cNvSpPr>
          <p:nvPr/>
        </p:nvSpPr>
        <p:spPr>
          <a:xfrm>
            <a:off x="1103312" y="1485900"/>
            <a:ext cx="8946541" cy="515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Subset RISCV ISA – Design Camp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704D532-DE42-464F-81FB-42E379EC6E50}"/>
              </a:ext>
            </a:extLst>
          </p:cNvPr>
          <p:cNvSpPr/>
          <p:nvPr/>
        </p:nvSpPr>
        <p:spPr>
          <a:xfrm>
            <a:off x="8981015" y="2514600"/>
            <a:ext cx="235070" cy="180975"/>
          </a:xfrm>
          <a:prstGeom prst="rightBrace">
            <a:avLst>
              <a:gd name="adj1" fmla="val 10359"/>
              <a:gd name="adj2" fmla="val 452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97D1726-E972-4E0E-BA8A-A59C115D9EFE}"/>
              </a:ext>
            </a:extLst>
          </p:cNvPr>
          <p:cNvSpPr/>
          <p:nvPr/>
        </p:nvSpPr>
        <p:spPr>
          <a:xfrm>
            <a:off x="8980034" y="2772130"/>
            <a:ext cx="235070" cy="1472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A4F797F-120D-4458-8193-34248C4FC012}"/>
              </a:ext>
            </a:extLst>
          </p:cNvPr>
          <p:cNvSpPr/>
          <p:nvPr/>
        </p:nvSpPr>
        <p:spPr>
          <a:xfrm>
            <a:off x="8979053" y="4367234"/>
            <a:ext cx="235070" cy="169543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139DA-2E8A-44AE-9F5A-8FB79B865045}"/>
              </a:ext>
            </a:extLst>
          </p:cNvPr>
          <p:cNvSpPr txBox="1"/>
          <p:nvPr/>
        </p:nvSpPr>
        <p:spPr>
          <a:xfrm>
            <a:off x="9214123" y="23872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S-Type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7CA4E-9C08-4550-ABA5-2CBA00AE146E}"/>
              </a:ext>
            </a:extLst>
          </p:cNvPr>
          <p:cNvSpPr txBox="1"/>
          <p:nvPr/>
        </p:nvSpPr>
        <p:spPr>
          <a:xfrm>
            <a:off x="9216865" y="3377247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I-Type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13B3F-6645-4352-8070-2943DD3CD488}"/>
              </a:ext>
            </a:extLst>
          </p:cNvPr>
          <p:cNvSpPr txBox="1"/>
          <p:nvPr/>
        </p:nvSpPr>
        <p:spPr>
          <a:xfrm>
            <a:off x="9188689" y="5042909"/>
            <a:ext cx="124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R-Type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8D2BF4-D2DC-4EFA-B45B-1B083AAAFF3F}"/>
              </a:ext>
            </a:extLst>
          </p:cNvPr>
          <p:cNvSpPr/>
          <p:nvPr/>
        </p:nvSpPr>
        <p:spPr>
          <a:xfrm>
            <a:off x="2033589" y="19050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80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D9B48-3C7B-479F-9E00-284CBFBA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61" y="1735640"/>
            <a:ext cx="4108678" cy="472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94591EC-7F77-46DD-98EE-6CFD527EB5C7}"/>
              </a:ext>
            </a:extLst>
          </p:cNvPr>
          <p:cNvSpPr txBox="1">
            <a:spLocks/>
          </p:cNvSpPr>
          <p:nvPr/>
        </p:nvSpPr>
        <p:spPr>
          <a:xfrm>
            <a:off x="8937946" y="3225947"/>
            <a:ext cx="2964519" cy="1398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Load Instruction memory before program starts the execution.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7C091C-7EB0-418B-AC69-6F0FF9E39146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587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00023 L -0.02461 -0.00811 C -0.02591 -0.00857 -0.02721 -0.00903 -0.02839 -0.00949 C -0.03372 -0.01227 -0.03893 -0.01551 -0.0444 -0.0176 C -0.05378 -0.0213 -0.07266 -0.02709 -0.07266 -0.02686 C -0.07669 -0.03102 -0.07396 -0.02917 -0.07917 -0.03102 C -0.1056 -0.04144 -0.09453 -0.0382 -0.10742 -0.0419 C -0.10898 -0.04283 -0.11055 -0.04399 -0.11211 -0.04468 C -0.12083 -0.04815 -0.12969 -0.05093 -0.13841 -0.0551 C -0.14648 -0.05903 -0.13737 -0.05463 -0.15547 -0.06181 C -0.15638 -0.06227 -0.15716 -0.06274 -0.1582 -0.0632 L -0.17422 -0.06991 C -0.17513 -0.07037 -0.17591 -0.07084 -0.17695 -0.0713 C -0.18086 -0.07269 -0.18451 -0.07385 -0.18828 -0.07524 C -0.18919 -0.0757 -0.19023 -0.07616 -0.19115 -0.07662 C -0.19362 -0.07801 -0.19596 -0.07963 -0.19857 -0.08079 C -0.20664 -0.08426 -0.20977 -0.08496 -0.21758 -0.0875 C -0.21862 -0.08797 -0.21992 -0.0882 -0.22122 -0.08889 C -0.22396 -0.09005 -0.22669 -0.0919 -0.22969 -0.09283 C -0.23438 -0.09422 -0.23919 -0.09514 -0.24388 -0.09676 C -0.24479 -0.09699 -0.2457 -0.09769 -0.24661 -0.09792 C -0.25039 -0.09954 -0.25417 -0.1007 -0.25794 -0.10209 C -0.25885 -0.10232 -0.25977 -0.10301 -0.26068 -0.10348 C -0.26419 -0.10486 -0.26758 -0.10602 -0.27109 -0.10741 C -0.27201 -0.10787 -0.27292 -0.10834 -0.27396 -0.1088 L -0.29362 -0.1169 C -0.29596 -0.11783 -0.29818 -0.11829 -0.30026 -0.11945 C -0.30169 -0.12037 -0.30339 -0.12153 -0.30495 -0.12223 C -0.30638 -0.12292 -0.30807 -0.12315 -0.30964 -0.12361 C -0.31094 -0.12454 -0.31211 -0.1257 -0.31341 -0.12639 C -0.33151 -0.13565 -0.30951 -0.12269 -0.32565 -0.13172 C -0.32799 -0.13287 -0.33008 -0.13449 -0.33229 -0.13565 C -0.33307 -0.13635 -0.33411 -0.13658 -0.33503 -0.13704 C -0.33737 -0.13843 -0.33945 -0.13982 -0.34167 -0.14121 C -0.34414 -0.14236 -0.34674 -0.14329 -0.34909 -0.14491 C -0.35026 -0.14561 -0.35104 -0.14676 -0.35208 -0.14769 C -0.35417 -0.14954 -0.35625 -0.15139 -0.35846 -0.15301 C -0.35951 -0.15371 -0.36042 -0.15371 -0.36146 -0.1544 C -0.36406 -0.15602 -0.36641 -0.15787 -0.36888 -0.15973 C -0.36992 -0.16042 -0.37083 -0.16158 -0.37174 -0.1625 C -0.37318 -0.16389 -0.37487 -0.16505 -0.37643 -0.16644 C -0.37747 -0.16736 -0.37826 -0.16829 -0.37917 -0.16922 C -0.38151 -0.17107 -0.38372 -0.17246 -0.38581 -0.17454 C -0.38841 -0.17709 -0.39089 -0.1801 -0.39336 -0.18264 C -0.39453 -0.1838 -0.39596 -0.18426 -0.39714 -0.18542 C -0.39909 -0.18727 -0.40091 -0.18982 -0.40286 -0.1919 C -0.4043 -0.19329 -0.40599 -0.19445 -0.40755 -0.19584 C -0.41042 -0.19885 -0.41315 -0.20209 -0.41589 -0.20533 C -0.41758 -0.20718 -0.41901 -0.20903 -0.42057 -0.21065 C -0.43203 -0.22246 -0.42279 -0.21274 -0.43659 -0.22824 C -0.43789 -0.22963 -0.43919 -0.23102 -0.44049 -0.23218 C -0.44219 -0.23403 -0.44466 -0.23496 -0.44609 -0.2375 L -0.44883 -0.24283 C -0.44922 -0.24607 -0.45065 -0.26297 -0.45078 -0.26574 C -0.45104 -0.27107 -0.45078 -0.27639 -0.45078 -0.28195 L -0.45156 -0.28287 " pathEditMode="relative" rAng="0" ptsTypes="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8" y="-1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55C1A-43DA-4E29-AA64-82488188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76" y="1478264"/>
            <a:ext cx="8373370" cy="51026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E69C1-2875-4D7B-A107-ABFA18C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SS_RVC Hardware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D9B48-3C7B-479F-9E00-284CBFBA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" y="1478264"/>
            <a:ext cx="1093198" cy="125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F364612-507E-4504-BC6F-12DC83075F32}"/>
              </a:ext>
            </a:extLst>
          </p:cNvPr>
          <p:cNvSpPr/>
          <p:nvPr/>
        </p:nvSpPr>
        <p:spPr>
          <a:xfrm>
            <a:off x="1062183" y="4672244"/>
            <a:ext cx="692727" cy="665017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PC</a:t>
            </a:r>
            <a:endParaRPr lang="en-IL" sz="105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E2DE59-5DB6-4ECE-A25B-1F0F6F77E595}"/>
              </a:ext>
            </a:extLst>
          </p:cNvPr>
          <p:cNvSpPr txBox="1">
            <a:spLocks/>
          </p:cNvSpPr>
          <p:nvPr/>
        </p:nvSpPr>
        <p:spPr>
          <a:xfrm>
            <a:off x="8906975" y="1480272"/>
            <a:ext cx="3156918" cy="45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b="1" dirty="0"/>
              <a:t>Instruction Fetch</a:t>
            </a:r>
          </a:p>
          <a:p>
            <a:pPr lvl="1"/>
            <a:r>
              <a:rPr lang="en-US" sz="1400" dirty="0"/>
              <a:t>Program counter fitch.</a:t>
            </a:r>
          </a:p>
          <a:p>
            <a:pPr lvl="1"/>
            <a:r>
              <a:rPr lang="en-US" sz="1400" dirty="0"/>
              <a:t>Get the 32 bit instruction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728271-B2E9-4333-8A96-8DE30908F1C5}"/>
              </a:ext>
            </a:extLst>
          </p:cNvPr>
          <p:cNvSpPr/>
          <p:nvPr/>
        </p:nvSpPr>
        <p:spPr>
          <a:xfrm>
            <a:off x="4062414" y="17562"/>
            <a:ext cx="1993105" cy="350043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6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2 0.00023 L 0.00652 0.00023 C 0.01941 0.00208 0.02279 0.00301 0.03907 0.00301 C 0.04336 0.00301 0.04753 0.00208 0.05183 0.00162 C 0.07292 -0.11088 0.04805 -0.23588 0.05339 -0.35394 C 0.05378 -0.36296 0.06355 -0.35486 0.06849 -0.35532 C 0.06993 -0.35579 0.07305 -0.35671 0.07461 -0.3581 C 0.0754 -0.3588 0.07605 -0.35995 0.07683 -0.36065 C 0.07735 -0.36204 0.078 -0.36343 0.07839 -0.36482 C 0.07878 -0.36597 0.07917 -0.36736 0.07917 -0.36875 C 0.0793 -0.38102 0.07917 -0.39306 0.07917 -0.40509 L 0.07917 -0.40509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F6DF6A229404489D7483D553472FE7" ma:contentTypeVersion="4" ma:contentTypeDescription="Create a new document." ma:contentTypeScope="" ma:versionID="f62ff8d2d25ff095af2024a9ac51b495">
  <xsd:schema xmlns:xsd="http://www.w3.org/2001/XMLSchema" xmlns:xs="http://www.w3.org/2001/XMLSchema" xmlns:p="http://schemas.microsoft.com/office/2006/metadata/properties" xmlns:ns2="606288e6-8c22-4d5a-ba3a-57d8bfdcb94b" xmlns:ns3="a0d5304d-d39f-4109-ae93-0adde04a0277" targetNamespace="http://schemas.microsoft.com/office/2006/metadata/properties" ma:root="true" ma:fieldsID="a941796cc2e2a0b3d1778044ab6bd6e2" ns2:_="" ns3:_="">
    <xsd:import namespace="606288e6-8c22-4d5a-ba3a-57d8bfdcb94b"/>
    <xsd:import namespace="a0d5304d-d39f-4109-ae93-0adde04a02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288e6-8c22-4d5a-ba3a-57d8bfdcb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5304d-d39f-4109-ae93-0adde04a02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E76105-D4D0-44C0-BFF0-010F7D2963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30BAB9-CA84-4108-A7F1-DDA3513E8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6288e6-8c22-4d5a-ba3a-57d8bfdcb94b"/>
    <ds:schemaRef ds:uri="a0d5304d-d39f-4109-ae93-0adde04a0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2BF21D-7D6A-4507-8B4E-A1EF735009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1413</TotalTime>
  <Words>811</Words>
  <Application>Microsoft Office PowerPoint</Application>
  <PresentationFormat>Widescreen</PresentationFormat>
  <Paragraphs>178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CPU Architecture SW-HW</vt:lpstr>
      <vt:lpstr>Program to Machine Code</vt:lpstr>
      <vt:lpstr>Program to Machine Code</vt:lpstr>
      <vt:lpstr>Program to Machine Code</vt:lpstr>
      <vt:lpstr>Program to Machine Code</vt:lpstr>
      <vt:lpstr>SS_RVC ISA – Instruction Set Architecture</vt:lpstr>
      <vt:lpstr>SS_RVC ISA – Instruction Set Architecture</vt:lpstr>
      <vt:lpstr>SS_RVC Hardware</vt:lpstr>
      <vt:lpstr>SS_RVC Hardware</vt:lpstr>
      <vt:lpstr>SS_RVC Hardware</vt:lpstr>
      <vt:lpstr>SS_RVC Hardware</vt:lpstr>
      <vt:lpstr>SS_RVC Hardware</vt:lpstr>
      <vt:lpstr>SS_RVC Hardware</vt:lpstr>
      <vt:lpstr>4 Stage Pipe-Line</vt:lpstr>
      <vt:lpstr>4 Stage Pipe-Line</vt:lpstr>
      <vt:lpstr>4 Stage Pipe-Line</vt:lpstr>
      <vt:lpstr>4 Stage Pipe-Line</vt:lpstr>
      <vt:lpstr>4 Stage Pipe-Line</vt:lpstr>
      <vt:lpstr>Data Hazards</vt:lpstr>
      <vt:lpstr>Data Hazards</vt:lpstr>
      <vt:lpstr>Modern CPU Architecture</vt:lpstr>
      <vt:lpstr>Getting Started with 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SW-HW CPU Architecture</dc:title>
  <dc:creator>Ben David, Amichai</dc:creator>
  <cp:lastModifiedBy>Amichai Ben David</cp:lastModifiedBy>
  <cp:revision>1</cp:revision>
  <dcterms:created xsi:type="dcterms:W3CDTF">2021-08-19T11:50:52Z</dcterms:created>
  <dcterms:modified xsi:type="dcterms:W3CDTF">2022-11-22T10:16:34Z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0x01010008F6DF6A229404489D7483D553472FE7</vt:lpwstr>
  </property>
</Properties>
</file>