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7"/>
  </p:notesMasterIdLst>
  <p:sldIdLst>
    <p:sldId id="256" r:id="rId2"/>
    <p:sldId id="257" r:id="rId3"/>
    <p:sldId id="258" r:id="rId4"/>
    <p:sldId id="315" r:id="rId5"/>
    <p:sldId id="299" r:id="rId6"/>
    <p:sldId id="298" r:id="rId7"/>
    <p:sldId id="300" r:id="rId8"/>
    <p:sldId id="301" r:id="rId9"/>
    <p:sldId id="302" r:id="rId10"/>
    <p:sldId id="316" r:id="rId11"/>
    <p:sldId id="269" r:id="rId12"/>
    <p:sldId id="270" r:id="rId13"/>
    <p:sldId id="286" r:id="rId14"/>
    <p:sldId id="287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13" r:id="rId38"/>
    <p:sldId id="268" r:id="rId39"/>
    <p:sldId id="307" r:id="rId40"/>
    <p:sldId id="308" r:id="rId41"/>
    <p:sldId id="310" r:id="rId42"/>
    <p:sldId id="311" r:id="rId43"/>
    <p:sldId id="317" r:id="rId44"/>
    <p:sldId id="266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80532-1539-43A7-9942-D7EF6A3EA73D}" v="36" dt="2022-11-22T10:55:2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5EE80532-1539-43A7-9942-D7EF6A3EA73D}"/>
    <pc:docChg chg="undo custSel addSld delSld modSld sldOrd">
      <pc:chgData name="Amichai Ben David" userId="effe4c4b-4611-44ab-9d6b-f44045953326" providerId="ADAL" clId="{5EE80532-1539-43A7-9942-D7EF6A3EA73D}" dt="2022-11-22T10:55:53.475" v="186" actId="113"/>
      <pc:docMkLst>
        <pc:docMk/>
      </pc:docMkLst>
      <pc:sldChg chg="addSp delSp modSp new mod setBg addAnim delAnim setClrOvrMap delDesignElem">
        <pc:chgData name="Amichai Ben David" userId="effe4c4b-4611-44ab-9d6b-f44045953326" providerId="ADAL" clId="{5EE80532-1539-43A7-9942-D7EF6A3EA73D}" dt="2022-11-22T10:31:46.227" v="20" actId="26606"/>
        <pc:sldMkLst>
          <pc:docMk/>
          <pc:sldMk cId="3314458922" sldId="256"/>
        </pc:sldMkLst>
        <pc:spChg chg="mo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2" creationId="{6E9ECC0C-0608-1593-A0C4-6C38629630C6}"/>
          </ac:spMkLst>
        </pc:spChg>
        <pc:spChg chg="mo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3" creationId="{55F85C26-F025-C790-E960-AAFF7CFCD6C6}"/>
          </ac:spMkLst>
        </pc:spChg>
        <pc:spChg chg="ad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5" creationId="{7037383D-B3BD-4659-8716-9FDBE7608BA2}"/>
          </ac:spMkLst>
        </pc:spChg>
        <pc:spChg chg="ad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6" creationId="{5E80338A-C5B0-4D0A-B4E6-37A03FD13423}"/>
          </ac:spMkLst>
        </pc:spChg>
        <pc:spChg chg="add del">
          <ac:chgData name="Amichai Ben David" userId="effe4c4b-4611-44ab-9d6b-f44045953326" providerId="ADAL" clId="{5EE80532-1539-43A7-9942-D7EF6A3EA73D}" dt="2022-11-22T10:31:34.313" v="8" actId="26606"/>
          <ac:spMkLst>
            <pc:docMk/>
            <pc:sldMk cId="3314458922" sldId="256"/>
            <ac:spMk id="8" creationId="{70068059-9097-4F05-BA38-CDD7DBF77372}"/>
          </ac:spMkLst>
        </pc:spChg>
        <pc:spChg chg="add del">
          <ac:chgData name="Amichai Ben David" userId="effe4c4b-4611-44ab-9d6b-f44045953326" providerId="ADAL" clId="{5EE80532-1539-43A7-9942-D7EF6A3EA73D}" dt="2022-11-22T10:31:34.313" v="8" actId="26606"/>
          <ac:spMkLst>
            <pc:docMk/>
            <pc:sldMk cId="3314458922" sldId="256"/>
            <ac:spMk id="10" creationId="{E164A015-EDB3-4688-8B77-9255305411E1}"/>
          </ac:spMkLst>
        </pc:spChg>
        <pc:spChg chg="add del">
          <ac:chgData name="Amichai Ben David" userId="effe4c4b-4611-44ab-9d6b-f44045953326" providerId="ADAL" clId="{5EE80532-1539-43A7-9942-D7EF6A3EA73D}" dt="2022-11-22T10:31:35.288" v="10" actId="26606"/>
          <ac:spMkLst>
            <pc:docMk/>
            <pc:sldMk cId="3314458922" sldId="256"/>
            <ac:spMk id="12" creationId="{3EE6EA0B-C562-460F-AF05-4E9EAEAD635D}"/>
          </ac:spMkLst>
        </pc:spChg>
        <pc:spChg chg="add del">
          <ac:chgData name="Amichai Ben David" userId="effe4c4b-4611-44ab-9d6b-f44045953326" providerId="ADAL" clId="{5EE80532-1539-43A7-9942-D7EF6A3EA73D}" dt="2022-11-22T10:31:36.211" v="12" actId="26606"/>
          <ac:spMkLst>
            <pc:docMk/>
            <pc:sldMk cId="3314458922" sldId="256"/>
            <ac:spMk id="14" creationId="{B6EFD219-8BCD-4714-AFB2-AA1C6CAA6550}"/>
          </ac:spMkLst>
        </pc:spChg>
        <pc:spChg chg="add del">
          <ac:chgData name="Amichai Ben David" userId="effe4c4b-4611-44ab-9d6b-f44045953326" providerId="ADAL" clId="{5EE80532-1539-43A7-9942-D7EF6A3EA73D}" dt="2022-11-22T10:31:36.211" v="12" actId="26606"/>
          <ac:spMkLst>
            <pc:docMk/>
            <pc:sldMk cId="3314458922" sldId="256"/>
            <ac:spMk id="15" creationId="{06F0BB8C-8C08-44AD-9EBB-B43BE66A5B36}"/>
          </ac:spMkLst>
        </pc:spChg>
        <pc:spChg chg="add del">
          <ac:chgData name="Amichai Ben David" userId="effe4c4b-4611-44ab-9d6b-f44045953326" providerId="ADAL" clId="{5EE80532-1539-43A7-9942-D7EF6A3EA73D}" dt="2022-11-22T10:31:38.619" v="14" actId="26606"/>
          <ac:spMkLst>
            <pc:docMk/>
            <pc:sldMk cId="3314458922" sldId="256"/>
            <ac:spMk id="17" creationId="{C9686419-69F8-44A8-9B5E-7BC030CD9F15}"/>
          </ac:spMkLst>
        </pc:spChg>
        <pc:spChg chg="add del">
          <ac:chgData name="Amichai Ben David" userId="effe4c4b-4611-44ab-9d6b-f44045953326" providerId="ADAL" clId="{5EE80532-1539-43A7-9942-D7EF6A3EA73D}" dt="2022-11-22T10:31:38.619" v="14" actId="26606"/>
          <ac:spMkLst>
            <pc:docMk/>
            <pc:sldMk cId="3314458922" sldId="256"/>
            <ac:spMk id="18" creationId="{1F372B2F-CACA-42BB-A747-77D0AAC79908}"/>
          </ac:spMkLst>
        </pc:spChg>
        <pc:spChg chg="add del">
          <ac:chgData name="Amichai Ben David" userId="effe4c4b-4611-44ab-9d6b-f44045953326" providerId="ADAL" clId="{5EE80532-1539-43A7-9942-D7EF6A3EA73D}" dt="2022-11-22T10:31:38.619" v="14" actId="26606"/>
          <ac:spMkLst>
            <pc:docMk/>
            <pc:sldMk cId="3314458922" sldId="256"/>
            <ac:spMk id="19" creationId="{07311828-E0E9-43DD-81AC-CFD55A34D975}"/>
          </ac:spMkLst>
        </pc:spChg>
        <pc:spChg chg="add del">
          <ac:chgData name="Amichai Ben David" userId="effe4c4b-4611-44ab-9d6b-f44045953326" providerId="ADAL" clId="{5EE80532-1539-43A7-9942-D7EF6A3EA73D}" dt="2022-11-22T10:31:42.023" v="19"/>
          <ac:spMkLst>
            <pc:docMk/>
            <pc:sldMk cId="3314458922" sldId="256"/>
            <ac:spMk id="21" creationId="{70068059-9097-4F05-BA38-CDD7DBF77372}"/>
          </ac:spMkLst>
        </pc:spChg>
        <pc:spChg chg="add del">
          <ac:chgData name="Amichai Ben David" userId="effe4c4b-4611-44ab-9d6b-f44045953326" providerId="ADAL" clId="{5EE80532-1539-43A7-9942-D7EF6A3EA73D}" dt="2022-11-22T10:31:42.023" v="19"/>
          <ac:spMkLst>
            <pc:docMk/>
            <pc:sldMk cId="3314458922" sldId="256"/>
            <ac:spMk id="22" creationId="{E164A015-EDB3-4688-8B77-9255305411E1}"/>
          </ac:spMkLst>
        </pc:spChg>
      </pc:sldChg>
      <pc:sldChg chg="addSp delSp modSp new mod setBg setClrOvrMap">
        <pc:chgData name="Amichai Ben David" userId="effe4c4b-4611-44ab-9d6b-f44045953326" providerId="ADAL" clId="{5EE80532-1539-43A7-9942-D7EF6A3EA73D}" dt="2022-11-22T10:55:53.475" v="186" actId="113"/>
        <pc:sldMkLst>
          <pc:docMk/>
          <pc:sldMk cId="68848944" sldId="257"/>
        </pc:sldMkLst>
        <pc:spChg chg="mod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2" creationId="{2EF9B7A6-7E45-E7C9-4BBC-2AAD78AFF9E3}"/>
          </ac:spMkLst>
        </pc:spChg>
        <pc:spChg chg="mod">
          <ac:chgData name="Amichai Ben David" userId="effe4c4b-4611-44ab-9d6b-f44045953326" providerId="ADAL" clId="{5EE80532-1539-43A7-9942-D7EF6A3EA73D}" dt="2022-11-22T10:55:53.475" v="186" actId="113"/>
          <ac:spMkLst>
            <pc:docMk/>
            <pc:sldMk cId="68848944" sldId="257"/>
            <ac:spMk id="3" creationId="{8102290A-B394-895D-98B1-8F9A2ED3F43F}"/>
          </ac:spMkLst>
        </pc:spChg>
        <pc:spChg chg="add mod">
          <ac:chgData name="Amichai Ben David" userId="effe4c4b-4611-44ab-9d6b-f44045953326" providerId="ADAL" clId="{5EE80532-1539-43A7-9942-D7EF6A3EA73D}" dt="2022-11-22T10:55:40.094" v="175" actId="27636"/>
          <ac:spMkLst>
            <pc:docMk/>
            <pc:sldMk cId="68848944" sldId="257"/>
            <ac:spMk id="4" creationId="{A4081C06-1784-19C0-9B20-88A3A486944F}"/>
          </ac:spMkLst>
        </pc:spChg>
        <pc:spChg chg="add del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8" creationId="{8B996A54-0CDD-4A46-B3D2-02F43219A757}"/>
          </ac:spMkLst>
        </pc:spChg>
        <pc:spChg chg="add del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10" creationId="{06F0BB8C-8C08-44AD-9EBB-B43BE66A5B36}"/>
          </ac:spMkLst>
        </pc:spChg>
      </pc:sldChg>
      <pc:sldChg chg="addSp delSp modSp new mod">
        <pc:chgData name="Amichai Ben David" userId="effe4c4b-4611-44ab-9d6b-f44045953326" providerId="ADAL" clId="{5EE80532-1539-43A7-9942-D7EF6A3EA73D}" dt="2022-11-22T10:32:35.491" v="29"/>
        <pc:sldMkLst>
          <pc:docMk/>
          <pc:sldMk cId="2420759848" sldId="258"/>
        </pc:sldMkLst>
        <pc:spChg chg="mod">
          <ac:chgData name="Amichai Ben David" userId="effe4c4b-4611-44ab-9d6b-f44045953326" providerId="ADAL" clId="{5EE80532-1539-43A7-9942-D7EF6A3EA73D}" dt="2022-11-22T10:32:32.577" v="28"/>
          <ac:spMkLst>
            <pc:docMk/>
            <pc:sldMk cId="2420759848" sldId="258"/>
            <ac:spMk id="2" creationId="{B8F58206-875E-4DD2-5125-090CECF694A1}"/>
          </ac:spMkLst>
        </pc:spChg>
        <pc:spChg chg="del">
          <ac:chgData name="Amichai Ben David" userId="effe4c4b-4611-44ab-9d6b-f44045953326" providerId="ADAL" clId="{5EE80532-1539-43A7-9942-D7EF6A3EA73D}" dt="2022-11-22T10:32:35.491" v="29"/>
          <ac:spMkLst>
            <pc:docMk/>
            <pc:sldMk cId="2420759848" sldId="258"/>
            <ac:spMk id="3" creationId="{E40BB6F1-0BC0-61CD-A584-738F4F22B9F9}"/>
          </ac:spMkLst>
        </pc:spChg>
        <pc:picChg chg="add mod">
          <ac:chgData name="Amichai Ben David" userId="effe4c4b-4611-44ab-9d6b-f44045953326" providerId="ADAL" clId="{5EE80532-1539-43A7-9942-D7EF6A3EA73D}" dt="2022-11-22T10:32:35.491" v="29"/>
          <ac:picMkLst>
            <pc:docMk/>
            <pc:sldMk cId="2420759848" sldId="258"/>
            <ac:picMk id="4" creationId="{BD68459C-92F2-EE82-32BB-A13D9BB81F24}"/>
          </ac:picMkLst>
        </pc:picChg>
      </pc:sldChg>
      <pc:sldChg chg="addSp modSp new del mod">
        <pc:chgData name="Amichai Ben David" userId="effe4c4b-4611-44ab-9d6b-f44045953326" providerId="ADAL" clId="{5EE80532-1539-43A7-9942-D7EF6A3EA73D}" dt="2022-11-22T10:34:44.300" v="81" actId="47"/>
        <pc:sldMkLst>
          <pc:docMk/>
          <pc:sldMk cId="2569545446" sldId="259"/>
        </pc:sldMkLst>
        <pc:spChg chg="mod">
          <ac:chgData name="Amichai Ben David" userId="effe4c4b-4611-44ab-9d6b-f44045953326" providerId="ADAL" clId="{5EE80532-1539-43A7-9942-D7EF6A3EA73D}" dt="2022-11-22T10:32:48.627" v="31"/>
          <ac:spMkLst>
            <pc:docMk/>
            <pc:sldMk cId="2569545446" sldId="259"/>
            <ac:spMk id="2" creationId="{9EA0FA96-9745-3DFF-0726-6A1060036D12}"/>
          </ac:spMkLst>
        </pc:spChg>
        <pc:spChg chg="mod">
          <ac:chgData name="Amichai Ben David" userId="effe4c4b-4611-44ab-9d6b-f44045953326" providerId="ADAL" clId="{5EE80532-1539-43A7-9942-D7EF6A3EA73D}" dt="2022-11-22T10:32:52.211" v="32"/>
          <ac:spMkLst>
            <pc:docMk/>
            <pc:sldMk cId="2569545446" sldId="259"/>
            <ac:spMk id="3" creationId="{5558A942-F474-E611-385A-3A69F28C4333}"/>
          </ac:spMkLst>
        </pc:spChg>
        <pc:picChg chg="add mod">
          <ac:chgData name="Amichai Ben David" userId="effe4c4b-4611-44ab-9d6b-f44045953326" providerId="ADAL" clId="{5EE80532-1539-43A7-9942-D7EF6A3EA73D}" dt="2022-11-22T10:32:58.732" v="33"/>
          <ac:picMkLst>
            <pc:docMk/>
            <pc:sldMk cId="2569545446" sldId="259"/>
            <ac:picMk id="4" creationId="{1898DFB4-AE45-0554-1A4E-356A58A25472}"/>
          </ac:picMkLst>
        </pc:picChg>
      </pc:sldChg>
      <pc:sldChg chg="modSp new del mod">
        <pc:chgData name="Amichai Ben David" userId="effe4c4b-4611-44ab-9d6b-f44045953326" providerId="ADAL" clId="{5EE80532-1539-43A7-9942-D7EF6A3EA73D}" dt="2022-11-22T10:34:40.764" v="80" actId="47"/>
        <pc:sldMkLst>
          <pc:docMk/>
          <pc:sldMk cId="3816206254" sldId="260"/>
        </pc:sldMkLst>
        <pc:spChg chg="mod">
          <ac:chgData name="Amichai Ben David" userId="effe4c4b-4611-44ab-9d6b-f44045953326" providerId="ADAL" clId="{5EE80532-1539-43A7-9942-D7EF6A3EA73D}" dt="2022-11-22T10:33:15.146" v="35"/>
          <ac:spMkLst>
            <pc:docMk/>
            <pc:sldMk cId="3816206254" sldId="260"/>
            <ac:spMk id="2" creationId="{EE9BE5AE-BA4F-ACC0-B9EE-4D626CE7F68F}"/>
          </ac:spMkLst>
        </pc:spChg>
        <pc:spChg chg="mod">
          <ac:chgData name="Amichai Ben David" userId="effe4c4b-4611-44ab-9d6b-f44045953326" providerId="ADAL" clId="{5EE80532-1539-43A7-9942-D7EF6A3EA73D}" dt="2022-11-22T10:33:25.679" v="39"/>
          <ac:spMkLst>
            <pc:docMk/>
            <pc:sldMk cId="3816206254" sldId="260"/>
            <ac:spMk id="3" creationId="{46C2985A-D2DA-5AA7-31B4-584321A62E05}"/>
          </ac:spMkLst>
        </pc:spChg>
      </pc:sldChg>
      <pc:sldChg chg="add del">
        <pc:chgData name="Amichai Ben David" userId="effe4c4b-4611-44ab-9d6b-f44045953326" providerId="ADAL" clId="{5EE80532-1539-43A7-9942-D7EF6A3EA73D}" dt="2022-11-22T10:35:21.974" v="115" actId="47"/>
        <pc:sldMkLst>
          <pc:docMk/>
          <pc:sldMk cId="1854738020" sldId="261"/>
        </pc:sldMkLst>
      </pc:sldChg>
      <pc:sldChg chg="modSp add del mod">
        <pc:chgData name="Amichai Ben David" userId="effe4c4b-4611-44ab-9d6b-f44045953326" providerId="ADAL" clId="{5EE80532-1539-43A7-9942-D7EF6A3EA73D}" dt="2022-11-22T10:35:23.846" v="116" actId="47"/>
        <pc:sldMkLst>
          <pc:docMk/>
          <pc:sldMk cId="3842924419" sldId="262"/>
        </pc:sldMkLst>
        <pc:spChg chg="mod">
          <ac:chgData name="Amichai Ben David" userId="effe4c4b-4611-44ab-9d6b-f44045953326" providerId="ADAL" clId="{5EE80532-1539-43A7-9942-D7EF6A3EA73D}" dt="2022-11-22T10:33:32.852" v="40"/>
          <ac:spMkLst>
            <pc:docMk/>
            <pc:sldMk cId="3842924419" sldId="262"/>
            <ac:spMk id="3" creationId="{46C2985A-D2DA-5AA7-31B4-584321A62E05}"/>
          </ac:spMkLst>
        </pc:spChg>
      </pc:sldChg>
      <pc:sldChg chg="modSp add del mod">
        <pc:chgData name="Amichai Ben David" userId="effe4c4b-4611-44ab-9d6b-f44045953326" providerId="ADAL" clId="{5EE80532-1539-43A7-9942-D7EF6A3EA73D}" dt="2022-11-22T10:35:25.570" v="117" actId="47"/>
        <pc:sldMkLst>
          <pc:docMk/>
          <pc:sldMk cId="885631298" sldId="263"/>
        </pc:sldMkLst>
        <pc:spChg chg="mod">
          <ac:chgData name="Amichai Ben David" userId="effe4c4b-4611-44ab-9d6b-f44045953326" providerId="ADAL" clId="{5EE80532-1539-43A7-9942-D7EF6A3EA73D}" dt="2022-11-22T10:33:38.787" v="41"/>
          <ac:spMkLst>
            <pc:docMk/>
            <pc:sldMk cId="885631298" sldId="263"/>
            <ac:spMk id="3" creationId="{46C2985A-D2DA-5AA7-31B4-584321A62E05}"/>
          </ac:spMkLst>
        </pc:spChg>
      </pc:sldChg>
      <pc:sldChg chg="modSp add del mod">
        <pc:chgData name="Amichai Ben David" userId="effe4c4b-4611-44ab-9d6b-f44045953326" providerId="ADAL" clId="{5EE80532-1539-43A7-9942-D7EF6A3EA73D}" dt="2022-11-22T10:35:28.773" v="119" actId="47"/>
        <pc:sldMkLst>
          <pc:docMk/>
          <pc:sldMk cId="3802267583" sldId="264"/>
        </pc:sldMkLst>
        <pc:spChg chg="mod">
          <ac:chgData name="Amichai Ben David" userId="effe4c4b-4611-44ab-9d6b-f44045953326" providerId="ADAL" clId="{5EE80532-1539-43A7-9942-D7EF6A3EA73D}" dt="2022-11-22T10:34:07.944" v="69" actId="20577"/>
          <ac:spMkLst>
            <pc:docMk/>
            <pc:sldMk cId="3802267583" sldId="264"/>
            <ac:spMk id="3" creationId="{46C2985A-D2DA-5AA7-31B4-584321A62E05}"/>
          </ac:spMkLst>
        </pc:spChg>
      </pc:sldChg>
      <pc:sldChg chg="modSp add del mod ord">
        <pc:chgData name="Amichai Ben David" userId="effe4c4b-4611-44ab-9d6b-f44045953326" providerId="ADAL" clId="{5EE80532-1539-43A7-9942-D7EF6A3EA73D}" dt="2022-11-22T10:35:26.441" v="118" actId="47"/>
        <pc:sldMkLst>
          <pc:docMk/>
          <pc:sldMk cId="4202920434" sldId="265"/>
        </pc:sldMkLst>
        <pc:spChg chg="mod">
          <ac:chgData name="Amichai Ben David" userId="effe4c4b-4611-44ab-9d6b-f44045953326" providerId="ADAL" clId="{5EE80532-1539-43A7-9942-D7EF6A3EA73D}" dt="2022-11-22T10:33:57.352" v="63" actId="20577"/>
          <ac:spMkLst>
            <pc:docMk/>
            <pc:sldMk cId="4202920434" sldId="265"/>
            <ac:spMk id="3" creationId="{46C2985A-D2DA-5AA7-31B4-584321A62E05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38" v="78" actId="27636"/>
        <pc:sldMkLst>
          <pc:docMk/>
          <pc:sldMk cId="900970937" sldId="266"/>
        </pc:sldMkLst>
        <pc:spChg chg="mod">
          <ac:chgData name="Amichai Ben David" userId="effe4c4b-4611-44ab-9d6b-f44045953326" providerId="ADAL" clId="{5EE80532-1539-43A7-9942-D7EF6A3EA73D}" dt="2022-11-22T10:34:18.638" v="78" actId="27636"/>
          <ac:spMkLst>
            <pc:docMk/>
            <pc:sldMk cId="900970937" sldId="266"/>
            <ac:spMk id="2" creationId="{B7D04B63-A01B-4CD7-950E-FC9389826F29}"/>
          </ac:spMkLst>
        </pc:spChg>
        <pc:spChg chg="mod">
          <ac:chgData name="Amichai Ben David" userId="effe4c4b-4611-44ab-9d6b-f44045953326" providerId="ADAL" clId="{5EE80532-1539-43A7-9942-D7EF6A3EA73D}" dt="2022-11-22T10:34:18.637" v="77" actId="27636"/>
          <ac:spMkLst>
            <pc:docMk/>
            <pc:sldMk cId="900970937" sldId="266"/>
            <ac:spMk id="39" creationId="{DB3FA85D-77B9-187C-73E5-892FF7E33400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565" v="71" actId="27636"/>
        <pc:sldMkLst>
          <pc:docMk/>
          <pc:sldMk cId="4101135861" sldId="268"/>
        </pc:sldMkLst>
        <pc:spChg chg="mod">
          <ac:chgData name="Amichai Ben David" userId="effe4c4b-4611-44ab-9d6b-f44045953326" providerId="ADAL" clId="{5EE80532-1539-43A7-9942-D7EF6A3EA73D}" dt="2022-11-22T10:34:18.565" v="71" actId="27636"/>
          <ac:spMkLst>
            <pc:docMk/>
            <pc:sldMk cId="4101135861" sldId="268"/>
            <ac:spMk id="2" creationId="{836EB05B-D64C-4B07-ACF7-A4B9B64EC4A2}"/>
          </ac:spMkLst>
        </pc:spChg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968792532" sldId="269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755021068" sldId="270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1394598156" sldId="271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330780169" sldId="272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740796485" sldId="27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1949930502" sldId="274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83410109" sldId="275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965699662" sldId="276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1451304377" sldId="277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4229967402" sldId="278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853700024" sldId="279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556442737" sldId="280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518155151" sldId="281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130427040" sldId="282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296678124" sldId="28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473448741" sldId="284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915861858" sldId="286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96277995" sldId="287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511015022" sldId="288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811435475" sldId="289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081059177" sldId="290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775501220" sldId="291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575908804" sldId="292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74346249" sldId="29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472965836" sldId="294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653143211" sldId="295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2133111660" sldId="298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412556410" sldId="299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2811924754" sldId="300"/>
        </pc:sldMkLst>
      </pc:sldChg>
      <pc:sldChg chg="addSp modSp add mod">
        <pc:chgData name="Amichai Ben David" userId="effe4c4b-4611-44ab-9d6b-f44045953326" providerId="ADAL" clId="{5EE80532-1539-43A7-9942-D7EF6A3EA73D}" dt="2022-11-22T10:35:12.758" v="114" actId="20577"/>
        <pc:sldMkLst>
          <pc:docMk/>
          <pc:sldMk cId="3499256480" sldId="301"/>
        </pc:sldMkLst>
        <pc:spChg chg="add mod">
          <ac:chgData name="Amichai Ben David" userId="effe4c4b-4611-44ab-9d6b-f44045953326" providerId="ADAL" clId="{5EE80532-1539-43A7-9942-D7EF6A3EA73D}" dt="2022-11-22T10:35:12.758" v="114" actId="20577"/>
          <ac:spMkLst>
            <pc:docMk/>
            <pc:sldMk cId="3499256480" sldId="301"/>
            <ac:spMk id="3" creationId="{15EE8264-1DF7-85A4-6326-F3177A266677}"/>
          </ac:spMkLst>
        </pc:spChg>
      </pc:sldChg>
      <pc:sldChg chg="addSp modSp add mod">
        <pc:chgData name="Amichai Ben David" userId="effe4c4b-4611-44ab-9d6b-f44045953326" providerId="ADAL" clId="{5EE80532-1539-43A7-9942-D7EF6A3EA73D}" dt="2022-11-22T10:35:09.252" v="112" actId="6549"/>
        <pc:sldMkLst>
          <pc:docMk/>
          <pc:sldMk cId="122197050" sldId="302"/>
        </pc:sldMkLst>
        <pc:spChg chg="add mod">
          <ac:chgData name="Amichai Ben David" userId="effe4c4b-4611-44ab-9d6b-f44045953326" providerId="ADAL" clId="{5EE80532-1539-43A7-9942-D7EF6A3EA73D}" dt="2022-11-22T10:35:09.252" v="112" actId="6549"/>
          <ac:spMkLst>
            <pc:docMk/>
            <pc:sldMk cId="122197050" sldId="302"/>
            <ac:spMk id="3" creationId="{B68F90FB-4A55-F93F-9B04-6315D8E2C476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599" v="73" actId="27636"/>
        <pc:sldMkLst>
          <pc:docMk/>
          <pc:sldMk cId="2910352724" sldId="307"/>
        </pc:sldMkLst>
        <pc:spChg chg="mod">
          <ac:chgData name="Amichai Ben David" userId="effe4c4b-4611-44ab-9d6b-f44045953326" providerId="ADAL" clId="{5EE80532-1539-43A7-9942-D7EF6A3EA73D}" dt="2022-11-22T10:34:18.599" v="73" actId="27636"/>
          <ac:spMkLst>
            <pc:docMk/>
            <pc:sldMk cId="2910352724" sldId="307"/>
            <ac:spMk id="15" creationId="{83B97E7C-8577-4D8B-BC30-45964C889040}"/>
          </ac:spMkLst>
        </pc:spChg>
        <pc:spChg chg="mod">
          <ac:chgData name="Amichai Ben David" userId="effe4c4b-4611-44ab-9d6b-f44045953326" providerId="ADAL" clId="{5EE80532-1539-43A7-9942-D7EF6A3EA73D}" dt="2022-11-22T10:34:18.589" v="72" actId="27636"/>
          <ac:spMkLst>
            <pc:docMk/>
            <pc:sldMk cId="2910352724" sldId="307"/>
            <ac:spMk id="18" creationId="{2A363230-3C35-4219-9B15-00C5DBB5E1DA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03" v="74" actId="27636"/>
        <pc:sldMkLst>
          <pc:docMk/>
          <pc:sldMk cId="4251912113" sldId="308"/>
        </pc:sldMkLst>
        <pc:spChg chg="mod">
          <ac:chgData name="Amichai Ben David" userId="effe4c4b-4611-44ab-9d6b-f44045953326" providerId="ADAL" clId="{5EE80532-1539-43A7-9942-D7EF6A3EA73D}" dt="2022-11-22T10:34:18.603" v="74" actId="27636"/>
          <ac:spMkLst>
            <pc:docMk/>
            <pc:sldMk cId="4251912113" sldId="308"/>
            <ac:spMk id="16" creationId="{C3199015-ED11-4A73-B274-B6BD9D965626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23" v="75" actId="27636"/>
        <pc:sldMkLst>
          <pc:docMk/>
          <pc:sldMk cId="570236957" sldId="310"/>
        </pc:sldMkLst>
        <pc:spChg chg="mod">
          <ac:chgData name="Amichai Ben David" userId="effe4c4b-4611-44ab-9d6b-f44045953326" providerId="ADAL" clId="{5EE80532-1539-43A7-9942-D7EF6A3EA73D}" dt="2022-11-22T10:34:18.623" v="75" actId="27636"/>
          <ac:spMkLst>
            <pc:docMk/>
            <pc:sldMk cId="570236957" sldId="310"/>
            <ac:spMk id="2" creationId="{317234D6-3D3F-4D81-BBBB-2B978BC2D7A1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30" v="76" actId="27636"/>
        <pc:sldMkLst>
          <pc:docMk/>
          <pc:sldMk cId="3271223190" sldId="311"/>
        </pc:sldMkLst>
        <pc:spChg chg="mod">
          <ac:chgData name="Amichai Ben David" userId="effe4c4b-4611-44ab-9d6b-f44045953326" providerId="ADAL" clId="{5EE80532-1539-43A7-9942-D7EF6A3EA73D}" dt="2022-11-22T10:34:18.630" v="76" actId="27636"/>
          <ac:spMkLst>
            <pc:docMk/>
            <pc:sldMk cId="3271223190" sldId="311"/>
            <ac:spMk id="2" creationId="{317234D6-3D3F-4D81-BBBB-2B978BC2D7A1}"/>
          </ac:spMkLst>
        </pc:spChg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131932286" sldId="31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083010173" sldId="314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1342173178" sldId="315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77777001" sldId="316"/>
        </pc:sldMkLst>
      </pc:sldChg>
      <pc:sldChg chg="addSp delSp modSp add mod delAnim modAnim">
        <pc:chgData name="Amichai Ben David" userId="effe4c4b-4611-44ab-9d6b-f44045953326" providerId="ADAL" clId="{5EE80532-1539-43A7-9942-D7EF6A3EA73D}" dt="2022-11-22T10:43:38.176" v="166"/>
        <pc:sldMkLst>
          <pc:docMk/>
          <pc:sldMk cId="2326259987" sldId="317"/>
        </pc:sldMkLst>
        <pc:spChg chg="mod">
          <ac:chgData name="Amichai Ben David" userId="effe4c4b-4611-44ab-9d6b-f44045953326" providerId="ADAL" clId="{5EE80532-1539-43A7-9942-D7EF6A3EA73D}" dt="2022-11-22T10:35:46.954" v="124" actId="20577"/>
          <ac:spMkLst>
            <pc:docMk/>
            <pc:sldMk cId="2326259987" sldId="317"/>
            <ac:spMk id="2" creationId="{317234D6-3D3F-4D81-BBBB-2B978BC2D7A1}"/>
          </ac:spMkLst>
        </pc:spChg>
        <pc:spChg chg="add mod">
          <ac:chgData name="Amichai Ben David" userId="effe4c4b-4611-44ab-9d6b-f44045953326" providerId="ADAL" clId="{5EE80532-1539-43A7-9942-D7EF6A3EA73D}" dt="2022-11-22T10:38:07.208" v="127" actId="1076"/>
          <ac:spMkLst>
            <pc:docMk/>
            <pc:sldMk cId="2326259987" sldId="317"/>
            <ac:spMk id="4" creationId="{BAB8DB4E-130E-27C3-7380-91C4C4916AB6}"/>
          </ac:spMkLst>
        </pc:spChg>
        <pc:spChg chg="add mod">
          <ac:chgData name="Amichai Ben David" userId="effe4c4b-4611-44ab-9d6b-f44045953326" providerId="ADAL" clId="{5EE80532-1539-43A7-9942-D7EF6A3EA73D}" dt="2022-11-22T10:38:10.373" v="129" actId="1076"/>
          <ac:spMkLst>
            <pc:docMk/>
            <pc:sldMk cId="2326259987" sldId="317"/>
            <ac:spMk id="5" creationId="{34AEBFB7-3137-1B7B-8487-A06EABEE6D02}"/>
          </ac:spMkLst>
        </pc:spChg>
        <pc:spChg chg="add mod">
          <ac:chgData name="Amichai Ben David" userId="effe4c4b-4611-44ab-9d6b-f44045953326" providerId="ADAL" clId="{5EE80532-1539-43A7-9942-D7EF6A3EA73D}" dt="2022-11-22T10:38:14.584" v="131" actId="1076"/>
          <ac:spMkLst>
            <pc:docMk/>
            <pc:sldMk cId="2326259987" sldId="317"/>
            <ac:spMk id="6" creationId="{10142D74-8B2E-3DAC-0624-E7505CDE1D95}"/>
          </ac:spMkLst>
        </pc:spChg>
        <pc:spChg chg="add mod">
          <ac:chgData name="Amichai Ben David" userId="effe4c4b-4611-44ab-9d6b-f44045953326" providerId="ADAL" clId="{5EE80532-1539-43A7-9942-D7EF6A3EA73D}" dt="2022-11-22T10:38:39.007" v="137" actId="1076"/>
          <ac:spMkLst>
            <pc:docMk/>
            <pc:sldMk cId="2326259987" sldId="317"/>
            <ac:spMk id="7" creationId="{EA672408-DC52-7E89-B921-F4B28E0400A5}"/>
          </ac:spMkLst>
        </pc:spChg>
        <pc:spChg chg="add mod">
          <ac:chgData name="Amichai Ben David" userId="effe4c4b-4611-44ab-9d6b-f44045953326" providerId="ADAL" clId="{5EE80532-1539-43A7-9942-D7EF6A3EA73D}" dt="2022-11-22T10:38:47.289" v="141" actId="14100"/>
          <ac:spMkLst>
            <pc:docMk/>
            <pc:sldMk cId="2326259987" sldId="317"/>
            <ac:spMk id="8" creationId="{894C2B43-7263-A861-10D6-30A9DF39B9A4}"/>
          </ac:spMkLst>
        </pc:spChg>
        <pc:spChg chg="add mod">
          <ac:chgData name="Amichai Ben David" userId="effe4c4b-4611-44ab-9d6b-f44045953326" providerId="ADAL" clId="{5EE80532-1539-43A7-9942-D7EF6A3EA73D}" dt="2022-11-22T10:42:29.717" v="157" actId="1076"/>
          <ac:spMkLst>
            <pc:docMk/>
            <pc:sldMk cId="2326259987" sldId="317"/>
            <ac:spMk id="9" creationId="{FBA22E72-BAD6-08F5-899B-63E99C8A63B8}"/>
          </ac:spMkLst>
        </pc:spChg>
        <pc:spChg chg="add del mod">
          <ac:chgData name="Amichai Ben David" userId="effe4c4b-4611-44ab-9d6b-f44045953326" providerId="ADAL" clId="{5EE80532-1539-43A7-9942-D7EF6A3EA73D}" dt="2022-11-22T10:42:36.941" v="160" actId="478"/>
          <ac:spMkLst>
            <pc:docMk/>
            <pc:sldMk cId="2326259987" sldId="317"/>
            <ac:spMk id="10" creationId="{AC61A51E-9371-59B4-4603-76A64C5BA01D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11" creationId="{13284729-F329-FE10-0DBE-B998C2CD4ED5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12" creationId="{F213FEEF-583D-22D4-81CD-EE8E50F2221F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21" creationId="{E16AFEAA-9D50-8533-7119-287A4F6C3AD2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22" creationId="{26A75594-0A27-20B0-A1CC-95D1613D8D9C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23" creationId="{D752A2C5-03D6-4EB0-484C-FCD37B3B109D}"/>
          </ac:spMkLst>
        </pc:spChg>
        <pc:spChg chg="add mod">
          <ac:chgData name="Amichai Ben David" userId="effe4c4b-4611-44ab-9d6b-f44045953326" providerId="ADAL" clId="{5EE80532-1539-43A7-9942-D7EF6A3EA73D}" dt="2022-11-22T10:43:00.295" v="165" actId="1076"/>
          <ac:spMkLst>
            <pc:docMk/>
            <pc:sldMk cId="2326259987" sldId="317"/>
            <ac:spMk id="24" creationId="{A183C15E-B6AE-D879-AF35-F02F5EAC512E}"/>
          </ac:spMkLst>
        </pc:spChg>
        <pc:spChg chg="mod">
          <ac:chgData name="Amichai Ben David" userId="effe4c4b-4611-44ab-9d6b-f44045953326" providerId="ADAL" clId="{5EE80532-1539-43A7-9942-D7EF6A3EA73D}" dt="2022-11-22T10:42:00.533" v="154" actId="1076"/>
          <ac:spMkLst>
            <pc:docMk/>
            <pc:sldMk cId="2326259987" sldId="317"/>
            <ac:spMk id="34" creationId="{088A720F-77DB-472F-804D-223FB58FF73C}"/>
          </ac:spMkLst>
        </pc:spChg>
        <pc:spChg chg="mod">
          <ac:chgData name="Amichai Ben David" userId="effe4c4b-4611-44ab-9d6b-f44045953326" providerId="ADAL" clId="{5EE80532-1539-43A7-9942-D7EF6A3EA73D}" dt="2022-11-22T10:38:03.459" v="125" actId="1076"/>
          <ac:spMkLst>
            <pc:docMk/>
            <pc:sldMk cId="2326259987" sldId="317"/>
            <ac:spMk id="36" creationId="{FFA85A0C-A879-4D29-A390-7048903C42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D340-58A5-4F68-97C8-2E03CC2E2D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C3DD-51E4-430B-A510-B888AE7A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23FB3-073C-46EE-94EC-881022A4C3A7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29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23FB3-073C-46EE-94EC-881022A4C3A7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074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23FB3-073C-46EE-94EC-881022A4C3A7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71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546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1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4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037383D-B3BD-4659-8716-9FDBE7608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CC0C-0608-1593-A0C4-6C386296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830560"/>
          </a:xfrm>
        </p:spPr>
        <p:txBody>
          <a:bodyPr>
            <a:normAutofit/>
          </a:bodyPr>
          <a:lstStyle/>
          <a:p>
            <a:pPr algn="l"/>
            <a:r>
              <a:rPr lang="en-US" sz="7200" b="1">
                <a:latin typeface="Trebuchet MS" panose="020B0603020202020204" pitchFamily="34" charset="0"/>
              </a:rPr>
              <a:t>Cache Concepts</a:t>
            </a:r>
            <a:endParaRPr lang="en-US" sz="72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80338A-C5B0-4D0A-B4E6-37A03FD13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93732"/>
            <a:ext cx="12192000" cy="19642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5C26-F025-C790-E960-AAFF7CFC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5306179"/>
            <a:ext cx="9600217" cy="99075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595959"/>
                </a:solidFill>
              </a:rPr>
              <a:t>Amichai Ben-David</a:t>
            </a:r>
            <a:endParaRPr lang="en-IL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DACC22-4886-4B74-ADB0-1BA96026E5EF}"/>
              </a:ext>
            </a:extLst>
          </p:cNvPr>
          <p:cNvSpPr/>
          <p:nvPr/>
        </p:nvSpPr>
        <p:spPr>
          <a:xfrm>
            <a:off x="132347" y="1490873"/>
            <a:ext cx="41475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B8BCB-B8B9-4F78-B73B-621915607DCB}"/>
              </a:ext>
            </a:extLst>
          </p:cNvPr>
          <p:cNvSpPr/>
          <p:nvPr/>
        </p:nvSpPr>
        <p:spPr>
          <a:xfrm>
            <a:off x="5379452" y="852824"/>
            <a:ext cx="13729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CB67DE-BC2E-4CA2-B0E8-301F15D77F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79900" y="1037490"/>
            <a:ext cx="1099552" cy="6380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FCEEA-D011-43B8-AF01-BCE63F10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2B65D-E8BF-4557-89AE-82A7C139BF39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5421E-5F77-4AC1-829C-970831265F1B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7777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DACC22-4886-4B74-ADB0-1BA96026E5EF}"/>
              </a:ext>
            </a:extLst>
          </p:cNvPr>
          <p:cNvSpPr/>
          <p:nvPr/>
        </p:nvSpPr>
        <p:spPr>
          <a:xfrm>
            <a:off x="132347" y="1490873"/>
            <a:ext cx="41475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B8BCB-B8B9-4F78-B73B-621915607DCB}"/>
              </a:ext>
            </a:extLst>
          </p:cNvPr>
          <p:cNvSpPr/>
          <p:nvPr/>
        </p:nvSpPr>
        <p:spPr>
          <a:xfrm>
            <a:off x="5379452" y="852824"/>
            <a:ext cx="13729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CB67DE-BC2E-4CA2-B0E8-301F15D77F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79900" y="1037490"/>
            <a:ext cx="1099552" cy="6380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FCEEA-D011-43B8-AF01-BCE63F10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2B65D-E8BF-4557-89AE-82A7C139BF39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5421E-5F77-4AC1-829C-970831265F1B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96879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1802270"/>
            <a:ext cx="29156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6632509" y="1528972"/>
            <a:ext cx="1819910" cy="331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047999" y="1676641"/>
            <a:ext cx="3561649" cy="3102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13985-E018-4854-9591-8BB59927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70CC9A-6DF4-4DB6-8E42-610261B7485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40ADAD-A594-4474-A980-D10BF9A1E831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75502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1802270"/>
            <a:ext cx="29156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7683500" y="2500770"/>
            <a:ext cx="4376153" cy="40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047999" y="1986936"/>
            <a:ext cx="6823578" cy="5138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13985-E018-4854-9591-8BB59927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70CC9A-6DF4-4DB6-8E42-610261B7485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40ADAD-A594-4474-A980-D10BF9A1E831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91586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183270"/>
            <a:ext cx="31950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D9F2FA-28AF-408D-ADE5-BFC6DA00A057}"/>
              </a:ext>
            </a:extLst>
          </p:cNvPr>
          <p:cNvCxnSpPr>
            <a:cxnSpLocks/>
            <a:stCxn id="9" idx="3"/>
            <a:endCxn id="18" idx="2"/>
          </p:cNvCxnSpPr>
          <p:nvPr/>
        </p:nvCxnSpPr>
        <p:spPr>
          <a:xfrm flipV="1">
            <a:off x="3327400" y="1860204"/>
            <a:ext cx="6327140" cy="5077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C4C0ECB-DF2E-4D5A-AF58-28CEA26DE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D2513D-18DF-4E5F-B7F6-2C06DA7C3818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9C384BA-DBD2-4507-BDF9-EEE90CE944CD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18AD3-632E-4CA0-86F3-1C09F9716485}"/>
              </a:ext>
            </a:extLst>
          </p:cNvPr>
          <p:cNvSpPr/>
          <p:nvPr/>
        </p:nvSpPr>
        <p:spPr>
          <a:xfrm>
            <a:off x="9022080" y="870163"/>
            <a:ext cx="1264920" cy="990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27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183270"/>
            <a:ext cx="31950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168899" y="3166400"/>
            <a:ext cx="469901" cy="323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327400" y="2367936"/>
            <a:ext cx="2076450" cy="798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E9C7F-1148-4E18-AC7B-330AFB18D311}"/>
              </a:ext>
            </a:extLst>
          </p:cNvPr>
          <p:cNvSpPr/>
          <p:nvPr/>
        </p:nvSpPr>
        <p:spPr>
          <a:xfrm>
            <a:off x="7841246" y="3166400"/>
            <a:ext cx="469901" cy="323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E96BE6-C01A-4C12-9762-D1717A5ED7D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327400" y="2367936"/>
            <a:ext cx="4748797" cy="798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B97BC-492D-4402-AC3E-8BF35F95C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0F1CD4-CD53-42E0-A22B-1146042A34EB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6E54FA-0B77-43BE-AFBB-F2A56F8290FB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139459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488070"/>
            <a:ext cx="31950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6106721" y="3627900"/>
            <a:ext cx="217880" cy="19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327400" y="2672736"/>
            <a:ext cx="2779321" cy="10525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E96BE6-C01A-4C12-9762-D1717A5ED7DA}"/>
              </a:ext>
            </a:extLst>
          </p:cNvPr>
          <p:cNvCxnSpPr>
            <a:cxnSpLocks/>
            <a:stCxn id="9" idx="3"/>
            <a:endCxn id="16" idx="2"/>
          </p:cNvCxnSpPr>
          <p:nvPr/>
        </p:nvCxnSpPr>
        <p:spPr>
          <a:xfrm flipV="1">
            <a:off x="3327400" y="1236253"/>
            <a:ext cx="4532423" cy="14364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>
            <a:off x="6778846" y="866921"/>
            <a:ext cx="21619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93A223-87AF-44FA-99BA-5D7A15DE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D43B7D-D170-4B6C-BC47-3F081880E38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7651DE0-EF6D-4727-8896-D47335C5CF6D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33078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843670"/>
            <a:ext cx="34617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674920" y="2905760"/>
            <a:ext cx="1475179" cy="24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594100" y="3028336"/>
            <a:ext cx="2080820" cy="2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1E47E8F-4AD1-4834-8C74-0813B349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C4CD01-D4B5-49DE-BE9D-D1959179F0C4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3EBCCC-2CFF-4AEC-9105-D1C460A9EE3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34F0F-71E3-40CB-B94F-29775D0EC9F5}"/>
              </a:ext>
            </a:extLst>
          </p:cNvPr>
          <p:cNvSpPr/>
          <p:nvPr/>
        </p:nvSpPr>
        <p:spPr>
          <a:xfrm>
            <a:off x="8505449" y="1564044"/>
            <a:ext cx="463291" cy="24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BC1ED2D-5F97-40F8-8E18-AC9CF557BBD0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594100" y="1688845"/>
            <a:ext cx="4911349" cy="1339491"/>
          </a:xfrm>
          <a:prstGeom prst="bentConnector3">
            <a:avLst>
              <a:gd name="adj1" fmla="val 386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9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3156090"/>
            <a:ext cx="25498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2682240" y="1832855"/>
            <a:ext cx="8095990" cy="15079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C107066-7869-417C-B474-106A4476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81EFFC-289C-49BC-8B1F-9D10C4E88E3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B7CF3B-C3BB-4BA0-8266-2CCBEBB57AFA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10322740" y="932273"/>
            <a:ext cx="910979" cy="900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667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3491370"/>
            <a:ext cx="3449054" cy="1446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036820" y="2289322"/>
            <a:ext cx="2202180" cy="4149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581400" y="4214565"/>
            <a:ext cx="1455420" cy="1495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2E75B09-307A-4A8F-8762-5443A012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49D860-95D5-4EC6-AE1E-CF4F1E8DD96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052BF1-2F18-40AE-8F58-308452D5A0A9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19499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B7A6-7E45-E7C9-4BBC-2AAD78A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Concepts – we want to discuss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290A-B394-895D-98B1-8F9A2ED3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274025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Cache Associativity:</a:t>
            </a:r>
          </a:p>
          <a:p>
            <a:r>
              <a:rPr lang="en-US" dirty="0"/>
              <a:t>Direct Mapping</a:t>
            </a:r>
          </a:p>
          <a:p>
            <a:r>
              <a:rPr lang="en-US" dirty="0"/>
              <a:t>Fully associative</a:t>
            </a:r>
          </a:p>
          <a:p>
            <a:r>
              <a:rPr lang="en-US" dirty="0"/>
              <a:t>16/8/4-way associative</a:t>
            </a:r>
          </a:p>
          <a:p>
            <a:r>
              <a:rPr lang="en-US" dirty="0"/>
              <a:t>Physical Memory address – DDR RAM</a:t>
            </a:r>
          </a:p>
          <a:p>
            <a:r>
              <a:rPr lang="en-US" dirty="0"/>
              <a:t>TAG, SET, Offset, Way, CL</a:t>
            </a:r>
          </a:p>
          <a:p>
            <a:r>
              <a:rPr lang="en-US" dirty="0"/>
              <a:t>MESI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081C06-1784-19C0-9B20-88A3A486944F}"/>
              </a:ext>
            </a:extLst>
          </p:cNvPr>
          <p:cNvSpPr txBox="1">
            <a:spLocks/>
          </p:cNvSpPr>
          <p:nvPr/>
        </p:nvSpPr>
        <p:spPr>
          <a:xfrm>
            <a:off x="5974097" y="2096064"/>
            <a:ext cx="42740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  <a:r>
              <a:rPr lang="en-US" dirty="0" err="1"/>
              <a:t>SnpInv</a:t>
            </a:r>
            <a:r>
              <a:rPr lang="en-US" dirty="0"/>
              <a:t>, </a:t>
            </a:r>
            <a:r>
              <a:rPr lang="en-US" dirty="0" err="1"/>
              <a:t>SnpRd</a:t>
            </a:r>
            <a:r>
              <a:rPr lang="en-US" dirty="0"/>
              <a:t>, </a:t>
            </a:r>
            <a:r>
              <a:rPr lang="en-US" dirty="0" err="1"/>
              <a:t>SnpData</a:t>
            </a:r>
            <a:r>
              <a:rPr lang="en-US" dirty="0"/>
              <a:t>, </a:t>
            </a:r>
          </a:p>
          <a:p>
            <a:r>
              <a:rPr lang="en-US" dirty="0"/>
              <a:t>Partial Write</a:t>
            </a:r>
          </a:p>
          <a:p>
            <a:r>
              <a:rPr lang="en-US" dirty="0"/>
              <a:t>Fill</a:t>
            </a:r>
          </a:p>
          <a:p>
            <a:r>
              <a:rPr lang="en-US" dirty="0"/>
              <a:t>Prefetch</a:t>
            </a:r>
          </a:p>
          <a:p>
            <a:r>
              <a:rPr lang="en-US" dirty="0"/>
              <a:t>Silent Evict , Clean Evict ,Dirty Evict</a:t>
            </a:r>
          </a:p>
          <a:p>
            <a:r>
              <a:rPr lang="en-US" dirty="0"/>
              <a:t>Write Back</a:t>
            </a:r>
          </a:p>
          <a:p>
            <a:r>
              <a:rPr lang="en-US" dirty="0"/>
              <a:t>Clean Data forwarding</a:t>
            </a:r>
          </a:p>
          <a:p>
            <a:r>
              <a:rPr lang="en-US" dirty="0"/>
              <a:t>Cache 2 Cache forwarding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78067" y="3841890"/>
            <a:ext cx="705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199646" y="3276600"/>
            <a:ext cx="416294" cy="2994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83920" y="4026556"/>
            <a:ext cx="4315726" cy="747374"/>
          </a:xfrm>
          <a:prstGeom prst="bentConnector3">
            <a:avLst>
              <a:gd name="adj1" fmla="val 798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BCB2F8C-5203-4E25-A6E1-2CB478A6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9FC2AC-70F0-46D0-ADDC-D9B553B98E6D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3EEF12-C9FF-4563-BFCC-FE00C2CA0B6C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8341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955307" y="3849510"/>
            <a:ext cx="705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654040" y="2926080"/>
            <a:ext cx="1508760" cy="25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661160" y="3051810"/>
            <a:ext cx="3992880" cy="9823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A6CAB1A-8F42-4482-8F6B-D3BFD330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AC99B9-69DE-4E81-A8B4-FF29ECE8F939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62EF46-2938-4494-9BA7-CFD0C37D39E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96569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785887" y="3849510"/>
            <a:ext cx="705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715000" y="3246120"/>
            <a:ext cx="243840" cy="25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491740" y="3371850"/>
            <a:ext cx="3223260" cy="6623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AC57668-5204-4F9A-8276-BD2A3C6FB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F6CB6E-6621-4EFC-89D6-B416B3CA8EE3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DBC824-8F15-4559-8014-320CD6C8C394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145130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2918460" y="4535310"/>
            <a:ext cx="60198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66EFFA-C5D5-4A59-B520-6020DF62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689C13-2F23-4D0B-856B-2BA91EA4E622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112638-DD6E-4435-ABB2-598CAA982000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422996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5243970"/>
            <a:ext cx="3860533" cy="1454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>
            <a:off x="7832449" y="2391754"/>
            <a:ext cx="4158623" cy="40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992879" y="4417453"/>
            <a:ext cx="3839570" cy="1553522"/>
          </a:xfrm>
          <a:prstGeom prst="bentConnector3">
            <a:avLst>
              <a:gd name="adj1" fmla="val 885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19E9481-ACD7-46AA-B1F6-054F3AC3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D67B8-F39E-46D5-B7C6-82CD92B037D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FDA7C1-7A43-4DC0-81F3-D911DD791EE9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85370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200929" y="5600700"/>
            <a:ext cx="667752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>
            <a:off x="7832449" y="3169920"/>
            <a:ext cx="473351" cy="311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68681" y="4728210"/>
            <a:ext cx="6963768" cy="10325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0B871D-5295-44AD-9296-EDBC8A73B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0CBC66-AA3A-468D-9E45-8EF8B2170E0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9B6A0A-B177-44D8-BB33-056BC4C6B38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55644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962929" y="5600700"/>
            <a:ext cx="667752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 flipV="1">
            <a:off x="8458200" y="2903220"/>
            <a:ext cx="336042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630681" y="3036570"/>
            <a:ext cx="6827519" cy="27241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1C457-8E7B-4049-8948-61721A26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50E6AA-0906-4481-9BCE-91135C596B36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9A0757-6B95-4F3A-8FF3-F17BD69B5FA0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51815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778269" y="5600700"/>
            <a:ext cx="667752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 flipV="1">
            <a:off x="8397240" y="3208020"/>
            <a:ext cx="71628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446021" y="3341370"/>
            <a:ext cx="5951219" cy="2419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BC814-66E0-42C4-A533-3EC2E8CBEECA}"/>
              </a:ext>
            </a:extLst>
          </p:cNvPr>
          <p:cNvSpPr/>
          <p:nvPr/>
        </p:nvSpPr>
        <p:spPr>
          <a:xfrm>
            <a:off x="273034" y="3208020"/>
            <a:ext cx="2476384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E9D79-DCFB-42F3-9AFC-4F8D73628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BB441-2497-4A81-9CB3-0A9914E0EFE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8E0B7D-D4F3-4DA0-99A0-41CAABC80D23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13042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2197368" y="6263640"/>
            <a:ext cx="1780271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 flipV="1">
            <a:off x="2000276" y="1536592"/>
            <a:ext cx="956283" cy="63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 flipH="1" flipV="1">
            <a:off x="2956559" y="1854145"/>
            <a:ext cx="1021080" cy="4569515"/>
          </a:xfrm>
          <a:prstGeom prst="bentConnector3">
            <a:avLst>
              <a:gd name="adj1" fmla="val -761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6F394-18FC-4BEF-88A6-AF88FA4FFF61}"/>
              </a:ext>
            </a:extLst>
          </p:cNvPr>
          <p:cNvSpPr/>
          <p:nvPr/>
        </p:nvSpPr>
        <p:spPr>
          <a:xfrm>
            <a:off x="6625364" y="1317544"/>
            <a:ext cx="4784091" cy="635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710E601-1B80-4683-9191-9448BCD4B3E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977639" y="1635330"/>
            <a:ext cx="2647725" cy="4788330"/>
          </a:xfrm>
          <a:prstGeom prst="bentConnector3">
            <a:avLst>
              <a:gd name="adj1" fmla="val 28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1500850-139A-47D9-B217-BDCB644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01E1DB-AEA1-4578-9DB3-3E3AD6D5135E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C12AA92-7280-4C17-8FF3-0335AB4F389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47344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BCA87-7A88-4538-8265-0C58B2122C98}"/>
              </a:ext>
            </a:extLst>
          </p:cNvPr>
          <p:cNvSpPr/>
          <p:nvPr/>
        </p:nvSpPr>
        <p:spPr>
          <a:xfrm flipV="1">
            <a:off x="3659107" y="1691639"/>
            <a:ext cx="956283" cy="85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132347" y="2971797"/>
            <a:ext cx="3583883" cy="4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flipV="1">
            <a:off x="3716230" y="2545078"/>
            <a:ext cx="421019" cy="6400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E810F-77F0-4ECE-A5D2-6A8A7F0B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A05C8F-1D09-493C-B6A0-250B7C7B03C2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EDDBDF-5853-48EC-A74E-BD8F691FAA74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51101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206-875E-4DD2-5125-090CECF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D68459C-92F2-EE82-32BB-A13D9BB8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7" y="2180979"/>
            <a:ext cx="599206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5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BCA87-7A88-4538-8265-0C58B2122C98}"/>
              </a:ext>
            </a:extLst>
          </p:cNvPr>
          <p:cNvSpPr/>
          <p:nvPr/>
        </p:nvSpPr>
        <p:spPr>
          <a:xfrm flipV="1">
            <a:off x="5273040" y="4244339"/>
            <a:ext cx="1920240" cy="44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132347" y="2971797"/>
            <a:ext cx="3583883" cy="4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3716230" y="3185158"/>
            <a:ext cx="1556810" cy="1280160"/>
          </a:xfrm>
          <a:prstGeom prst="bentConnector3">
            <a:avLst>
              <a:gd name="adj1" fmla="val 734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372AD34-8F74-4838-BA36-7581B2AC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FB0954-D5FE-4744-A240-9B3592EA5903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E0B017-B06E-46B6-B4EE-97DD9D1B24BA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81143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BCA87-7A88-4538-8265-0C58B2122C98}"/>
              </a:ext>
            </a:extLst>
          </p:cNvPr>
          <p:cNvSpPr/>
          <p:nvPr/>
        </p:nvSpPr>
        <p:spPr>
          <a:xfrm flipV="1">
            <a:off x="5273040" y="4244339"/>
            <a:ext cx="1920240" cy="44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132347" y="3497577"/>
            <a:ext cx="4691113" cy="4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823460" y="3710938"/>
            <a:ext cx="1239539" cy="763663"/>
          </a:xfrm>
          <a:prstGeom prst="bentConnector3">
            <a:avLst>
              <a:gd name="adj1" fmla="val 186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904F4-81E7-41CE-8489-B0EBCE640C9F}"/>
              </a:ext>
            </a:extLst>
          </p:cNvPr>
          <p:cNvSpPr/>
          <p:nvPr/>
        </p:nvSpPr>
        <p:spPr>
          <a:xfrm flipV="1">
            <a:off x="2583180" y="2075963"/>
            <a:ext cx="999010" cy="44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6062999" y="4328630"/>
            <a:ext cx="277923" cy="291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82CD2D-7ABE-4495-954D-5CBD7D57C363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 flipV="1">
            <a:off x="3082685" y="2517921"/>
            <a:ext cx="1740775" cy="1193017"/>
          </a:xfrm>
          <a:prstGeom prst="bentConnector4">
            <a:avLst>
              <a:gd name="adj1" fmla="val -13132"/>
              <a:gd name="adj2" fmla="val 589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08105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466256" y="3977636"/>
            <a:ext cx="4691113" cy="8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157369" y="3062023"/>
            <a:ext cx="897724" cy="13347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6055093" y="2935066"/>
            <a:ext cx="315228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775501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662939" y="4808215"/>
            <a:ext cx="2895601" cy="75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558540" y="1676641"/>
            <a:ext cx="3051108" cy="35088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8524570" y="1567864"/>
            <a:ext cx="467030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132BC-853E-4803-AF69-E05B8272F4A7}"/>
              </a:ext>
            </a:extLst>
          </p:cNvPr>
          <p:cNvSpPr/>
          <p:nvPr/>
        </p:nvSpPr>
        <p:spPr>
          <a:xfrm flipV="1">
            <a:off x="6609648" y="1319695"/>
            <a:ext cx="4753611" cy="615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590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662939" y="4808215"/>
            <a:ext cx="2895601" cy="75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558540" y="1676641"/>
            <a:ext cx="3051108" cy="35088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8524570" y="1567864"/>
            <a:ext cx="467030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132BC-853E-4803-AF69-E05B8272F4A7}"/>
              </a:ext>
            </a:extLst>
          </p:cNvPr>
          <p:cNvSpPr/>
          <p:nvPr/>
        </p:nvSpPr>
        <p:spPr>
          <a:xfrm flipV="1">
            <a:off x="6609648" y="1319695"/>
            <a:ext cx="4753611" cy="615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EE36B-532D-4061-A926-F32BC5B8A9A1}"/>
              </a:ext>
            </a:extLst>
          </p:cNvPr>
          <p:cNvSpPr/>
          <p:nvPr/>
        </p:nvSpPr>
        <p:spPr>
          <a:xfrm flipV="1">
            <a:off x="716279" y="5162646"/>
            <a:ext cx="862944" cy="377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5740B-B7AB-4E05-9DE0-C0EB49D41C80}"/>
              </a:ext>
            </a:extLst>
          </p:cNvPr>
          <p:cNvSpPr/>
          <p:nvPr/>
        </p:nvSpPr>
        <p:spPr>
          <a:xfrm flipV="1">
            <a:off x="8461922" y="1534567"/>
            <a:ext cx="529678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DCCCB-900E-44BE-9573-B1692FA2375B}"/>
              </a:ext>
            </a:extLst>
          </p:cNvPr>
          <p:cNvSpPr/>
          <p:nvPr/>
        </p:nvSpPr>
        <p:spPr>
          <a:xfrm flipV="1">
            <a:off x="6056694" y="2921404"/>
            <a:ext cx="315228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671BD-9413-4EC3-A112-58B7B261245F}"/>
              </a:ext>
            </a:extLst>
          </p:cNvPr>
          <p:cNvSpPr/>
          <p:nvPr/>
        </p:nvSpPr>
        <p:spPr>
          <a:xfrm flipV="1">
            <a:off x="6062713" y="4315021"/>
            <a:ext cx="290303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716279" y="5634952"/>
            <a:ext cx="2895601" cy="514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3611880" y="4436304"/>
            <a:ext cx="5676900" cy="1455842"/>
          </a:xfrm>
          <a:prstGeom prst="bentConnector3">
            <a:avLst>
              <a:gd name="adj1" fmla="val 706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8524570" y="1567864"/>
            <a:ext cx="467030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132BC-853E-4803-AF69-E05B8272F4A7}"/>
              </a:ext>
            </a:extLst>
          </p:cNvPr>
          <p:cNvSpPr/>
          <p:nvPr/>
        </p:nvSpPr>
        <p:spPr>
          <a:xfrm flipV="1">
            <a:off x="9288780" y="4282439"/>
            <a:ext cx="738662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5740B-B7AB-4E05-9DE0-C0EB49D41C80}"/>
              </a:ext>
            </a:extLst>
          </p:cNvPr>
          <p:cNvSpPr/>
          <p:nvPr/>
        </p:nvSpPr>
        <p:spPr>
          <a:xfrm flipV="1">
            <a:off x="8461922" y="1534567"/>
            <a:ext cx="529678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869BE-0946-4C19-9AC8-600991905873}"/>
              </a:ext>
            </a:extLst>
          </p:cNvPr>
          <p:cNvSpPr txBox="1"/>
          <p:nvPr/>
        </p:nvSpPr>
        <p:spPr>
          <a:xfrm>
            <a:off x="9279250" y="4315021"/>
            <a:ext cx="7481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64 Byte CL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247296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36EB05B-D64C-4B07-ACF7-A4B9B64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351611" cy="828496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Block Diagram</a:t>
            </a:r>
            <a:endParaRPr lang="en-IL" sz="5400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E11EEF6-D747-A910-0F04-1512645D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33" y="2827860"/>
            <a:ext cx="4774599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Cache has 4 unites: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Transaction Queue (TQ)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Tag Array (Given as HIP)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Data Cache Array (Given as HIP)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098B2-9F9A-4069-688A-28518EA5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87" y="1647533"/>
            <a:ext cx="7127499" cy="48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36EB05B-D64C-4B07-ACF7-A4B9B64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351611" cy="828496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Block Diagram</a:t>
            </a:r>
            <a:endParaRPr lang="en-IL" sz="5400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E11EEF6-D747-A910-0F04-1512645D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33" y="2827860"/>
            <a:ext cx="4774599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Cache has 4 unites: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Transaction Queue (TQ)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Tag Array (Given as HIP)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Data Cache Array (Given as HIP)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205F5-DEC2-4E79-A5BC-CD0DA38E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86" y="1647533"/>
            <a:ext cx="69342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2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CBAC6-BAC7-4A5B-A189-0537D4BB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47" y="-4211"/>
            <a:ext cx="3226717" cy="2167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EB05B-D64C-4B07-ACF7-A4B9B64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59" y="63273"/>
            <a:ext cx="7230364" cy="97434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TQ Entry State Machine:</a:t>
            </a:r>
            <a:endParaRPr lang="en-IL" sz="5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67F61-3572-4BF2-8955-5A9576F27582}"/>
              </a:ext>
            </a:extLst>
          </p:cNvPr>
          <p:cNvSpPr/>
          <p:nvPr/>
        </p:nvSpPr>
        <p:spPr>
          <a:xfrm>
            <a:off x="9610928" y="570689"/>
            <a:ext cx="700391" cy="466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3B97E7C-8577-4D8B-BC30-45964C889040}"/>
              </a:ext>
            </a:extLst>
          </p:cNvPr>
          <p:cNvSpPr txBox="1">
            <a:spLocks/>
          </p:cNvSpPr>
          <p:nvPr/>
        </p:nvSpPr>
        <p:spPr>
          <a:xfrm>
            <a:off x="228859" y="1079487"/>
            <a:ext cx="7496888" cy="4913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TQ FSM - Write Hit/Miss Flow:</a:t>
            </a:r>
          </a:p>
          <a:p>
            <a:r>
              <a:rPr lang="en-US" sz="2200" dirty="0"/>
              <a:t>IDLE</a:t>
            </a:r>
          </a:p>
          <a:p>
            <a:pPr lvl="1"/>
            <a:r>
              <a:rPr lang="en-US" sz="1800" dirty="0"/>
              <a:t>TQ Entry is a valid candidate for new allocation from Core READ/WRITE requests.</a:t>
            </a:r>
          </a:p>
          <a:p>
            <a:r>
              <a:rPr lang="en-US" sz="2200" dirty="0"/>
              <a:t>CORE_WR_REQ</a:t>
            </a:r>
          </a:p>
          <a:p>
            <a:pPr lvl="1"/>
            <a:r>
              <a:rPr lang="en-US" sz="1800" dirty="0"/>
              <a:t>A write request from core will allocate an IDLE entry in the TQ.</a:t>
            </a:r>
          </a:p>
          <a:p>
            <a:pPr lvl="1"/>
            <a:r>
              <a:rPr lang="en-US" sz="1800" dirty="0"/>
              <a:t>Each entry has a “buffer” with the Write address, Data &amp; </a:t>
            </a:r>
            <a:r>
              <a:rPr lang="en-US" sz="1800" dirty="0" err="1"/>
              <a:t>ReqID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Once Allocated, the TQ entry is a candidate for Pipe lookup</a:t>
            </a:r>
          </a:p>
          <a:p>
            <a:r>
              <a:rPr lang="en-US" sz="2200" dirty="0"/>
              <a:t>LU_CORE_WR_REQ</a:t>
            </a:r>
          </a:p>
          <a:p>
            <a:pPr lvl="1"/>
            <a:r>
              <a:rPr lang="en-US" sz="1800" dirty="0"/>
              <a:t>The Pipe arbiter choose this entry for Pipe lookup.</a:t>
            </a:r>
          </a:p>
          <a:p>
            <a:pPr lvl="1"/>
            <a:r>
              <a:rPr lang="en-US" sz="1800" dirty="0"/>
              <a:t>Waiting for Pipe acknowledge to move back to IDLE</a:t>
            </a:r>
          </a:p>
          <a:p>
            <a:pPr lvl="1"/>
            <a:r>
              <a:rPr lang="en-US" sz="1800" dirty="0"/>
              <a:t>Pipe may reject and move to back to “CORE_WR_REQ”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87758A-4B52-4B04-953A-0E6AE3D4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5665" y="2155306"/>
            <a:ext cx="4009913" cy="44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5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3B97E7C-8577-4D8B-BC30-45964C889040}"/>
              </a:ext>
            </a:extLst>
          </p:cNvPr>
          <p:cNvSpPr txBox="1">
            <a:spLocks/>
          </p:cNvSpPr>
          <p:nvPr/>
        </p:nvSpPr>
        <p:spPr>
          <a:xfrm>
            <a:off x="228859" y="1079487"/>
            <a:ext cx="7496888" cy="509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TQ FSM - Read Hit Flow:</a:t>
            </a:r>
          </a:p>
          <a:p>
            <a:r>
              <a:rPr lang="en-US" sz="2200" dirty="0"/>
              <a:t>IDLE</a:t>
            </a:r>
          </a:p>
          <a:p>
            <a:pPr lvl="1"/>
            <a:r>
              <a:rPr lang="en-US" sz="1800" dirty="0"/>
              <a:t>TQ Entry is a valid candidate for new allocation from Core READ/WRITE requests.</a:t>
            </a:r>
          </a:p>
          <a:p>
            <a:r>
              <a:rPr lang="en-US" sz="2200" dirty="0"/>
              <a:t>CORE_RD_REQ</a:t>
            </a:r>
          </a:p>
          <a:p>
            <a:pPr lvl="1"/>
            <a:r>
              <a:rPr lang="en-US" sz="1800" dirty="0"/>
              <a:t>A read request from core will allocate an IDLE entry in the TQ.</a:t>
            </a:r>
          </a:p>
          <a:p>
            <a:pPr lvl="1"/>
            <a:r>
              <a:rPr lang="en-US" sz="1800" dirty="0"/>
              <a:t>Each entry has a “buffer” with the Read address, </a:t>
            </a:r>
            <a:r>
              <a:rPr lang="en-US" sz="1800" dirty="0">
                <a:solidFill>
                  <a:srgbClr val="FF0000"/>
                </a:solidFill>
              </a:rPr>
              <a:t>data</a:t>
            </a:r>
            <a:r>
              <a:rPr lang="en-US" sz="1800" dirty="0"/>
              <a:t> &amp; </a:t>
            </a:r>
            <a:r>
              <a:rPr lang="en-US" sz="1800" dirty="0" err="1"/>
              <a:t>ReqID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Once Allocated, the TQ entry is a candidate for Pipe lookup</a:t>
            </a:r>
          </a:p>
          <a:p>
            <a:r>
              <a:rPr lang="en-US" sz="2200" dirty="0"/>
              <a:t>LU_CORE_RD_REQ</a:t>
            </a:r>
          </a:p>
          <a:p>
            <a:pPr lvl="1"/>
            <a:r>
              <a:rPr lang="en-US" sz="1800" dirty="0"/>
              <a:t>The Pipe arbiter choose this entry for Pipe lookup.</a:t>
            </a:r>
          </a:p>
          <a:p>
            <a:pPr lvl="1"/>
            <a:r>
              <a:rPr lang="en-US" sz="1800" dirty="0"/>
              <a:t>Waiting for Pipe Read response with </a:t>
            </a:r>
            <a:r>
              <a:rPr lang="en-US" sz="1800" dirty="0">
                <a:solidFill>
                  <a:srgbClr val="FF0000"/>
                </a:solidFill>
              </a:rPr>
              <a:t>data</a:t>
            </a:r>
            <a:r>
              <a:rPr lang="en-US" sz="1800" dirty="0"/>
              <a:t> to move to “CORE_RD_RSP”</a:t>
            </a:r>
          </a:p>
          <a:p>
            <a:pPr lvl="1"/>
            <a:r>
              <a:rPr lang="en-US" sz="1800" dirty="0"/>
              <a:t>Pipe may reject and move back to “CORE_READ_REQ”</a:t>
            </a:r>
          </a:p>
          <a:p>
            <a:r>
              <a:rPr lang="en-US" sz="2200" dirty="0"/>
              <a:t>CORE_RD_RSP</a:t>
            </a:r>
          </a:p>
          <a:p>
            <a:pPr lvl="1"/>
            <a:r>
              <a:rPr lang="en-US" sz="1800" dirty="0"/>
              <a:t>TQ Entry is a valid Candidate for Read Response Arbiter towards the Core</a:t>
            </a:r>
            <a:endParaRPr lang="en-US" sz="2200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5887B-4D16-422F-96C4-56873F1A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4005" y="2180188"/>
            <a:ext cx="39143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1141D-3B64-4ECE-8787-A1115D2D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47" y="-4211"/>
            <a:ext cx="3226717" cy="21673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22876-91D9-4D66-B430-3C8617C88D67}"/>
              </a:ext>
            </a:extLst>
          </p:cNvPr>
          <p:cNvSpPr/>
          <p:nvPr/>
        </p:nvSpPr>
        <p:spPr>
          <a:xfrm>
            <a:off x="9610928" y="570689"/>
            <a:ext cx="700391" cy="466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A363230-3C35-4219-9B15-00C5DBB5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59" y="63273"/>
            <a:ext cx="7230364" cy="97434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TQ Entry State Machine: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29103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4593626" y="1637460"/>
            <a:ext cx="1114650" cy="4245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E4C8F-5A9B-9C13-9EC0-6CBDD772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Core:</a:t>
            </a:r>
            <a:br>
              <a:rPr lang="en-US" b="1" dirty="0"/>
            </a:br>
            <a:r>
              <a:rPr lang="en-US" dirty="0"/>
              <a:t>Request Cache lookup:</a:t>
            </a:r>
            <a:br>
              <a:rPr lang="en-US" dirty="0"/>
            </a:br>
            <a:r>
              <a:rPr lang="en-US" dirty="0"/>
              <a:t>- LOAD (Read)</a:t>
            </a:r>
          </a:p>
          <a:p>
            <a:pPr marL="0" indent="0">
              <a:buNone/>
            </a:pPr>
            <a:r>
              <a:rPr lang="en-US" dirty="0"/>
              <a:t>- STORE (Write)</a:t>
            </a:r>
          </a:p>
        </p:txBody>
      </p:sp>
    </p:spTree>
    <p:extLst>
      <p:ext uri="{BB962C8B-B14F-4D97-AF65-F5344CB8AC3E}">
        <p14:creationId xmlns:p14="http://schemas.microsoft.com/office/powerpoint/2010/main" val="134217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3B97E7C-8577-4D8B-BC30-45964C889040}"/>
              </a:ext>
            </a:extLst>
          </p:cNvPr>
          <p:cNvSpPr txBox="1">
            <a:spLocks/>
          </p:cNvSpPr>
          <p:nvPr/>
        </p:nvSpPr>
        <p:spPr>
          <a:xfrm>
            <a:off x="228859" y="1079487"/>
            <a:ext cx="7496888" cy="509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TQ FSM - Read Miss Flow:</a:t>
            </a:r>
          </a:p>
          <a:p>
            <a:r>
              <a:rPr lang="en-US" sz="2200" dirty="0"/>
              <a:t>IDLE</a:t>
            </a:r>
          </a:p>
          <a:p>
            <a:r>
              <a:rPr lang="en-US" sz="2200" dirty="0"/>
              <a:t>CORE_RD_REQ</a:t>
            </a:r>
          </a:p>
          <a:p>
            <a:r>
              <a:rPr lang="en-US" sz="2200" dirty="0"/>
              <a:t>LU_CORE_RD_REQ</a:t>
            </a:r>
          </a:p>
          <a:p>
            <a:r>
              <a:rPr lang="en-US" sz="2200" dirty="0"/>
              <a:t>FM_RD_REQ</a:t>
            </a:r>
          </a:p>
          <a:p>
            <a:pPr lvl="1"/>
            <a:r>
              <a:rPr lang="en-US" sz="1800" dirty="0"/>
              <a:t>TQ Entry is a valid Candidate for Read Request Arbiter towards the FM</a:t>
            </a:r>
          </a:p>
          <a:p>
            <a:r>
              <a:rPr lang="en-US" sz="2200" dirty="0"/>
              <a:t>WAIT_FILL</a:t>
            </a:r>
          </a:p>
          <a:p>
            <a:pPr lvl="1"/>
            <a:r>
              <a:rPr lang="en-US" sz="1800" dirty="0"/>
              <a:t>Read Request was sent to FM, Waiting for response.</a:t>
            </a:r>
          </a:p>
          <a:p>
            <a:r>
              <a:rPr lang="en-US" sz="2200" dirty="0"/>
              <a:t>FILL</a:t>
            </a:r>
          </a:p>
          <a:p>
            <a:pPr lvl="1"/>
            <a:r>
              <a:rPr lang="en-US" sz="1800" dirty="0"/>
              <a:t>Got Read response with data from FM.</a:t>
            </a:r>
          </a:p>
          <a:p>
            <a:pPr lvl="1"/>
            <a:r>
              <a:rPr lang="en-US" sz="1800" dirty="0"/>
              <a:t>Valid Candidate for pipe lookup. (which will write the Fill data)</a:t>
            </a:r>
          </a:p>
          <a:p>
            <a:r>
              <a:rPr lang="en-US" sz="2200" dirty="0"/>
              <a:t>LU_FILL</a:t>
            </a:r>
          </a:p>
          <a:p>
            <a:pPr lvl="1"/>
            <a:r>
              <a:rPr lang="en-US" sz="1800" dirty="0"/>
              <a:t>The Pipe arbiter choose this entry for Pipe lookup.</a:t>
            </a:r>
          </a:p>
          <a:p>
            <a:pPr lvl="1"/>
            <a:r>
              <a:rPr lang="en-US" sz="1800" dirty="0"/>
              <a:t>Waiting for Pipe acknowledge to move back to IDLE</a:t>
            </a:r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1141D-3B64-4ECE-8787-A1115D2D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47" y="-4211"/>
            <a:ext cx="3226717" cy="21673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22876-91D9-4D66-B430-3C8617C88D67}"/>
              </a:ext>
            </a:extLst>
          </p:cNvPr>
          <p:cNvSpPr/>
          <p:nvPr/>
        </p:nvSpPr>
        <p:spPr>
          <a:xfrm>
            <a:off x="9610928" y="570689"/>
            <a:ext cx="700391" cy="466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6DCDD0-4FE2-45A8-8AE8-7017FF43D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3944" y="2163186"/>
            <a:ext cx="3914357" cy="4351338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3199015-ED11-4A73-B274-B6BD9D96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59" y="63273"/>
            <a:ext cx="7230364" cy="97434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TQ Entry State Machine: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4251912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069BDA-6ADA-410D-81F8-A15B0323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05" y="1027324"/>
            <a:ext cx="3839577" cy="4268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AB1CB1-92D0-4BC1-A089-92E51FC7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6" y="616242"/>
            <a:ext cx="7354534" cy="4940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234D6-3D3F-4D81-BBBB-2B978BC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0"/>
            <a:ext cx="10515600" cy="670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Write Cache Hit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EC027-E70E-44EC-B2CD-72306AE5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1" y="5573343"/>
            <a:ext cx="9979151" cy="11958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D5F5587-7ABD-4D2C-A9C3-B9981816E299}"/>
              </a:ext>
            </a:extLst>
          </p:cNvPr>
          <p:cNvSpPr/>
          <p:nvPr/>
        </p:nvSpPr>
        <p:spPr>
          <a:xfrm>
            <a:off x="522515" y="2384569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C9BA3D-2876-42A5-9102-00D51EC2ED7D}"/>
              </a:ext>
            </a:extLst>
          </p:cNvPr>
          <p:cNvSpPr/>
          <p:nvPr/>
        </p:nvSpPr>
        <p:spPr>
          <a:xfrm>
            <a:off x="3505201" y="2306814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FA9124-BC7E-4ADF-A589-35893E087286}"/>
              </a:ext>
            </a:extLst>
          </p:cNvPr>
          <p:cNvSpPr/>
          <p:nvPr/>
        </p:nvSpPr>
        <p:spPr>
          <a:xfrm>
            <a:off x="1455576" y="3429000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0778C8-DCB3-457B-97AA-A9B1F2D5C0E1}"/>
              </a:ext>
            </a:extLst>
          </p:cNvPr>
          <p:cNvSpPr/>
          <p:nvPr/>
        </p:nvSpPr>
        <p:spPr>
          <a:xfrm>
            <a:off x="4525348" y="3499985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8B40B-7E79-44BC-AB98-255E29C874AB}"/>
              </a:ext>
            </a:extLst>
          </p:cNvPr>
          <p:cNvSpPr/>
          <p:nvPr/>
        </p:nvSpPr>
        <p:spPr>
          <a:xfrm>
            <a:off x="4525348" y="3499984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6A385-CDC3-4D82-A56A-EBD52FBACB3E}"/>
              </a:ext>
            </a:extLst>
          </p:cNvPr>
          <p:cNvSpPr/>
          <p:nvPr/>
        </p:nvSpPr>
        <p:spPr>
          <a:xfrm>
            <a:off x="2127379" y="3429000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AE696689-37FC-468A-8273-8A2274DB9938}"/>
              </a:ext>
            </a:extLst>
          </p:cNvPr>
          <p:cNvSpPr/>
          <p:nvPr/>
        </p:nvSpPr>
        <p:spPr>
          <a:xfrm>
            <a:off x="2184559" y="3010086"/>
            <a:ext cx="681852" cy="57657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Tag Hit</a:t>
            </a:r>
            <a:endParaRPr lang="en-IL" sz="800" dirty="0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0B7C951-0599-4C58-A320-CD22A879B860}"/>
              </a:ext>
            </a:extLst>
          </p:cNvPr>
          <p:cNvSpPr/>
          <p:nvPr/>
        </p:nvSpPr>
        <p:spPr>
          <a:xfrm>
            <a:off x="3541338" y="1829908"/>
            <a:ext cx="911682" cy="670999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DF7EF8F8-2D72-42C5-9128-D4C055B2110C}"/>
              </a:ext>
            </a:extLst>
          </p:cNvPr>
          <p:cNvSpPr/>
          <p:nvPr/>
        </p:nvSpPr>
        <p:spPr>
          <a:xfrm>
            <a:off x="3615235" y="1918191"/>
            <a:ext cx="911682" cy="670999"/>
          </a:xfrm>
          <a:prstGeom prst="star12">
            <a:avLst/>
          </a:prstGeom>
          <a:solidFill>
            <a:srgbClr val="F5462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De-</a:t>
            </a:r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BEC10-B58C-4644-A00E-1A3C8FFAA750}"/>
              </a:ext>
            </a:extLst>
          </p:cNvPr>
          <p:cNvSpPr/>
          <p:nvPr/>
        </p:nvSpPr>
        <p:spPr>
          <a:xfrm>
            <a:off x="10904144" y="1885071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07A207-E5FC-4710-92C5-E39D54830E86}"/>
              </a:ext>
            </a:extLst>
          </p:cNvPr>
          <p:cNvSpPr/>
          <p:nvPr/>
        </p:nvSpPr>
        <p:spPr>
          <a:xfrm>
            <a:off x="871383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59DA79-9D56-43E3-8340-DE93EFD8F8B5}"/>
              </a:ext>
            </a:extLst>
          </p:cNvPr>
          <p:cNvSpPr/>
          <p:nvPr/>
        </p:nvSpPr>
        <p:spPr>
          <a:xfrm>
            <a:off x="2396157" y="5771429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9FF868-9277-43E5-9C42-5287E58E532D}"/>
              </a:ext>
            </a:extLst>
          </p:cNvPr>
          <p:cNvSpPr/>
          <p:nvPr/>
        </p:nvSpPr>
        <p:spPr>
          <a:xfrm>
            <a:off x="3995404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BBB1-9EAD-41BE-9AE7-38FDCCF2A623}"/>
              </a:ext>
            </a:extLst>
          </p:cNvPr>
          <p:cNvSpPr/>
          <p:nvPr/>
        </p:nvSpPr>
        <p:spPr>
          <a:xfrm>
            <a:off x="7083808" y="5787781"/>
            <a:ext cx="3002014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083145-6297-4CC6-A914-1DECBA997FF4}"/>
              </a:ext>
            </a:extLst>
          </p:cNvPr>
          <p:cNvSpPr/>
          <p:nvPr/>
        </p:nvSpPr>
        <p:spPr>
          <a:xfrm>
            <a:off x="2127379" y="3425370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45D4CE-7071-4FEF-94D4-8A7CD1C2B2AF}"/>
              </a:ext>
            </a:extLst>
          </p:cNvPr>
          <p:cNvSpPr/>
          <p:nvPr/>
        </p:nvSpPr>
        <p:spPr>
          <a:xfrm>
            <a:off x="9638528" y="1077427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67A63-91ED-436C-82FE-8104F6FA2D41}"/>
              </a:ext>
            </a:extLst>
          </p:cNvPr>
          <p:cNvSpPr/>
          <p:nvPr/>
        </p:nvSpPr>
        <p:spPr>
          <a:xfrm>
            <a:off x="9685183" y="190066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2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0.12214 0.00023 C 0.17695 0.00023 0.24466 -0.00301 0.24466 -0.00556 L 0.24466 -0.0113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8411 3.7037E-6 C -0.12174 3.7037E-6 -0.1681 0.0449 -0.1681 0.08148 L -0.1681 0.16296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69 L 0.01472 0.17083 C 0.01771 0.20949 0.02227 0.23056 0.02722 0.23056 C 0.03256 0.23056 0.03698 0.20949 0.03998 0.17083 L 0.05482 -0.00069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9662 0.0101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5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0078 0.1824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00078 0.1824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12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6 L 0.00026 -0.08681 C 0.00026 -0.12593 -0.02292 -0.17384 -0.04167 -0.17384 L -0.0836 -0.17384 " pathEditMode="relative" rAng="0" ptsTypes="AAAA">
                                      <p:cBhvr>
                                        <p:cTn id="1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D18ECEA-66D4-4E42-9942-63A9B5BF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05" y="1027324"/>
            <a:ext cx="3839577" cy="42682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B3A1DBA-63FB-487C-A658-6B83FC11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6" y="616242"/>
            <a:ext cx="7354534" cy="49400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7D1F464-1382-455B-B0B8-2E1D7450D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1" y="5572218"/>
            <a:ext cx="10060985" cy="1195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234D6-3D3F-4D81-BBBB-2B978BC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0"/>
            <a:ext cx="10515600" cy="670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 Cache Hit</a:t>
            </a:r>
            <a:endParaRPr lang="en-IL" dirty="0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0B7C951-0599-4C58-A320-CD22A879B860}"/>
              </a:ext>
            </a:extLst>
          </p:cNvPr>
          <p:cNvSpPr/>
          <p:nvPr/>
        </p:nvSpPr>
        <p:spPr>
          <a:xfrm>
            <a:off x="3541338" y="1829908"/>
            <a:ext cx="911682" cy="670999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DF7EF8F8-2D72-42C5-9128-D4C055B2110C}"/>
              </a:ext>
            </a:extLst>
          </p:cNvPr>
          <p:cNvSpPr/>
          <p:nvPr/>
        </p:nvSpPr>
        <p:spPr>
          <a:xfrm>
            <a:off x="3595396" y="1915761"/>
            <a:ext cx="911682" cy="670999"/>
          </a:xfrm>
          <a:prstGeom prst="star12">
            <a:avLst/>
          </a:prstGeom>
          <a:solidFill>
            <a:srgbClr val="F5462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De-</a:t>
            </a:r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BEC10-B58C-4644-A00E-1A3C8FFAA750}"/>
              </a:ext>
            </a:extLst>
          </p:cNvPr>
          <p:cNvSpPr/>
          <p:nvPr/>
        </p:nvSpPr>
        <p:spPr>
          <a:xfrm>
            <a:off x="9049390" y="262229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07A207-E5FC-4710-92C5-E39D54830E86}"/>
              </a:ext>
            </a:extLst>
          </p:cNvPr>
          <p:cNvSpPr/>
          <p:nvPr/>
        </p:nvSpPr>
        <p:spPr>
          <a:xfrm>
            <a:off x="871383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59DA79-9D56-43E3-8340-DE93EFD8F8B5}"/>
              </a:ext>
            </a:extLst>
          </p:cNvPr>
          <p:cNvSpPr/>
          <p:nvPr/>
        </p:nvSpPr>
        <p:spPr>
          <a:xfrm>
            <a:off x="2434257" y="5771429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9FF868-9277-43E5-9C42-5287E58E532D}"/>
              </a:ext>
            </a:extLst>
          </p:cNvPr>
          <p:cNvSpPr/>
          <p:nvPr/>
        </p:nvSpPr>
        <p:spPr>
          <a:xfrm>
            <a:off x="3995404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BBB1-9EAD-41BE-9AE7-38FDCCF2A623}"/>
              </a:ext>
            </a:extLst>
          </p:cNvPr>
          <p:cNvSpPr/>
          <p:nvPr/>
        </p:nvSpPr>
        <p:spPr>
          <a:xfrm>
            <a:off x="5594651" y="5777186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45D4CE-7071-4FEF-94D4-8A7CD1C2B2AF}"/>
              </a:ext>
            </a:extLst>
          </p:cNvPr>
          <p:cNvSpPr/>
          <p:nvPr/>
        </p:nvSpPr>
        <p:spPr>
          <a:xfrm>
            <a:off x="9049390" y="3481940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67A63-91ED-436C-82FE-8104F6FA2D41}"/>
              </a:ext>
            </a:extLst>
          </p:cNvPr>
          <p:cNvSpPr/>
          <p:nvPr/>
        </p:nvSpPr>
        <p:spPr>
          <a:xfrm>
            <a:off x="9685183" y="190066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A4F726D-3231-4D5C-9644-6DE049498154}"/>
              </a:ext>
            </a:extLst>
          </p:cNvPr>
          <p:cNvSpPr/>
          <p:nvPr/>
        </p:nvSpPr>
        <p:spPr>
          <a:xfrm>
            <a:off x="871383" y="2440272"/>
            <a:ext cx="2724013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571378-D610-4F5A-95DA-903794A7511F}"/>
              </a:ext>
            </a:extLst>
          </p:cNvPr>
          <p:cNvSpPr/>
          <p:nvPr/>
        </p:nvSpPr>
        <p:spPr>
          <a:xfrm rot="8513789">
            <a:off x="2205351" y="3035253"/>
            <a:ext cx="1565581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41B2F8-B0DF-4CCE-B03A-F34D9C29FDA8}"/>
              </a:ext>
            </a:extLst>
          </p:cNvPr>
          <p:cNvSpPr/>
          <p:nvPr/>
        </p:nvSpPr>
        <p:spPr>
          <a:xfrm rot="5400000">
            <a:off x="1475945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6184B-CB01-4F1B-8CCB-B13DAB4800D4}"/>
              </a:ext>
            </a:extLst>
          </p:cNvPr>
          <p:cNvSpPr/>
          <p:nvPr/>
        </p:nvSpPr>
        <p:spPr>
          <a:xfrm rot="16200000">
            <a:off x="180194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A5318B-6604-4F3F-9DC6-4C8F3B0A6217}"/>
              </a:ext>
            </a:extLst>
          </p:cNvPr>
          <p:cNvSpPr/>
          <p:nvPr/>
        </p:nvSpPr>
        <p:spPr>
          <a:xfrm rot="5400000">
            <a:off x="229045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0FF263-E828-4F23-93CC-8C009312F25B}"/>
              </a:ext>
            </a:extLst>
          </p:cNvPr>
          <p:cNvSpPr/>
          <p:nvPr/>
        </p:nvSpPr>
        <p:spPr>
          <a:xfrm rot="5400000">
            <a:off x="3325265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2CDDDAC-FCCA-4668-AFA9-12FC64A116CF}"/>
              </a:ext>
            </a:extLst>
          </p:cNvPr>
          <p:cNvSpPr/>
          <p:nvPr/>
        </p:nvSpPr>
        <p:spPr>
          <a:xfrm rot="16200000">
            <a:off x="3796949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91EDC5-918A-4750-8DD6-76C77EEF93CE}"/>
              </a:ext>
            </a:extLst>
          </p:cNvPr>
          <p:cNvSpPr/>
          <p:nvPr/>
        </p:nvSpPr>
        <p:spPr>
          <a:xfrm rot="14311729">
            <a:off x="3792007" y="2963942"/>
            <a:ext cx="12391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88A720F-77DB-472F-804D-223FB58FF73C}"/>
              </a:ext>
            </a:extLst>
          </p:cNvPr>
          <p:cNvSpPr/>
          <p:nvPr/>
        </p:nvSpPr>
        <p:spPr>
          <a:xfrm rot="11383572">
            <a:off x="827536" y="1878835"/>
            <a:ext cx="2783261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A85A0C-A879-4D29-A390-7048903C42A9}"/>
              </a:ext>
            </a:extLst>
          </p:cNvPr>
          <p:cNvSpPr/>
          <p:nvPr/>
        </p:nvSpPr>
        <p:spPr>
          <a:xfrm>
            <a:off x="8209327" y="2671814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A1742E-40B5-476C-A2C8-C09D274B3E60}"/>
              </a:ext>
            </a:extLst>
          </p:cNvPr>
          <p:cNvSpPr/>
          <p:nvPr/>
        </p:nvSpPr>
        <p:spPr>
          <a:xfrm>
            <a:off x="8623977" y="5771429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AE696689-37FC-468A-8273-8A2274DB9938}"/>
              </a:ext>
            </a:extLst>
          </p:cNvPr>
          <p:cNvSpPr/>
          <p:nvPr/>
        </p:nvSpPr>
        <p:spPr>
          <a:xfrm>
            <a:off x="2184559" y="3010086"/>
            <a:ext cx="681852" cy="57657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Tag Hit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32712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13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D18ECEA-66D4-4E42-9942-63A9B5BF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05" y="1027324"/>
            <a:ext cx="3839577" cy="42682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B3A1DBA-63FB-487C-A658-6B83FC11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6" y="616242"/>
            <a:ext cx="7354534" cy="49400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7D1F464-1382-455B-B0B8-2E1D7450D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1" y="5572218"/>
            <a:ext cx="10060985" cy="1195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234D6-3D3F-4D81-BBBB-2B978BC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0"/>
            <a:ext cx="10515600" cy="670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 Cache Miss</a:t>
            </a:r>
            <a:endParaRPr lang="en-IL" dirty="0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0B7C951-0599-4C58-A320-CD22A879B860}"/>
              </a:ext>
            </a:extLst>
          </p:cNvPr>
          <p:cNvSpPr/>
          <p:nvPr/>
        </p:nvSpPr>
        <p:spPr>
          <a:xfrm>
            <a:off x="3541338" y="1829908"/>
            <a:ext cx="911682" cy="670999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DF7EF8F8-2D72-42C5-9128-D4C055B2110C}"/>
              </a:ext>
            </a:extLst>
          </p:cNvPr>
          <p:cNvSpPr/>
          <p:nvPr/>
        </p:nvSpPr>
        <p:spPr>
          <a:xfrm>
            <a:off x="3595396" y="1915761"/>
            <a:ext cx="911682" cy="670999"/>
          </a:xfrm>
          <a:prstGeom prst="star12">
            <a:avLst/>
          </a:prstGeom>
          <a:solidFill>
            <a:srgbClr val="F5462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De-</a:t>
            </a:r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BEC10-B58C-4644-A00E-1A3C8FFAA750}"/>
              </a:ext>
            </a:extLst>
          </p:cNvPr>
          <p:cNvSpPr/>
          <p:nvPr/>
        </p:nvSpPr>
        <p:spPr>
          <a:xfrm>
            <a:off x="9049390" y="262229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07A207-E5FC-4710-92C5-E39D54830E86}"/>
              </a:ext>
            </a:extLst>
          </p:cNvPr>
          <p:cNvSpPr/>
          <p:nvPr/>
        </p:nvSpPr>
        <p:spPr>
          <a:xfrm>
            <a:off x="871383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59DA79-9D56-43E3-8340-DE93EFD8F8B5}"/>
              </a:ext>
            </a:extLst>
          </p:cNvPr>
          <p:cNvSpPr/>
          <p:nvPr/>
        </p:nvSpPr>
        <p:spPr>
          <a:xfrm>
            <a:off x="2434257" y="5771429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9FF868-9277-43E5-9C42-5287E58E532D}"/>
              </a:ext>
            </a:extLst>
          </p:cNvPr>
          <p:cNvSpPr/>
          <p:nvPr/>
        </p:nvSpPr>
        <p:spPr>
          <a:xfrm>
            <a:off x="3995404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BBB1-9EAD-41BE-9AE7-38FDCCF2A623}"/>
              </a:ext>
            </a:extLst>
          </p:cNvPr>
          <p:cNvSpPr/>
          <p:nvPr/>
        </p:nvSpPr>
        <p:spPr>
          <a:xfrm>
            <a:off x="5594651" y="5777186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45D4CE-7071-4FEF-94D4-8A7CD1C2B2AF}"/>
              </a:ext>
            </a:extLst>
          </p:cNvPr>
          <p:cNvSpPr/>
          <p:nvPr/>
        </p:nvSpPr>
        <p:spPr>
          <a:xfrm>
            <a:off x="9049390" y="3481940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67A63-91ED-436C-82FE-8104F6FA2D41}"/>
              </a:ext>
            </a:extLst>
          </p:cNvPr>
          <p:cNvSpPr/>
          <p:nvPr/>
        </p:nvSpPr>
        <p:spPr>
          <a:xfrm>
            <a:off x="9685183" y="190066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A4F726D-3231-4D5C-9644-6DE049498154}"/>
              </a:ext>
            </a:extLst>
          </p:cNvPr>
          <p:cNvSpPr/>
          <p:nvPr/>
        </p:nvSpPr>
        <p:spPr>
          <a:xfrm>
            <a:off x="871383" y="2440272"/>
            <a:ext cx="2724013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571378-D610-4F5A-95DA-903794A7511F}"/>
              </a:ext>
            </a:extLst>
          </p:cNvPr>
          <p:cNvSpPr/>
          <p:nvPr/>
        </p:nvSpPr>
        <p:spPr>
          <a:xfrm rot="8513789">
            <a:off x="2205351" y="3035253"/>
            <a:ext cx="1565581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41B2F8-B0DF-4CCE-B03A-F34D9C29FDA8}"/>
              </a:ext>
            </a:extLst>
          </p:cNvPr>
          <p:cNvSpPr/>
          <p:nvPr/>
        </p:nvSpPr>
        <p:spPr>
          <a:xfrm rot="5400000">
            <a:off x="1475945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6184B-CB01-4F1B-8CCB-B13DAB4800D4}"/>
              </a:ext>
            </a:extLst>
          </p:cNvPr>
          <p:cNvSpPr/>
          <p:nvPr/>
        </p:nvSpPr>
        <p:spPr>
          <a:xfrm rot="16200000">
            <a:off x="180194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A5318B-6604-4F3F-9DC6-4C8F3B0A6217}"/>
              </a:ext>
            </a:extLst>
          </p:cNvPr>
          <p:cNvSpPr/>
          <p:nvPr/>
        </p:nvSpPr>
        <p:spPr>
          <a:xfrm rot="5400000">
            <a:off x="229045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0FF263-E828-4F23-93CC-8C009312F25B}"/>
              </a:ext>
            </a:extLst>
          </p:cNvPr>
          <p:cNvSpPr/>
          <p:nvPr/>
        </p:nvSpPr>
        <p:spPr>
          <a:xfrm rot="5400000">
            <a:off x="3325265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2CDDDAC-FCCA-4668-AFA9-12FC64A116CF}"/>
              </a:ext>
            </a:extLst>
          </p:cNvPr>
          <p:cNvSpPr/>
          <p:nvPr/>
        </p:nvSpPr>
        <p:spPr>
          <a:xfrm rot="16200000">
            <a:off x="3796949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91EDC5-918A-4750-8DD6-76C77EEF93CE}"/>
              </a:ext>
            </a:extLst>
          </p:cNvPr>
          <p:cNvSpPr/>
          <p:nvPr/>
        </p:nvSpPr>
        <p:spPr>
          <a:xfrm rot="14311729">
            <a:off x="3792007" y="2963942"/>
            <a:ext cx="12391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88A720F-77DB-472F-804D-223FB58FF73C}"/>
              </a:ext>
            </a:extLst>
          </p:cNvPr>
          <p:cNvSpPr/>
          <p:nvPr/>
        </p:nvSpPr>
        <p:spPr>
          <a:xfrm rot="10297695">
            <a:off x="965583" y="1714227"/>
            <a:ext cx="2810664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A85A0C-A879-4D29-A390-7048903C42A9}"/>
              </a:ext>
            </a:extLst>
          </p:cNvPr>
          <p:cNvSpPr/>
          <p:nvPr/>
        </p:nvSpPr>
        <p:spPr>
          <a:xfrm>
            <a:off x="9049389" y="4284744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A1742E-40B5-476C-A2C8-C09D274B3E60}"/>
              </a:ext>
            </a:extLst>
          </p:cNvPr>
          <p:cNvSpPr/>
          <p:nvPr/>
        </p:nvSpPr>
        <p:spPr>
          <a:xfrm>
            <a:off x="8623977" y="5771429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AE696689-37FC-468A-8273-8A2274DB9938}"/>
              </a:ext>
            </a:extLst>
          </p:cNvPr>
          <p:cNvSpPr/>
          <p:nvPr/>
        </p:nvSpPr>
        <p:spPr>
          <a:xfrm>
            <a:off x="2184559" y="3010086"/>
            <a:ext cx="681852" cy="57657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Tag Hit</a:t>
            </a:r>
            <a:endParaRPr lang="en-IL" sz="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B8DB4E-130E-27C3-7380-91C4C4916AB6}"/>
              </a:ext>
            </a:extLst>
          </p:cNvPr>
          <p:cNvSpPr/>
          <p:nvPr/>
        </p:nvSpPr>
        <p:spPr>
          <a:xfrm>
            <a:off x="10198528" y="421319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AEBFB7-3137-1B7B-8487-A06EABEE6D02}"/>
              </a:ext>
            </a:extLst>
          </p:cNvPr>
          <p:cNvSpPr/>
          <p:nvPr/>
        </p:nvSpPr>
        <p:spPr>
          <a:xfrm>
            <a:off x="10198527" y="3384714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142D74-8B2E-3DAC-0624-E7505CDE1D95}"/>
              </a:ext>
            </a:extLst>
          </p:cNvPr>
          <p:cNvSpPr/>
          <p:nvPr/>
        </p:nvSpPr>
        <p:spPr>
          <a:xfrm>
            <a:off x="10198527" y="2642346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672408-DC52-7E89-B921-F4B28E0400A5}"/>
              </a:ext>
            </a:extLst>
          </p:cNvPr>
          <p:cNvSpPr/>
          <p:nvPr/>
        </p:nvSpPr>
        <p:spPr>
          <a:xfrm rot="19372766">
            <a:off x="5037699" y="2753417"/>
            <a:ext cx="1668054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4C2B43-7263-A861-10D6-30A9DF39B9A4}"/>
              </a:ext>
            </a:extLst>
          </p:cNvPr>
          <p:cNvSpPr/>
          <p:nvPr/>
        </p:nvSpPr>
        <p:spPr>
          <a:xfrm rot="10800000">
            <a:off x="4036507" y="1612496"/>
            <a:ext cx="2779984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A22E72-BAD6-08F5-899B-63E99C8A63B8}"/>
              </a:ext>
            </a:extLst>
          </p:cNvPr>
          <p:cNvSpPr/>
          <p:nvPr/>
        </p:nvSpPr>
        <p:spPr>
          <a:xfrm rot="8513789">
            <a:off x="2392006" y="2983997"/>
            <a:ext cx="1565581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284729-F329-FE10-0DBE-B998C2CD4ED5}"/>
              </a:ext>
            </a:extLst>
          </p:cNvPr>
          <p:cNvSpPr/>
          <p:nvPr/>
        </p:nvSpPr>
        <p:spPr>
          <a:xfrm rot="5400000">
            <a:off x="1556458" y="4280573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13FEEF-583D-22D4-81CD-EE8E50F2221F}"/>
              </a:ext>
            </a:extLst>
          </p:cNvPr>
          <p:cNvSpPr/>
          <p:nvPr/>
        </p:nvSpPr>
        <p:spPr>
          <a:xfrm rot="16200000">
            <a:off x="1882457" y="4280573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16AFEAA-9D50-8533-7119-287A4F6C3AD2}"/>
              </a:ext>
            </a:extLst>
          </p:cNvPr>
          <p:cNvSpPr/>
          <p:nvPr/>
        </p:nvSpPr>
        <p:spPr>
          <a:xfrm rot="5400000">
            <a:off x="2370967" y="4280573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A75594-0A27-20B0-A1CC-95D1613D8D9C}"/>
              </a:ext>
            </a:extLst>
          </p:cNvPr>
          <p:cNvSpPr/>
          <p:nvPr/>
        </p:nvSpPr>
        <p:spPr>
          <a:xfrm rot="5400000">
            <a:off x="3405778" y="4238997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52A2C5-03D6-4EB0-484C-FCD37B3B109D}"/>
              </a:ext>
            </a:extLst>
          </p:cNvPr>
          <p:cNvSpPr/>
          <p:nvPr/>
        </p:nvSpPr>
        <p:spPr>
          <a:xfrm rot="16200000">
            <a:off x="3877462" y="4238997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183C15E-B6AE-D879-AF35-F02F5EAC512E}"/>
              </a:ext>
            </a:extLst>
          </p:cNvPr>
          <p:cNvSpPr/>
          <p:nvPr/>
        </p:nvSpPr>
        <p:spPr>
          <a:xfrm rot="5400000">
            <a:off x="4390756" y="4238996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62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13" grpId="0" animBg="1"/>
      <p:bldP spid="1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4B63-A01B-4CD7-950E-FC93898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211027"/>
            <a:ext cx="6903719" cy="95912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Pipe Stages &amp; Outcomes</a:t>
            </a:r>
            <a:endParaRPr lang="en-IL" sz="5400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DB3FA85D-77B9-187C-73E5-892FF7E3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The Pipe has 6 Steps </a:t>
            </a:r>
            <a:br>
              <a:rPr lang="en-US" sz="2000" dirty="0"/>
            </a:br>
            <a:r>
              <a:rPr lang="en-US" sz="2000" dirty="0"/>
              <a:t>in 2-6 Pipe Stages. (Implementation Specific)</a:t>
            </a:r>
          </a:p>
          <a:p>
            <a:r>
              <a:rPr lang="en-US" sz="2000" dirty="0"/>
              <a:t>3 Types of Lookup request:</a:t>
            </a:r>
            <a:br>
              <a:rPr lang="en-US" sz="2000" dirty="0"/>
            </a:br>
            <a:r>
              <a:rPr lang="en-US" sz="1600" dirty="0"/>
              <a:t>(1) Read (2) Write (3) Fill</a:t>
            </a:r>
          </a:p>
          <a:p>
            <a:r>
              <a:rPr lang="en-US" sz="2000" dirty="0"/>
              <a:t>8 Possible Flows in the Pipe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1142-F943-413F-8CF9-888EBC49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86" y="1545623"/>
            <a:ext cx="8145050" cy="49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70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ED55-15CD-0A25-CF28-C9F8963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Concepts – we want to discuss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8E96-2322-5BA3-4B0E-EA4E6624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2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Cache Associativity:</a:t>
            </a:r>
          </a:p>
          <a:p>
            <a:r>
              <a:rPr lang="en-US" dirty="0"/>
              <a:t>Direct Mapping</a:t>
            </a:r>
          </a:p>
          <a:p>
            <a:r>
              <a:rPr lang="en-US" dirty="0"/>
              <a:t>Fully associative</a:t>
            </a:r>
          </a:p>
          <a:p>
            <a:r>
              <a:rPr lang="en-US" dirty="0"/>
              <a:t>16/8/4-way associative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Memory address – DDR RAM</a:t>
            </a:r>
          </a:p>
          <a:p>
            <a:r>
              <a:rPr lang="en-US" dirty="0"/>
              <a:t>TAG, SET, Offset, Way, CL</a:t>
            </a:r>
          </a:p>
          <a:p>
            <a:r>
              <a:rPr lang="en-US" dirty="0"/>
              <a:t>MESI</a:t>
            </a:r>
          </a:p>
          <a:p>
            <a:r>
              <a:rPr lang="en-US" dirty="0"/>
              <a:t>Snoops – Example: </a:t>
            </a:r>
            <a:r>
              <a:rPr lang="en-US" dirty="0" err="1"/>
              <a:t>SnpInv</a:t>
            </a:r>
            <a:r>
              <a:rPr lang="en-US" dirty="0"/>
              <a:t>, </a:t>
            </a:r>
            <a:r>
              <a:rPr lang="en-US" dirty="0" err="1"/>
              <a:t>SnpRd</a:t>
            </a:r>
            <a:r>
              <a:rPr lang="en-US" dirty="0"/>
              <a:t>, </a:t>
            </a:r>
            <a:r>
              <a:rPr lang="en-US" dirty="0" err="1"/>
              <a:t>SnpData</a:t>
            </a:r>
            <a:r>
              <a:rPr lang="en-US" dirty="0"/>
              <a:t>, </a:t>
            </a:r>
          </a:p>
          <a:p>
            <a:r>
              <a:rPr lang="en-US" dirty="0"/>
              <a:t>Partial Write</a:t>
            </a:r>
          </a:p>
          <a:p>
            <a:r>
              <a:rPr lang="en-US" dirty="0"/>
              <a:t>Fill</a:t>
            </a:r>
          </a:p>
          <a:p>
            <a:r>
              <a:rPr lang="en-US" dirty="0"/>
              <a:t>Prefetch</a:t>
            </a:r>
          </a:p>
          <a:p>
            <a:r>
              <a:rPr lang="en-US" dirty="0"/>
              <a:t>Silent Evict , Clean Evict ,Dirty Evict</a:t>
            </a:r>
          </a:p>
          <a:p>
            <a:r>
              <a:rPr lang="en-US" dirty="0"/>
              <a:t>Write Back</a:t>
            </a:r>
          </a:p>
          <a:p>
            <a:r>
              <a:rPr lang="en-US" dirty="0"/>
              <a:t>Clean Data forwarding</a:t>
            </a:r>
          </a:p>
          <a:p>
            <a:r>
              <a:rPr lang="en-US" dirty="0"/>
              <a:t>Cache 2 Cache </a:t>
            </a:r>
            <a:r>
              <a:rPr lang="en-US" dirty="0" err="1"/>
              <a:t>forwaring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10609729" y="1624012"/>
            <a:ext cx="1183340" cy="42321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BF984-7D49-73EA-B51F-E619ABC7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Far Memory:</a:t>
            </a:r>
            <a:br>
              <a:rPr lang="en-US" b="1" dirty="0"/>
            </a:br>
            <a:r>
              <a:rPr lang="en-US" dirty="0"/>
              <a:t>From cache point of view -</a:t>
            </a:r>
            <a:br>
              <a:rPr lang="en-US" b="1" dirty="0"/>
            </a:br>
            <a:r>
              <a:rPr lang="en-US" dirty="0"/>
              <a:t>The “full” data structure.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higher level of cache</a:t>
            </a:r>
          </a:p>
          <a:p>
            <a:pPr>
              <a:buFontTx/>
              <a:buChar char="-"/>
            </a:pPr>
            <a:r>
              <a:rPr lang="en-US" dirty="0"/>
              <a:t>DDR (DRAM)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May be distributed memory.</a:t>
            </a:r>
          </a:p>
        </p:txBody>
      </p:sp>
    </p:spTree>
    <p:extLst>
      <p:ext uri="{BB962C8B-B14F-4D97-AF65-F5344CB8AC3E}">
        <p14:creationId xmlns:p14="http://schemas.microsoft.com/office/powerpoint/2010/main" val="41255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6005566" y="2070847"/>
            <a:ext cx="4395733" cy="21380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B862E6-F168-A8A7-EDD4-D2A47341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Transaction Queue (TQ)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Follows the “life cycle” of transactions.</a:t>
            </a:r>
            <a:br>
              <a:rPr lang="en-US" dirty="0"/>
            </a:br>
            <a:r>
              <a:rPr lang="en-US" dirty="0"/>
              <a:t>Classic implementation is FSM per entry.</a:t>
            </a:r>
          </a:p>
        </p:txBody>
      </p:sp>
    </p:spTree>
    <p:extLst>
      <p:ext uri="{BB962C8B-B14F-4D97-AF65-F5344CB8AC3E}">
        <p14:creationId xmlns:p14="http://schemas.microsoft.com/office/powerpoint/2010/main" val="213311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6314849" y="5411412"/>
            <a:ext cx="1148270" cy="928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04C6F6-217E-E11C-5A49-9FCA9970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Tag Array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Maps the full Physical memory to the cache structure.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7948666" y="5446058"/>
            <a:ext cx="1531510" cy="8673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8264-1DF7-85A4-6326-F3177A26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Cache Array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6348466" y="4625788"/>
            <a:ext cx="3716658" cy="645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90FB-4A55-F93F-9B04-6315D8E2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Cache Pipe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4085</Words>
  <Application>Microsoft Office PowerPoint</Application>
  <PresentationFormat>Widescreen</PresentationFormat>
  <Paragraphs>614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Bookman Old Style</vt:lpstr>
      <vt:lpstr>Calibri</vt:lpstr>
      <vt:lpstr>Rockwell</vt:lpstr>
      <vt:lpstr>Trebuchet MS</vt:lpstr>
      <vt:lpstr>Damask</vt:lpstr>
      <vt:lpstr>Cache Concepts</vt:lpstr>
      <vt:lpstr>Cache Concepts – we want to discuss </vt:lpstr>
      <vt:lpstr>But first:</vt:lpstr>
      <vt:lpstr>Cache structure example</vt:lpstr>
      <vt:lpstr>Cache structure example</vt:lpstr>
      <vt:lpstr>Cache structure example</vt:lpstr>
      <vt:lpstr>Cache structure example</vt:lpstr>
      <vt:lpstr>Cache structure example</vt:lpstr>
      <vt:lpstr>Cache structure example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 - Example</vt:lpstr>
      <vt:lpstr>Cache - Example</vt:lpstr>
      <vt:lpstr>Cache - Example</vt:lpstr>
      <vt:lpstr>Cache - Example</vt:lpstr>
      <vt:lpstr>Cache - Example</vt:lpstr>
      <vt:lpstr>Cache - Example</vt:lpstr>
      <vt:lpstr>Cache - Example</vt:lpstr>
      <vt:lpstr>Block Diagram</vt:lpstr>
      <vt:lpstr>Block Diagram</vt:lpstr>
      <vt:lpstr>TQ Entry State Machine:</vt:lpstr>
      <vt:lpstr>TQ Entry State Machine:</vt:lpstr>
      <vt:lpstr>TQ Entry State Machine:</vt:lpstr>
      <vt:lpstr>Write Cache Hit</vt:lpstr>
      <vt:lpstr>Read Cache Hit</vt:lpstr>
      <vt:lpstr>Read Cache Miss</vt:lpstr>
      <vt:lpstr>Pipe Stages &amp; Outcomes</vt:lpstr>
      <vt:lpstr>Cache Concepts – we want to discuss 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Concepts</dc:title>
  <dc:creator>Amichai Ben David</dc:creator>
  <cp:lastModifiedBy>Amichai Ben David</cp:lastModifiedBy>
  <cp:revision>1</cp:revision>
  <dcterms:created xsi:type="dcterms:W3CDTF">2022-11-22T10:30:59Z</dcterms:created>
  <dcterms:modified xsi:type="dcterms:W3CDTF">2022-11-22T10:55:54Z</dcterms:modified>
</cp:coreProperties>
</file>