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notesMasterIdLst>
    <p:notesMasterId r:id="rId39"/>
  </p:notesMasterIdLst>
  <p:sldIdLst>
    <p:sldId id="256" r:id="rId2"/>
    <p:sldId id="261" r:id="rId3"/>
    <p:sldId id="275" r:id="rId4"/>
    <p:sldId id="271" r:id="rId5"/>
    <p:sldId id="276" r:id="rId6"/>
    <p:sldId id="277" r:id="rId7"/>
    <p:sldId id="278" r:id="rId8"/>
    <p:sldId id="279" r:id="rId9"/>
    <p:sldId id="280" r:id="rId10"/>
    <p:sldId id="272" r:id="rId11"/>
    <p:sldId id="282" r:id="rId12"/>
    <p:sldId id="281" r:id="rId13"/>
    <p:sldId id="283" r:id="rId14"/>
    <p:sldId id="270" r:id="rId15"/>
    <p:sldId id="293" r:id="rId16"/>
    <p:sldId id="259" r:id="rId17"/>
    <p:sldId id="262" r:id="rId18"/>
    <p:sldId id="263" r:id="rId19"/>
    <p:sldId id="264" r:id="rId20"/>
    <p:sldId id="265" r:id="rId21"/>
    <p:sldId id="266" r:id="rId22"/>
    <p:sldId id="268" r:id="rId23"/>
    <p:sldId id="269" r:id="rId24"/>
    <p:sldId id="267" r:id="rId25"/>
    <p:sldId id="258" r:id="rId26"/>
    <p:sldId id="285" r:id="rId27"/>
    <p:sldId id="284" r:id="rId28"/>
    <p:sldId id="287" r:id="rId29"/>
    <p:sldId id="292" r:id="rId30"/>
    <p:sldId id="286" r:id="rId31"/>
    <p:sldId id="288" r:id="rId32"/>
    <p:sldId id="290" r:id="rId33"/>
    <p:sldId id="296" r:id="rId34"/>
    <p:sldId id="291" r:id="rId35"/>
    <p:sldId id="289" r:id="rId36"/>
    <p:sldId id="294" r:id="rId37"/>
    <p:sldId id="29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F8A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1641B2-A2F8-4217-B7C7-7D8849F20AE9}" v="9" dt="2023-02-05T20:38:22.8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9" autoAdjust="0"/>
    <p:restoredTop sz="94711" autoAdjust="0"/>
  </p:normalViewPr>
  <p:slideViewPr>
    <p:cSldViewPr snapToGrid="0">
      <p:cViewPr varScale="1">
        <p:scale>
          <a:sx n="154" d="100"/>
          <a:sy n="154" d="100"/>
        </p:scale>
        <p:origin x="258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David, Amichai" userId="61db3613-8e7d-462d-ad89-c92cdcbd783e" providerId="ADAL" clId="{0A9FCC0F-97AF-4C53-9B3C-A197022201F1}"/>
    <pc:docChg chg="undo custSel addSld delSld modSld sldOrd">
      <pc:chgData name="Ben David, Amichai" userId="61db3613-8e7d-462d-ad89-c92cdcbd783e" providerId="ADAL" clId="{0A9FCC0F-97AF-4C53-9B3C-A197022201F1}" dt="2021-11-04T15:10:11.543" v="1499" actId="20577"/>
      <pc:docMkLst>
        <pc:docMk/>
      </pc:docMkLst>
      <pc:sldChg chg="modSp new mod">
        <pc:chgData name="Ben David, Amichai" userId="61db3613-8e7d-462d-ad89-c92cdcbd783e" providerId="ADAL" clId="{0A9FCC0F-97AF-4C53-9B3C-A197022201F1}" dt="2021-10-30T17:19:03.859" v="186" actId="27636"/>
        <pc:sldMkLst>
          <pc:docMk/>
          <pc:sldMk cId="335880267" sldId="256"/>
        </pc:sldMkLst>
        <pc:spChg chg="mod">
          <ac:chgData name="Ben David, Amichai" userId="61db3613-8e7d-462d-ad89-c92cdcbd783e" providerId="ADAL" clId="{0A9FCC0F-97AF-4C53-9B3C-A197022201F1}" dt="2021-10-30T17:19:03.859" v="186" actId="27636"/>
          <ac:spMkLst>
            <pc:docMk/>
            <pc:sldMk cId="335880267" sldId="256"/>
            <ac:spMk id="2" creationId="{35E2B1FF-4D82-452E-9DA2-799937404E6E}"/>
          </ac:spMkLst>
        </pc:spChg>
        <pc:spChg chg="mod">
          <ac:chgData name="Ben David, Amichai" userId="61db3613-8e7d-462d-ad89-c92cdcbd783e" providerId="ADAL" clId="{0A9FCC0F-97AF-4C53-9B3C-A197022201F1}" dt="2021-10-30T17:19:03.711" v="185"/>
          <ac:spMkLst>
            <pc:docMk/>
            <pc:sldMk cId="335880267" sldId="256"/>
            <ac:spMk id="3" creationId="{F9D2BB20-F4AF-41CB-9420-026E627F74B8}"/>
          </ac:spMkLst>
        </pc:spChg>
      </pc:sldChg>
      <pc:sldChg chg="addSp delSp modSp new del">
        <pc:chgData name="Ben David, Amichai" userId="61db3613-8e7d-462d-ad89-c92cdcbd783e" providerId="ADAL" clId="{0A9FCC0F-97AF-4C53-9B3C-A197022201F1}" dt="2021-10-30T17:22:12.480" v="231" actId="47"/>
        <pc:sldMkLst>
          <pc:docMk/>
          <pc:sldMk cId="3022797444" sldId="257"/>
        </pc:sldMkLst>
        <pc:spChg chg="mod">
          <ac:chgData name="Ben David, Amichai" userId="61db3613-8e7d-462d-ad89-c92cdcbd783e" providerId="ADAL" clId="{0A9FCC0F-97AF-4C53-9B3C-A197022201F1}" dt="2021-10-30T17:19:03.711" v="185"/>
          <ac:spMkLst>
            <pc:docMk/>
            <pc:sldMk cId="3022797444" sldId="257"/>
            <ac:spMk id="2" creationId="{39CF4718-ED3A-4CE6-932E-203F9A055EA5}"/>
          </ac:spMkLst>
        </pc:spChg>
        <pc:spChg chg="add del mod">
          <ac:chgData name="Ben David, Amichai" userId="61db3613-8e7d-462d-ad89-c92cdcbd783e" providerId="ADAL" clId="{0A9FCC0F-97AF-4C53-9B3C-A197022201F1}" dt="2021-10-30T17:19:03.711" v="185"/>
          <ac:spMkLst>
            <pc:docMk/>
            <pc:sldMk cId="3022797444" sldId="257"/>
            <ac:spMk id="3" creationId="{F4D49F1A-D371-40F1-A046-6F0DDE07E1E1}"/>
          </ac:spMkLst>
        </pc:spChg>
        <pc:spChg chg="mod">
          <ac:chgData name="Ben David, Amichai" userId="61db3613-8e7d-462d-ad89-c92cdcbd783e" providerId="ADAL" clId="{0A9FCC0F-97AF-4C53-9B3C-A197022201F1}" dt="2021-10-30T17:19:03.711" v="185"/>
          <ac:spMkLst>
            <pc:docMk/>
            <pc:sldMk cId="3022797444" sldId="257"/>
            <ac:spMk id="4" creationId="{4E10EA54-0819-41BD-90FD-58172F828456}"/>
          </ac:spMkLst>
        </pc:spChg>
        <pc:picChg chg="add del mod">
          <ac:chgData name="Ben David, Amichai" userId="61db3613-8e7d-462d-ad89-c92cdcbd783e" providerId="ADAL" clId="{0A9FCC0F-97AF-4C53-9B3C-A197022201F1}" dt="2021-10-30T17:18:02.632" v="143"/>
          <ac:picMkLst>
            <pc:docMk/>
            <pc:sldMk cId="3022797444" sldId="257"/>
            <ac:picMk id="5" creationId="{18D6703B-06BB-415D-95C7-0FC8F7EA12AE}"/>
          </ac:picMkLst>
        </pc:picChg>
      </pc:sldChg>
      <pc:sldChg chg="addSp delSp modSp new mod ord setBg setClrOvrMap">
        <pc:chgData name="Ben David, Amichai" userId="61db3613-8e7d-462d-ad89-c92cdcbd783e" providerId="ADAL" clId="{0A9FCC0F-97AF-4C53-9B3C-A197022201F1}" dt="2021-11-04T07:44:37.953" v="922"/>
        <pc:sldMkLst>
          <pc:docMk/>
          <pc:sldMk cId="3352610662" sldId="258"/>
        </pc:sldMkLst>
        <pc:spChg chg="mod ord">
          <ac:chgData name="Ben David, Amichai" userId="61db3613-8e7d-462d-ad89-c92cdcbd783e" providerId="ADAL" clId="{0A9FCC0F-97AF-4C53-9B3C-A197022201F1}" dt="2021-10-30T17:21:06.889" v="220" actId="26606"/>
          <ac:spMkLst>
            <pc:docMk/>
            <pc:sldMk cId="3352610662" sldId="258"/>
            <ac:spMk id="2" creationId="{3F74750D-D383-48A7-A95E-C26748BE635C}"/>
          </ac:spMkLst>
        </pc:spChg>
        <pc:spChg chg="del">
          <ac:chgData name="Ben David, Amichai" userId="61db3613-8e7d-462d-ad89-c92cdcbd783e" providerId="ADAL" clId="{0A9FCC0F-97AF-4C53-9B3C-A197022201F1}" dt="2021-10-30T17:18:13.459" v="145"/>
          <ac:spMkLst>
            <pc:docMk/>
            <pc:sldMk cId="3352610662" sldId="258"/>
            <ac:spMk id="3" creationId="{69D98001-4E55-4DC0-8213-B68E658EC1DE}"/>
          </ac:spMkLst>
        </pc:spChg>
        <pc:spChg chg="add del">
          <ac:chgData name="Ben David, Amichai" userId="61db3613-8e7d-462d-ad89-c92cdcbd783e" providerId="ADAL" clId="{0A9FCC0F-97AF-4C53-9B3C-A197022201F1}" dt="2021-10-30T17:20:23.542" v="192" actId="26606"/>
          <ac:spMkLst>
            <pc:docMk/>
            <pc:sldMk cId="3352610662" sldId="258"/>
            <ac:spMk id="8" creationId="{F1D8220C-B53D-40E3-8752-F916871C87CB}"/>
          </ac:spMkLst>
        </pc:spChg>
        <pc:spChg chg="add del">
          <ac:chgData name="Ben David, Amichai" userId="61db3613-8e7d-462d-ad89-c92cdcbd783e" providerId="ADAL" clId="{0A9FCC0F-97AF-4C53-9B3C-A197022201F1}" dt="2021-10-30T17:20:22.349" v="188" actId="26606"/>
          <ac:spMkLst>
            <pc:docMk/>
            <pc:sldMk cId="3352610662" sldId="258"/>
            <ac:spMk id="13" creationId="{4AC0CD9D-7610-4620-93B4-798CCD9AB581}"/>
          </ac:spMkLst>
        </pc:spChg>
        <pc:spChg chg="add del">
          <ac:chgData name="Ben David, Amichai" userId="61db3613-8e7d-462d-ad89-c92cdcbd783e" providerId="ADAL" clId="{0A9FCC0F-97AF-4C53-9B3C-A197022201F1}" dt="2021-10-30T17:20:22.349" v="188" actId="26606"/>
          <ac:spMkLst>
            <pc:docMk/>
            <pc:sldMk cId="3352610662" sldId="258"/>
            <ac:spMk id="19" creationId="{DE4D62F9-188E-4530-84C2-24BDEE4BEB82}"/>
          </ac:spMkLst>
        </pc:spChg>
        <pc:spChg chg="add del">
          <ac:chgData name="Ben David, Amichai" userId="61db3613-8e7d-462d-ad89-c92cdcbd783e" providerId="ADAL" clId="{0A9FCC0F-97AF-4C53-9B3C-A197022201F1}" dt="2021-10-30T17:20:22.349" v="188" actId="26606"/>
          <ac:spMkLst>
            <pc:docMk/>
            <pc:sldMk cId="3352610662" sldId="258"/>
            <ac:spMk id="21" creationId="{D67CA421-FA2B-47ED-A101-F8BBEBB2976B}"/>
          </ac:spMkLst>
        </pc:spChg>
        <pc:spChg chg="add del">
          <ac:chgData name="Ben David, Amichai" userId="61db3613-8e7d-462d-ad89-c92cdcbd783e" providerId="ADAL" clId="{0A9FCC0F-97AF-4C53-9B3C-A197022201F1}" dt="2021-10-30T17:20:22.349" v="188" actId="26606"/>
          <ac:spMkLst>
            <pc:docMk/>
            <pc:sldMk cId="3352610662" sldId="258"/>
            <ac:spMk id="23" creationId="{12425D82-CD5E-45A4-9542-70951E59F2D1}"/>
          </ac:spMkLst>
        </pc:spChg>
        <pc:spChg chg="add del">
          <ac:chgData name="Ben David, Amichai" userId="61db3613-8e7d-462d-ad89-c92cdcbd783e" providerId="ADAL" clId="{0A9FCC0F-97AF-4C53-9B3C-A197022201F1}" dt="2021-10-30T17:20:22.349" v="188" actId="26606"/>
          <ac:spMkLst>
            <pc:docMk/>
            <pc:sldMk cId="3352610662" sldId="258"/>
            <ac:spMk id="25" creationId="{221DB897-A621-4D5F-AC81-91199AC4370E}"/>
          </ac:spMkLst>
        </pc:spChg>
        <pc:spChg chg="add del">
          <ac:chgData name="Ben David, Amichai" userId="61db3613-8e7d-462d-ad89-c92cdcbd783e" providerId="ADAL" clId="{0A9FCC0F-97AF-4C53-9B3C-A197022201F1}" dt="2021-10-30T17:20:22.881" v="190" actId="26606"/>
          <ac:spMkLst>
            <pc:docMk/>
            <pc:sldMk cId="3352610662" sldId="258"/>
            <ac:spMk id="27" creationId="{F98810A7-E114-447A-A7D6-69B27CFB5650}"/>
          </ac:spMkLst>
        </pc:spChg>
        <pc:spChg chg="add del">
          <ac:chgData name="Ben David, Amichai" userId="61db3613-8e7d-462d-ad89-c92cdcbd783e" providerId="ADAL" clId="{0A9FCC0F-97AF-4C53-9B3C-A197022201F1}" dt="2021-10-30T17:20:22.881" v="190" actId="26606"/>
          <ac:spMkLst>
            <pc:docMk/>
            <pc:sldMk cId="3352610662" sldId="258"/>
            <ac:spMk id="30" creationId="{4AC0CD9D-7610-4620-93B4-798CCD9AB581}"/>
          </ac:spMkLst>
        </pc:spChg>
        <pc:spChg chg="add del">
          <ac:chgData name="Ben David, Amichai" userId="61db3613-8e7d-462d-ad89-c92cdcbd783e" providerId="ADAL" clId="{0A9FCC0F-97AF-4C53-9B3C-A197022201F1}" dt="2021-10-30T17:20:22.881" v="190" actId="26606"/>
          <ac:spMkLst>
            <pc:docMk/>
            <pc:sldMk cId="3352610662" sldId="258"/>
            <ac:spMk id="33" creationId="{DE4D62F9-188E-4530-84C2-24BDEE4BEB82}"/>
          </ac:spMkLst>
        </pc:spChg>
        <pc:spChg chg="add del">
          <ac:chgData name="Ben David, Amichai" userId="61db3613-8e7d-462d-ad89-c92cdcbd783e" providerId="ADAL" clId="{0A9FCC0F-97AF-4C53-9B3C-A197022201F1}" dt="2021-10-30T17:20:22.881" v="190" actId="26606"/>
          <ac:spMkLst>
            <pc:docMk/>
            <pc:sldMk cId="3352610662" sldId="258"/>
            <ac:spMk id="34" creationId="{757B325C-3E35-45CF-9D07-3BCB281F3B9C}"/>
          </ac:spMkLst>
        </pc:spChg>
        <pc:spChg chg="add del">
          <ac:chgData name="Ben David, Amichai" userId="61db3613-8e7d-462d-ad89-c92cdcbd783e" providerId="ADAL" clId="{0A9FCC0F-97AF-4C53-9B3C-A197022201F1}" dt="2021-10-30T17:20:22.881" v="190" actId="26606"/>
          <ac:spMkLst>
            <pc:docMk/>
            <pc:sldMk cId="3352610662" sldId="258"/>
            <ac:spMk id="35" creationId="{C24BEC42-AFF3-40D1-93A2-A27A42E1E23C}"/>
          </ac:spMkLst>
        </pc:spChg>
        <pc:spChg chg="add del">
          <ac:chgData name="Ben David, Amichai" userId="61db3613-8e7d-462d-ad89-c92cdcbd783e" providerId="ADAL" clId="{0A9FCC0F-97AF-4C53-9B3C-A197022201F1}" dt="2021-10-30T17:20:22.881" v="190" actId="26606"/>
          <ac:spMkLst>
            <pc:docMk/>
            <pc:sldMk cId="3352610662" sldId="258"/>
            <ac:spMk id="36" creationId="{608F427C-1EC9-4280-9367-F2B3AA063E82}"/>
          </ac:spMkLst>
        </pc:spChg>
        <pc:spChg chg="add del">
          <ac:chgData name="Ben David, Amichai" userId="61db3613-8e7d-462d-ad89-c92cdcbd783e" providerId="ADAL" clId="{0A9FCC0F-97AF-4C53-9B3C-A197022201F1}" dt="2021-10-30T17:20:23.542" v="192" actId="26606"/>
          <ac:spMkLst>
            <pc:docMk/>
            <pc:sldMk cId="3352610662" sldId="258"/>
            <ac:spMk id="38" creationId="{EE4E366E-272A-409E-840F-9A6A64A9E3FF}"/>
          </ac:spMkLst>
        </pc:spChg>
        <pc:spChg chg="add del">
          <ac:chgData name="Ben David, Amichai" userId="61db3613-8e7d-462d-ad89-c92cdcbd783e" providerId="ADAL" clId="{0A9FCC0F-97AF-4C53-9B3C-A197022201F1}" dt="2021-10-30T17:20:23.542" v="192" actId="26606"/>
          <ac:spMkLst>
            <pc:docMk/>
            <pc:sldMk cId="3352610662" sldId="258"/>
            <ac:spMk id="39" creationId="{A721560C-E4AB-4287-A29C-3F6916794CB9}"/>
          </ac:spMkLst>
        </pc:spChg>
        <pc:spChg chg="add del">
          <ac:chgData name="Ben David, Amichai" userId="61db3613-8e7d-462d-ad89-c92cdcbd783e" providerId="ADAL" clId="{0A9FCC0F-97AF-4C53-9B3C-A197022201F1}" dt="2021-10-30T17:20:23.542" v="192" actId="26606"/>
          <ac:spMkLst>
            <pc:docMk/>
            <pc:sldMk cId="3352610662" sldId="258"/>
            <ac:spMk id="40" creationId="{DF6CFF07-D953-4F9C-9A0E-E0A6AACB6158}"/>
          </ac:spMkLst>
        </pc:spChg>
        <pc:spChg chg="add del">
          <ac:chgData name="Ben David, Amichai" userId="61db3613-8e7d-462d-ad89-c92cdcbd783e" providerId="ADAL" clId="{0A9FCC0F-97AF-4C53-9B3C-A197022201F1}" dt="2021-10-30T17:20:23.542" v="192" actId="26606"/>
          <ac:spMkLst>
            <pc:docMk/>
            <pc:sldMk cId="3352610662" sldId="258"/>
            <ac:spMk id="41" creationId="{DAA4FEEE-0B5F-41BF-825D-60F9FB089568}"/>
          </ac:spMkLst>
        </pc:spChg>
        <pc:spChg chg="add del">
          <ac:chgData name="Ben David, Amichai" userId="61db3613-8e7d-462d-ad89-c92cdcbd783e" providerId="ADAL" clId="{0A9FCC0F-97AF-4C53-9B3C-A197022201F1}" dt="2021-10-30T17:20:25.380" v="194" actId="26606"/>
          <ac:spMkLst>
            <pc:docMk/>
            <pc:sldMk cId="3352610662" sldId="258"/>
            <ac:spMk id="43" creationId="{9362849A-570D-49DB-954C-63F144E88A4A}"/>
          </ac:spMkLst>
        </pc:spChg>
        <pc:spChg chg="add del">
          <ac:chgData name="Ben David, Amichai" userId="61db3613-8e7d-462d-ad89-c92cdcbd783e" providerId="ADAL" clId="{0A9FCC0F-97AF-4C53-9B3C-A197022201F1}" dt="2021-10-30T17:20:25.380" v="194" actId="26606"/>
          <ac:spMkLst>
            <pc:docMk/>
            <pc:sldMk cId="3352610662" sldId="258"/>
            <ac:spMk id="44" creationId="{1CA42011-E478-428B-9D15-A98E338BF8C1}"/>
          </ac:spMkLst>
        </pc:spChg>
        <pc:spChg chg="add del">
          <ac:chgData name="Ben David, Amichai" userId="61db3613-8e7d-462d-ad89-c92cdcbd783e" providerId="ADAL" clId="{0A9FCC0F-97AF-4C53-9B3C-A197022201F1}" dt="2021-10-30T17:20:25.380" v="194" actId="26606"/>
          <ac:spMkLst>
            <pc:docMk/>
            <pc:sldMk cId="3352610662" sldId="258"/>
            <ac:spMk id="45" creationId="{9ED2773C-FE51-4632-BA46-036BDCDA6E5C}"/>
          </ac:spMkLst>
        </pc:spChg>
        <pc:spChg chg="add del">
          <ac:chgData name="Ben David, Amichai" userId="61db3613-8e7d-462d-ad89-c92cdcbd783e" providerId="ADAL" clId="{0A9FCC0F-97AF-4C53-9B3C-A197022201F1}" dt="2021-10-30T17:20:25.380" v="194" actId="26606"/>
          <ac:spMkLst>
            <pc:docMk/>
            <pc:sldMk cId="3352610662" sldId="258"/>
            <ac:spMk id="46" creationId="{E02F9158-C4C2-46A8-BE73-A4F77E139FB6}"/>
          </ac:spMkLst>
        </pc:spChg>
        <pc:spChg chg="add del">
          <ac:chgData name="Ben David, Amichai" userId="61db3613-8e7d-462d-ad89-c92cdcbd783e" providerId="ADAL" clId="{0A9FCC0F-97AF-4C53-9B3C-A197022201F1}" dt="2021-10-30T17:20:25.380" v="194" actId="26606"/>
          <ac:spMkLst>
            <pc:docMk/>
            <pc:sldMk cId="3352610662" sldId="258"/>
            <ac:spMk id="47" creationId="{3D7CFEC1-BF13-4E97-8F62-BCFECA1231DC}"/>
          </ac:spMkLst>
        </pc:spChg>
        <pc:spChg chg="add del">
          <ac:chgData name="Ben David, Amichai" userId="61db3613-8e7d-462d-ad89-c92cdcbd783e" providerId="ADAL" clId="{0A9FCC0F-97AF-4C53-9B3C-A197022201F1}" dt="2021-10-30T17:20:26.453" v="196" actId="26606"/>
          <ac:spMkLst>
            <pc:docMk/>
            <pc:sldMk cId="3352610662" sldId="258"/>
            <ac:spMk id="49" creationId="{597D89DD-08D1-4C1C-B050-54AA4C301829}"/>
          </ac:spMkLst>
        </pc:spChg>
        <pc:spChg chg="add del">
          <ac:chgData name="Ben David, Amichai" userId="61db3613-8e7d-462d-ad89-c92cdcbd783e" providerId="ADAL" clId="{0A9FCC0F-97AF-4C53-9B3C-A197022201F1}" dt="2021-10-30T17:20:26.810" v="198" actId="26606"/>
          <ac:spMkLst>
            <pc:docMk/>
            <pc:sldMk cId="3352610662" sldId="258"/>
            <ac:spMk id="51" creationId="{49076D5E-68ED-4CD1-A04F-E7934EBFAAD9}"/>
          </ac:spMkLst>
        </pc:spChg>
        <pc:spChg chg="add del">
          <ac:chgData name="Ben David, Amichai" userId="61db3613-8e7d-462d-ad89-c92cdcbd783e" providerId="ADAL" clId="{0A9FCC0F-97AF-4C53-9B3C-A197022201F1}" dt="2021-10-30T17:20:26.810" v="198" actId="26606"/>
          <ac:spMkLst>
            <pc:docMk/>
            <pc:sldMk cId="3352610662" sldId="258"/>
            <ac:spMk id="52" creationId="{21BE0A6B-EBF8-4301-B1AE-F6A1C4003E2A}"/>
          </ac:spMkLst>
        </pc:spChg>
        <pc:spChg chg="add del">
          <ac:chgData name="Ben David, Amichai" userId="61db3613-8e7d-462d-ad89-c92cdcbd783e" providerId="ADAL" clId="{0A9FCC0F-97AF-4C53-9B3C-A197022201F1}" dt="2021-10-30T17:20:26.810" v="198" actId="26606"/>
          <ac:spMkLst>
            <pc:docMk/>
            <pc:sldMk cId="3352610662" sldId="258"/>
            <ac:spMk id="53" creationId="{03C06118-B3FE-4B51-80A1-B82C2E9FF970}"/>
          </ac:spMkLst>
        </pc:spChg>
        <pc:spChg chg="add del">
          <ac:chgData name="Ben David, Amichai" userId="61db3613-8e7d-462d-ad89-c92cdcbd783e" providerId="ADAL" clId="{0A9FCC0F-97AF-4C53-9B3C-A197022201F1}" dt="2021-10-30T17:20:26.810" v="198" actId="26606"/>
          <ac:spMkLst>
            <pc:docMk/>
            <pc:sldMk cId="3352610662" sldId="258"/>
            <ac:spMk id="54" creationId="{172BE3F8-96D6-4535-9AE4-694DC4F5B13F}"/>
          </ac:spMkLst>
        </pc:spChg>
        <pc:spChg chg="add del">
          <ac:chgData name="Ben David, Amichai" userId="61db3613-8e7d-462d-ad89-c92cdcbd783e" providerId="ADAL" clId="{0A9FCC0F-97AF-4C53-9B3C-A197022201F1}" dt="2021-10-30T17:20:26.810" v="198" actId="26606"/>
          <ac:spMkLst>
            <pc:docMk/>
            <pc:sldMk cId="3352610662" sldId="258"/>
            <ac:spMk id="55" creationId="{F85854B5-0DB9-4EF9-9A04-2A0CD93F870D}"/>
          </ac:spMkLst>
        </pc:spChg>
        <pc:spChg chg="add del">
          <ac:chgData name="Ben David, Amichai" userId="61db3613-8e7d-462d-ad89-c92cdcbd783e" providerId="ADAL" clId="{0A9FCC0F-97AF-4C53-9B3C-A197022201F1}" dt="2021-10-30T17:20:27.908" v="200" actId="26606"/>
          <ac:spMkLst>
            <pc:docMk/>
            <pc:sldMk cId="3352610662" sldId="258"/>
            <ac:spMk id="57" creationId="{597D89DD-08D1-4C1C-B050-54AA4C301829}"/>
          </ac:spMkLst>
        </pc:spChg>
        <pc:spChg chg="add del">
          <ac:chgData name="Ben David, Amichai" userId="61db3613-8e7d-462d-ad89-c92cdcbd783e" providerId="ADAL" clId="{0A9FCC0F-97AF-4C53-9B3C-A197022201F1}" dt="2021-10-30T17:20:29.278" v="202" actId="26606"/>
          <ac:spMkLst>
            <pc:docMk/>
            <pc:sldMk cId="3352610662" sldId="258"/>
            <ac:spMk id="59" creationId="{49076D5E-68ED-4CD1-A04F-E7934EBFAAD9}"/>
          </ac:spMkLst>
        </pc:spChg>
        <pc:spChg chg="add del">
          <ac:chgData name="Ben David, Amichai" userId="61db3613-8e7d-462d-ad89-c92cdcbd783e" providerId="ADAL" clId="{0A9FCC0F-97AF-4C53-9B3C-A197022201F1}" dt="2021-10-30T17:20:29.278" v="202" actId="26606"/>
          <ac:spMkLst>
            <pc:docMk/>
            <pc:sldMk cId="3352610662" sldId="258"/>
            <ac:spMk id="60" creationId="{21BE0A6B-EBF8-4301-B1AE-F6A1C4003E2A}"/>
          </ac:spMkLst>
        </pc:spChg>
        <pc:spChg chg="add del">
          <ac:chgData name="Ben David, Amichai" userId="61db3613-8e7d-462d-ad89-c92cdcbd783e" providerId="ADAL" clId="{0A9FCC0F-97AF-4C53-9B3C-A197022201F1}" dt="2021-10-30T17:20:29.278" v="202" actId="26606"/>
          <ac:spMkLst>
            <pc:docMk/>
            <pc:sldMk cId="3352610662" sldId="258"/>
            <ac:spMk id="61" creationId="{03C06118-B3FE-4B51-80A1-B82C2E9FF970}"/>
          </ac:spMkLst>
        </pc:spChg>
        <pc:spChg chg="add del">
          <ac:chgData name="Ben David, Amichai" userId="61db3613-8e7d-462d-ad89-c92cdcbd783e" providerId="ADAL" clId="{0A9FCC0F-97AF-4C53-9B3C-A197022201F1}" dt="2021-10-30T17:20:29.278" v="202" actId="26606"/>
          <ac:spMkLst>
            <pc:docMk/>
            <pc:sldMk cId="3352610662" sldId="258"/>
            <ac:spMk id="62" creationId="{172BE3F8-96D6-4535-9AE4-694DC4F5B13F}"/>
          </ac:spMkLst>
        </pc:spChg>
        <pc:spChg chg="add del">
          <ac:chgData name="Ben David, Amichai" userId="61db3613-8e7d-462d-ad89-c92cdcbd783e" providerId="ADAL" clId="{0A9FCC0F-97AF-4C53-9B3C-A197022201F1}" dt="2021-10-30T17:20:29.278" v="202" actId="26606"/>
          <ac:spMkLst>
            <pc:docMk/>
            <pc:sldMk cId="3352610662" sldId="258"/>
            <ac:spMk id="63" creationId="{F85854B5-0DB9-4EF9-9A04-2A0CD93F870D}"/>
          </ac:spMkLst>
        </pc:spChg>
        <pc:spChg chg="add del">
          <ac:chgData name="Ben David, Amichai" userId="61db3613-8e7d-462d-ad89-c92cdcbd783e" providerId="ADAL" clId="{0A9FCC0F-97AF-4C53-9B3C-A197022201F1}" dt="2021-10-30T17:20:31.060" v="204" actId="26606"/>
          <ac:spMkLst>
            <pc:docMk/>
            <pc:sldMk cId="3352610662" sldId="258"/>
            <ac:spMk id="65" creationId="{5CFFF34A-DE4C-4ED9-9EB4-C63A6F5F8E52}"/>
          </ac:spMkLst>
        </pc:spChg>
        <pc:spChg chg="add del">
          <ac:chgData name="Ben David, Amichai" userId="61db3613-8e7d-462d-ad89-c92cdcbd783e" providerId="ADAL" clId="{0A9FCC0F-97AF-4C53-9B3C-A197022201F1}" dt="2021-10-30T17:20:31.948" v="206" actId="26606"/>
          <ac:spMkLst>
            <pc:docMk/>
            <pc:sldMk cId="3352610662" sldId="258"/>
            <ac:spMk id="67" creationId="{B4AAD3FD-83A5-4B89-9F8F-01B8870865BE}"/>
          </ac:spMkLst>
        </pc:spChg>
        <pc:spChg chg="add del">
          <ac:chgData name="Ben David, Amichai" userId="61db3613-8e7d-462d-ad89-c92cdcbd783e" providerId="ADAL" clId="{0A9FCC0F-97AF-4C53-9B3C-A197022201F1}" dt="2021-10-30T17:20:31.948" v="206" actId="26606"/>
          <ac:spMkLst>
            <pc:docMk/>
            <pc:sldMk cId="3352610662" sldId="258"/>
            <ac:spMk id="68" creationId="{61752F1D-FC0F-4103-9584-630E643CCDA6}"/>
          </ac:spMkLst>
        </pc:spChg>
        <pc:spChg chg="add del">
          <ac:chgData name="Ben David, Amichai" userId="61db3613-8e7d-462d-ad89-c92cdcbd783e" providerId="ADAL" clId="{0A9FCC0F-97AF-4C53-9B3C-A197022201F1}" dt="2021-10-30T17:20:31.948" v="206" actId="26606"/>
          <ac:spMkLst>
            <pc:docMk/>
            <pc:sldMk cId="3352610662" sldId="258"/>
            <ac:spMk id="69" creationId="{70151CB7-E7DE-4917-B831-01DF9CE01306}"/>
          </ac:spMkLst>
        </pc:spChg>
        <pc:spChg chg="add del">
          <ac:chgData name="Ben David, Amichai" userId="61db3613-8e7d-462d-ad89-c92cdcbd783e" providerId="ADAL" clId="{0A9FCC0F-97AF-4C53-9B3C-A197022201F1}" dt="2021-10-30T17:20:31.948" v="206" actId="26606"/>
          <ac:spMkLst>
            <pc:docMk/>
            <pc:sldMk cId="3352610662" sldId="258"/>
            <ac:spMk id="70" creationId="{A92A1116-1C84-41DF-B803-1F7B0883EC82}"/>
          </ac:spMkLst>
        </pc:spChg>
        <pc:spChg chg="add del">
          <ac:chgData name="Ben David, Amichai" userId="61db3613-8e7d-462d-ad89-c92cdcbd783e" providerId="ADAL" clId="{0A9FCC0F-97AF-4C53-9B3C-A197022201F1}" dt="2021-10-30T17:20:31.948" v="206" actId="26606"/>
          <ac:spMkLst>
            <pc:docMk/>
            <pc:sldMk cId="3352610662" sldId="258"/>
            <ac:spMk id="71" creationId="{0D989DBD-6DA3-48E2-8A2C-6EC271857A03}"/>
          </ac:spMkLst>
        </pc:spChg>
        <pc:spChg chg="add del">
          <ac:chgData name="Ben David, Amichai" userId="61db3613-8e7d-462d-ad89-c92cdcbd783e" providerId="ADAL" clId="{0A9FCC0F-97AF-4C53-9B3C-A197022201F1}" dt="2021-10-30T17:20:32.953" v="208" actId="26606"/>
          <ac:spMkLst>
            <pc:docMk/>
            <pc:sldMk cId="3352610662" sldId="258"/>
            <ac:spMk id="73" creationId="{5F3FC718-FDE3-4EF7-921E-A5F374EAF824}"/>
          </ac:spMkLst>
        </pc:spChg>
        <pc:spChg chg="add del">
          <ac:chgData name="Ben David, Amichai" userId="61db3613-8e7d-462d-ad89-c92cdcbd783e" providerId="ADAL" clId="{0A9FCC0F-97AF-4C53-9B3C-A197022201F1}" dt="2021-10-30T17:20:32.953" v="208" actId="26606"/>
          <ac:spMkLst>
            <pc:docMk/>
            <pc:sldMk cId="3352610662" sldId="258"/>
            <ac:spMk id="74" creationId="{FAA0F719-3DC8-4F08-AD8F-5A845658CB9D}"/>
          </ac:spMkLst>
        </pc:spChg>
        <pc:spChg chg="add del">
          <ac:chgData name="Ben David, Amichai" userId="61db3613-8e7d-462d-ad89-c92cdcbd783e" providerId="ADAL" clId="{0A9FCC0F-97AF-4C53-9B3C-A197022201F1}" dt="2021-10-30T17:20:32.953" v="208" actId="26606"/>
          <ac:spMkLst>
            <pc:docMk/>
            <pc:sldMk cId="3352610662" sldId="258"/>
            <ac:spMk id="75" creationId="{7DCB61BE-FA0F-4EFB-BE0E-268BAD8E30D6}"/>
          </ac:spMkLst>
        </pc:spChg>
        <pc:spChg chg="add del">
          <ac:chgData name="Ben David, Amichai" userId="61db3613-8e7d-462d-ad89-c92cdcbd783e" providerId="ADAL" clId="{0A9FCC0F-97AF-4C53-9B3C-A197022201F1}" dt="2021-10-30T17:20:32.953" v="208" actId="26606"/>
          <ac:spMkLst>
            <pc:docMk/>
            <pc:sldMk cId="3352610662" sldId="258"/>
            <ac:spMk id="76" creationId="{A4B31EAA-7423-46F7-9B90-4AB2B09C35C4}"/>
          </ac:spMkLst>
        </pc:spChg>
        <pc:spChg chg="add del">
          <ac:chgData name="Ben David, Amichai" userId="61db3613-8e7d-462d-ad89-c92cdcbd783e" providerId="ADAL" clId="{0A9FCC0F-97AF-4C53-9B3C-A197022201F1}" dt="2021-10-30T17:20:32.953" v="208" actId="26606"/>
          <ac:spMkLst>
            <pc:docMk/>
            <pc:sldMk cId="3352610662" sldId="258"/>
            <ac:spMk id="77" creationId="{006C1ABD-8A06-48EE-88EE-6C160B5959E5}"/>
          </ac:spMkLst>
        </pc:spChg>
        <pc:spChg chg="add del">
          <ac:chgData name="Ben David, Amichai" userId="61db3613-8e7d-462d-ad89-c92cdcbd783e" providerId="ADAL" clId="{0A9FCC0F-97AF-4C53-9B3C-A197022201F1}" dt="2021-10-30T17:20:33.760" v="210" actId="26606"/>
          <ac:spMkLst>
            <pc:docMk/>
            <pc:sldMk cId="3352610662" sldId="258"/>
            <ac:spMk id="79" creationId="{C0B13FF8-2B3C-4BC1-B3E4-254B3F8C3EF4}"/>
          </ac:spMkLst>
        </pc:spChg>
        <pc:spChg chg="add del">
          <ac:chgData name="Ben David, Amichai" userId="61db3613-8e7d-462d-ad89-c92cdcbd783e" providerId="ADAL" clId="{0A9FCC0F-97AF-4C53-9B3C-A197022201F1}" dt="2021-10-30T17:20:33.760" v="210" actId="26606"/>
          <ac:spMkLst>
            <pc:docMk/>
            <pc:sldMk cId="3352610662" sldId="258"/>
            <ac:spMk id="80" creationId="{B9C1207E-FFD8-4821-AFE6-71C724360939}"/>
          </ac:spMkLst>
        </pc:spChg>
        <pc:spChg chg="add del">
          <ac:chgData name="Ben David, Amichai" userId="61db3613-8e7d-462d-ad89-c92cdcbd783e" providerId="ADAL" clId="{0A9FCC0F-97AF-4C53-9B3C-A197022201F1}" dt="2021-10-30T17:20:33.760" v="210" actId="26606"/>
          <ac:spMkLst>
            <pc:docMk/>
            <pc:sldMk cId="3352610662" sldId="258"/>
            <ac:spMk id="81" creationId="{2B199503-2632-490F-8EB2-759D88708F96}"/>
          </ac:spMkLst>
        </pc:spChg>
        <pc:spChg chg="add del">
          <ac:chgData name="Ben David, Amichai" userId="61db3613-8e7d-462d-ad89-c92cdcbd783e" providerId="ADAL" clId="{0A9FCC0F-97AF-4C53-9B3C-A197022201F1}" dt="2021-10-30T17:20:33.760" v="210" actId="26606"/>
          <ac:spMkLst>
            <pc:docMk/>
            <pc:sldMk cId="3352610662" sldId="258"/>
            <ac:spMk id="82" creationId="{F11C7CB4-0228-486A-931A-262ABB670EB0}"/>
          </ac:spMkLst>
        </pc:spChg>
        <pc:spChg chg="add del">
          <ac:chgData name="Ben David, Amichai" userId="61db3613-8e7d-462d-ad89-c92cdcbd783e" providerId="ADAL" clId="{0A9FCC0F-97AF-4C53-9B3C-A197022201F1}" dt="2021-10-30T17:20:33.760" v="210" actId="26606"/>
          <ac:spMkLst>
            <pc:docMk/>
            <pc:sldMk cId="3352610662" sldId="258"/>
            <ac:spMk id="83" creationId="{CA269DA4-29AC-432D-AC6C-EE6232AE43F8}"/>
          </ac:spMkLst>
        </pc:spChg>
        <pc:spChg chg="add del">
          <ac:chgData name="Ben David, Amichai" userId="61db3613-8e7d-462d-ad89-c92cdcbd783e" providerId="ADAL" clId="{0A9FCC0F-97AF-4C53-9B3C-A197022201F1}" dt="2021-10-30T17:20:35.284" v="212" actId="26606"/>
          <ac:spMkLst>
            <pc:docMk/>
            <pc:sldMk cId="3352610662" sldId="258"/>
            <ac:spMk id="87" creationId="{4AC0CD9D-7610-4620-93B4-798CCD9AB581}"/>
          </ac:spMkLst>
        </pc:spChg>
        <pc:spChg chg="add del">
          <ac:chgData name="Ben David, Amichai" userId="61db3613-8e7d-462d-ad89-c92cdcbd783e" providerId="ADAL" clId="{0A9FCC0F-97AF-4C53-9B3C-A197022201F1}" dt="2021-10-30T17:20:35.284" v="212" actId="26606"/>
          <ac:spMkLst>
            <pc:docMk/>
            <pc:sldMk cId="3352610662" sldId="258"/>
            <ac:spMk id="90" creationId="{DE4D62F9-188E-4530-84C2-24BDEE4BEB82}"/>
          </ac:spMkLst>
        </pc:spChg>
        <pc:spChg chg="add del">
          <ac:chgData name="Ben David, Amichai" userId="61db3613-8e7d-462d-ad89-c92cdcbd783e" providerId="ADAL" clId="{0A9FCC0F-97AF-4C53-9B3C-A197022201F1}" dt="2021-10-30T17:20:35.284" v="212" actId="26606"/>
          <ac:spMkLst>
            <pc:docMk/>
            <pc:sldMk cId="3352610662" sldId="258"/>
            <ac:spMk id="91" creationId="{D27CF008-4B18-436D-B2D5-C1346C12438E}"/>
          </ac:spMkLst>
        </pc:spChg>
        <pc:spChg chg="add del">
          <ac:chgData name="Ben David, Amichai" userId="61db3613-8e7d-462d-ad89-c92cdcbd783e" providerId="ADAL" clId="{0A9FCC0F-97AF-4C53-9B3C-A197022201F1}" dt="2021-10-30T17:20:35.284" v="212" actId="26606"/>
          <ac:spMkLst>
            <pc:docMk/>
            <pc:sldMk cId="3352610662" sldId="258"/>
            <ac:spMk id="92" creationId="{CE22DAD8-5F67-4B73-ADA9-06EF381F7AD6}"/>
          </ac:spMkLst>
        </pc:spChg>
        <pc:spChg chg="add del">
          <ac:chgData name="Ben David, Amichai" userId="61db3613-8e7d-462d-ad89-c92cdcbd783e" providerId="ADAL" clId="{0A9FCC0F-97AF-4C53-9B3C-A197022201F1}" dt="2021-10-30T17:20:35.284" v="212" actId="26606"/>
          <ac:spMkLst>
            <pc:docMk/>
            <pc:sldMk cId="3352610662" sldId="258"/>
            <ac:spMk id="93" creationId="{E4F17063-EDA4-417B-946F-BA357F3B390D}"/>
          </ac:spMkLst>
        </pc:spChg>
        <pc:spChg chg="add del">
          <ac:chgData name="Ben David, Amichai" userId="61db3613-8e7d-462d-ad89-c92cdcbd783e" providerId="ADAL" clId="{0A9FCC0F-97AF-4C53-9B3C-A197022201F1}" dt="2021-10-30T17:20:35.284" v="212" actId="26606"/>
          <ac:spMkLst>
            <pc:docMk/>
            <pc:sldMk cId="3352610662" sldId="258"/>
            <ac:spMk id="94" creationId="{D36F3EEA-55D4-4677-80E7-92D00B8F343B}"/>
          </ac:spMkLst>
        </pc:spChg>
        <pc:spChg chg="add del">
          <ac:chgData name="Ben David, Amichai" userId="61db3613-8e7d-462d-ad89-c92cdcbd783e" providerId="ADAL" clId="{0A9FCC0F-97AF-4C53-9B3C-A197022201F1}" dt="2021-10-30T17:20:36.752" v="214" actId="26606"/>
          <ac:spMkLst>
            <pc:docMk/>
            <pc:sldMk cId="3352610662" sldId="258"/>
            <ac:spMk id="98" creationId="{4AC0CD9D-7610-4620-93B4-798CCD9AB581}"/>
          </ac:spMkLst>
        </pc:spChg>
        <pc:spChg chg="add del">
          <ac:chgData name="Ben David, Amichai" userId="61db3613-8e7d-462d-ad89-c92cdcbd783e" providerId="ADAL" clId="{0A9FCC0F-97AF-4C53-9B3C-A197022201F1}" dt="2021-10-30T17:20:36.752" v="214" actId="26606"/>
          <ac:spMkLst>
            <pc:docMk/>
            <pc:sldMk cId="3352610662" sldId="258"/>
            <ac:spMk id="101" creationId="{DE4D62F9-188E-4530-84C2-24BDEE4BEB82}"/>
          </ac:spMkLst>
        </pc:spChg>
        <pc:spChg chg="add del">
          <ac:chgData name="Ben David, Amichai" userId="61db3613-8e7d-462d-ad89-c92cdcbd783e" providerId="ADAL" clId="{0A9FCC0F-97AF-4C53-9B3C-A197022201F1}" dt="2021-10-30T17:20:37.364" v="216" actId="26606"/>
          <ac:spMkLst>
            <pc:docMk/>
            <pc:sldMk cId="3352610662" sldId="258"/>
            <ac:spMk id="103" creationId="{8E88FD15-55F0-44D2-9B24-41451CA04B05}"/>
          </ac:spMkLst>
        </pc:spChg>
        <pc:spChg chg="add del">
          <ac:chgData name="Ben David, Amichai" userId="61db3613-8e7d-462d-ad89-c92cdcbd783e" providerId="ADAL" clId="{0A9FCC0F-97AF-4C53-9B3C-A197022201F1}" dt="2021-10-30T17:20:58.089" v="218" actId="26606"/>
          <ac:spMkLst>
            <pc:docMk/>
            <pc:sldMk cId="3352610662" sldId="258"/>
            <ac:spMk id="105" creationId="{9922B851-6B16-415F-9600-DB0E665C54FD}"/>
          </ac:spMkLst>
        </pc:spChg>
        <pc:spChg chg="add del">
          <ac:chgData name="Ben David, Amichai" userId="61db3613-8e7d-462d-ad89-c92cdcbd783e" providerId="ADAL" clId="{0A9FCC0F-97AF-4C53-9B3C-A197022201F1}" dt="2021-10-30T17:20:58.089" v="218" actId="26606"/>
          <ac:spMkLst>
            <pc:docMk/>
            <pc:sldMk cId="3352610662" sldId="258"/>
            <ac:spMk id="106" creationId="{FAA2B0B0-E6D1-4F97-A03B-5B9DC568AABC}"/>
          </ac:spMkLst>
        </pc:spChg>
        <pc:spChg chg="add del">
          <ac:chgData name="Ben David, Amichai" userId="61db3613-8e7d-462d-ad89-c92cdcbd783e" providerId="ADAL" clId="{0A9FCC0F-97AF-4C53-9B3C-A197022201F1}" dt="2021-10-30T17:20:58.089" v="218" actId="26606"/>
          <ac:spMkLst>
            <pc:docMk/>
            <pc:sldMk cId="3352610662" sldId="258"/>
            <ac:spMk id="107" creationId="{7067A410-38E7-4862-BC25-A40927006E3A}"/>
          </ac:spMkLst>
        </pc:spChg>
        <pc:spChg chg="add del">
          <ac:chgData name="Ben David, Amichai" userId="61db3613-8e7d-462d-ad89-c92cdcbd783e" providerId="ADAL" clId="{0A9FCC0F-97AF-4C53-9B3C-A197022201F1}" dt="2021-10-30T17:20:58.089" v="218" actId="26606"/>
          <ac:spMkLst>
            <pc:docMk/>
            <pc:sldMk cId="3352610662" sldId="258"/>
            <ac:spMk id="108" creationId="{95E21D77-54D4-42F2-9F79-B4B22CCA1C68}"/>
          </ac:spMkLst>
        </pc:spChg>
        <pc:spChg chg="add del">
          <ac:chgData name="Ben David, Amichai" userId="61db3613-8e7d-462d-ad89-c92cdcbd783e" providerId="ADAL" clId="{0A9FCC0F-97AF-4C53-9B3C-A197022201F1}" dt="2021-10-30T17:20:58.089" v="218" actId="26606"/>
          <ac:spMkLst>
            <pc:docMk/>
            <pc:sldMk cId="3352610662" sldId="258"/>
            <ac:spMk id="109" creationId="{B69C4074-DDE7-40B2-BC65-685A83EBE8D3}"/>
          </ac:spMkLst>
        </pc:spChg>
        <pc:spChg chg="add del">
          <ac:chgData name="Ben David, Amichai" userId="61db3613-8e7d-462d-ad89-c92cdcbd783e" providerId="ADAL" clId="{0A9FCC0F-97AF-4C53-9B3C-A197022201F1}" dt="2021-10-30T17:21:06.889" v="220" actId="26606"/>
          <ac:spMkLst>
            <pc:docMk/>
            <pc:sldMk cId="3352610662" sldId="258"/>
            <ac:spMk id="113" creationId="{4AC0CD9D-7610-4620-93B4-798CCD9AB581}"/>
          </ac:spMkLst>
        </pc:spChg>
        <pc:spChg chg="add del">
          <ac:chgData name="Ben David, Amichai" userId="61db3613-8e7d-462d-ad89-c92cdcbd783e" providerId="ADAL" clId="{0A9FCC0F-97AF-4C53-9B3C-A197022201F1}" dt="2021-10-30T17:21:06.889" v="220" actId="26606"/>
          <ac:spMkLst>
            <pc:docMk/>
            <pc:sldMk cId="3352610662" sldId="258"/>
            <ac:spMk id="116" creationId="{DE4D62F9-188E-4530-84C2-24BDEE4BEB82}"/>
          </ac:spMkLst>
        </pc:spChg>
        <pc:spChg chg="add del">
          <ac:chgData name="Ben David, Amichai" userId="61db3613-8e7d-462d-ad89-c92cdcbd783e" providerId="ADAL" clId="{0A9FCC0F-97AF-4C53-9B3C-A197022201F1}" dt="2021-10-30T17:21:06.889" v="220" actId="26606"/>
          <ac:spMkLst>
            <pc:docMk/>
            <pc:sldMk cId="3352610662" sldId="258"/>
            <ac:spMk id="117" creationId="{D67CA421-FA2B-47ED-A101-F8BBEBB2976B}"/>
          </ac:spMkLst>
        </pc:spChg>
        <pc:spChg chg="add del">
          <ac:chgData name="Ben David, Amichai" userId="61db3613-8e7d-462d-ad89-c92cdcbd783e" providerId="ADAL" clId="{0A9FCC0F-97AF-4C53-9B3C-A197022201F1}" dt="2021-10-30T17:21:06.889" v="220" actId="26606"/>
          <ac:spMkLst>
            <pc:docMk/>
            <pc:sldMk cId="3352610662" sldId="258"/>
            <ac:spMk id="118" creationId="{12425D82-CD5E-45A4-9542-70951E59F2D1}"/>
          </ac:spMkLst>
        </pc:spChg>
        <pc:spChg chg="add del">
          <ac:chgData name="Ben David, Amichai" userId="61db3613-8e7d-462d-ad89-c92cdcbd783e" providerId="ADAL" clId="{0A9FCC0F-97AF-4C53-9B3C-A197022201F1}" dt="2021-10-30T17:21:06.889" v="220" actId="26606"/>
          <ac:spMkLst>
            <pc:docMk/>
            <pc:sldMk cId="3352610662" sldId="258"/>
            <ac:spMk id="119" creationId="{221DB897-A621-4D5F-AC81-91199AC4370E}"/>
          </ac:spMkLst>
        </pc:spChg>
        <pc:picChg chg="add mod">
          <ac:chgData name="Ben David, Amichai" userId="61db3613-8e7d-462d-ad89-c92cdcbd783e" providerId="ADAL" clId="{0A9FCC0F-97AF-4C53-9B3C-A197022201F1}" dt="2021-11-04T07:41:25.880" v="842" actId="1076"/>
          <ac:picMkLst>
            <pc:docMk/>
            <pc:sldMk cId="3352610662" sldId="258"/>
            <ac:picMk id="3" creationId="{8FA2296F-99FE-486B-B5CF-4C940F6664B5}"/>
          </ac:picMkLst>
        </pc:picChg>
        <pc:picChg chg="add mod">
          <ac:chgData name="Ben David, Amichai" userId="61db3613-8e7d-462d-ad89-c92cdcbd783e" providerId="ADAL" clId="{0A9FCC0F-97AF-4C53-9B3C-A197022201F1}" dt="2021-10-30T17:21:06.889" v="220" actId="26606"/>
          <ac:picMkLst>
            <pc:docMk/>
            <pc:sldMk cId="3352610662" sldId="258"/>
            <ac:picMk id="4" creationId="{291A4CA9-C064-4C85-B805-B2BA1A706543}"/>
          </ac:picMkLst>
        </pc:picChg>
        <pc:picChg chg="add del">
          <ac:chgData name="Ben David, Amichai" userId="61db3613-8e7d-462d-ad89-c92cdcbd783e" providerId="ADAL" clId="{0A9FCC0F-97AF-4C53-9B3C-A197022201F1}" dt="2021-10-30T17:20:22.349" v="188" actId="26606"/>
          <ac:picMkLst>
            <pc:docMk/>
            <pc:sldMk cId="3352610662" sldId="258"/>
            <ac:picMk id="9" creationId="{41B68C77-138E-4BF7-A276-BD0C78A4219F}"/>
          </ac:picMkLst>
        </pc:picChg>
        <pc:picChg chg="add del">
          <ac:chgData name="Ben David, Amichai" userId="61db3613-8e7d-462d-ad89-c92cdcbd783e" providerId="ADAL" clId="{0A9FCC0F-97AF-4C53-9B3C-A197022201F1}" dt="2021-10-30T17:20:22.349" v="188" actId="26606"/>
          <ac:picMkLst>
            <pc:docMk/>
            <pc:sldMk cId="3352610662" sldId="258"/>
            <ac:picMk id="11" creationId="{7C268552-D473-46ED-B1B8-422042C4DEF1}"/>
          </ac:picMkLst>
        </pc:picChg>
        <pc:picChg chg="add del">
          <ac:chgData name="Ben David, Amichai" userId="61db3613-8e7d-462d-ad89-c92cdcbd783e" providerId="ADAL" clId="{0A9FCC0F-97AF-4C53-9B3C-A197022201F1}" dt="2021-10-30T17:20:22.349" v="188" actId="26606"/>
          <ac:picMkLst>
            <pc:docMk/>
            <pc:sldMk cId="3352610662" sldId="258"/>
            <ac:picMk id="15" creationId="{B9238B3E-24AA-439A-B527-6C5DF6D72145}"/>
          </ac:picMkLst>
        </pc:picChg>
        <pc:picChg chg="add del">
          <ac:chgData name="Ben David, Amichai" userId="61db3613-8e7d-462d-ad89-c92cdcbd783e" providerId="ADAL" clId="{0A9FCC0F-97AF-4C53-9B3C-A197022201F1}" dt="2021-10-30T17:20:22.349" v="188" actId="26606"/>
          <ac:picMkLst>
            <pc:docMk/>
            <pc:sldMk cId="3352610662" sldId="258"/>
            <ac:picMk id="17" creationId="{69F01145-BEA3-4CBF-AA21-10077B948CA8}"/>
          </ac:picMkLst>
        </pc:picChg>
        <pc:picChg chg="add del">
          <ac:chgData name="Ben David, Amichai" userId="61db3613-8e7d-462d-ad89-c92cdcbd783e" providerId="ADAL" clId="{0A9FCC0F-97AF-4C53-9B3C-A197022201F1}" dt="2021-10-30T17:20:22.881" v="190" actId="26606"/>
          <ac:picMkLst>
            <pc:docMk/>
            <pc:sldMk cId="3352610662" sldId="258"/>
            <ac:picMk id="28" creationId="{41B68C77-138E-4BF7-A276-BD0C78A4219F}"/>
          </ac:picMkLst>
        </pc:picChg>
        <pc:picChg chg="add del">
          <ac:chgData name="Ben David, Amichai" userId="61db3613-8e7d-462d-ad89-c92cdcbd783e" providerId="ADAL" clId="{0A9FCC0F-97AF-4C53-9B3C-A197022201F1}" dt="2021-10-30T17:20:22.881" v="190" actId="26606"/>
          <ac:picMkLst>
            <pc:docMk/>
            <pc:sldMk cId="3352610662" sldId="258"/>
            <ac:picMk id="29" creationId="{7C268552-D473-46ED-B1B8-422042C4DEF1}"/>
          </ac:picMkLst>
        </pc:picChg>
        <pc:picChg chg="add del">
          <ac:chgData name="Ben David, Amichai" userId="61db3613-8e7d-462d-ad89-c92cdcbd783e" providerId="ADAL" clId="{0A9FCC0F-97AF-4C53-9B3C-A197022201F1}" dt="2021-10-30T17:20:22.881" v="190" actId="26606"/>
          <ac:picMkLst>
            <pc:docMk/>
            <pc:sldMk cId="3352610662" sldId="258"/>
            <ac:picMk id="31" creationId="{B9238B3E-24AA-439A-B527-6C5DF6D72145}"/>
          </ac:picMkLst>
        </pc:picChg>
        <pc:picChg chg="add del">
          <ac:chgData name="Ben David, Amichai" userId="61db3613-8e7d-462d-ad89-c92cdcbd783e" providerId="ADAL" clId="{0A9FCC0F-97AF-4C53-9B3C-A197022201F1}" dt="2021-10-30T17:20:22.881" v="190" actId="26606"/>
          <ac:picMkLst>
            <pc:docMk/>
            <pc:sldMk cId="3352610662" sldId="258"/>
            <ac:picMk id="32" creationId="{69F01145-BEA3-4CBF-AA21-10077B948CA8}"/>
          </ac:picMkLst>
        </pc:picChg>
        <pc:picChg chg="add del">
          <ac:chgData name="Ben David, Amichai" userId="61db3613-8e7d-462d-ad89-c92cdcbd783e" providerId="ADAL" clId="{0A9FCC0F-97AF-4C53-9B3C-A197022201F1}" dt="2021-10-30T17:20:35.284" v="212" actId="26606"/>
          <ac:picMkLst>
            <pc:docMk/>
            <pc:sldMk cId="3352610662" sldId="258"/>
            <ac:picMk id="85" creationId="{41B68C77-138E-4BF7-A276-BD0C78A4219F}"/>
          </ac:picMkLst>
        </pc:picChg>
        <pc:picChg chg="add del">
          <ac:chgData name="Ben David, Amichai" userId="61db3613-8e7d-462d-ad89-c92cdcbd783e" providerId="ADAL" clId="{0A9FCC0F-97AF-4C53-9B3C-A197022201F1}" dt="2021-10-30T17:20:35.284" v="212" actId="26606"/>
          <ac:picMkLst>
            <pc:docMk/>
            <pc:sldMk cId="3352610662" sldId="258"/>
            <ac:picMk id="86" creationId="{7C268552-D473-46ED-B1B8-422042C4DEF1}"/>
          </ac:picMkLst>
        </pc:picChg>
        <pc:picChg chg="add del">
          <ac:chgData name="Ben David, Amichai" userId="61db3613-8e7d-462d-ad89-c92cdcbd783e" providerId="ADAL" clId="{0A9FCC0F-97AF-4C53-9B3C-A197022201F1}" dt="2021-10-30T17:20:35.284" v="212" actId="26606"/>
          <ac:picMkLst>
            <pc:docMk/>
            <pc:sldMk cId="3352610662" sldId="258"/>
            <ac:picMk id="88" creationId="{B9238B3E-24AA-439A-B527-6C5DF6D72145}"/>
          </ac:picMkLst>
        </pc:picChg>
        <pc:picChg chg="add del">
          <ac:chgData name="Ben David, Amichai" userId="61db3613-8e7d-462d-ad89-c92cdcbd783e" providerId="ADAL" clId="{0A9FCC0F-97AF-4C53-9B3C-A197022201F1}" dt="2021-10-30T17:20:35.284" v="212" actId="26606"/>
          <ac:picMkLst>
            <pc:docMk/>
            <pc:sldMk cId="3352610662" sldId="258"/>
            <ac:picMk id="89" creationId="{69F01145-BEA3-4CBF-AA21-10077B948CA8}"/>
          </ac:picMkLst>
        </pc:picChg>
        <pc:picChg chg="add del">
          <ac:chgData name="Ben David, Amichai" userId="61db3613-8e7d-462d-ad89-c92cdcbd783e" providerId="ADAL" clId="{0A9FCC0F-97AF-4C53-9B3C-A197022201F1}" dt="2021-10-30T17:20:36.752" v="214" actId="26606"/>
          <ac:picMkLst>
            <pc:docMk/>
            <pc:sldMk cId="3352610662" sldId="258"/>
            <ac:picMk id="96" creationId="{41B68C77-138E-4BF7-A276-BD0C78A4219F}"/>
          </ac:picMkLst>
        </pc:picChg>
        <pc:picChg chg="add del">
          <ac:chgData name="Ben David, Amichai" userId="61db3613-8e7d-462d-ad89-c92cdcbd783e" providerId="ADAL" clId="{0A9FCC0F-97AF-4C53-9B3C-A197022201F1}" dt="2021-10-30T17:20:36.752" v="214" actId="26606"/>
          <ac:picMkLst>
            <pc:docMk/>
            <pc:sldMk cId="3352610662" sldId="258"/>
            <ac:picMk id="97" creationId="{7C268552-D473-46ED-B1B8-422042C4DEF1}"/>
          </ac:picMkLst>
        </pc:picChg>
        <pc:picChg chg="add del">
          <ac:chgData name="Ben David, Amichai" userId="61db3613-8e7d-462d-ad89-c92cdcbd783e" providerId="ADAL" clId="{0A9FCC0F-97AF-4C53-9B3C-A197022201F1}" dt="2021-10-30T17:20:36.752" v="214" actId="26606"/>
          <ac:picMkLst>
            <pc:docMk/>
            <pc:sldMk cId="3352610662" sldId="258"/>
            <ac:picMk id="99" creationId="{B9238B3E-24AA-439A-B527-6C5DF6D72145}"/>
          </ac:picMkLst>
        </pc:picChg>
        <pc:picChg chg="add del">
          <ac:chgData name="Ben David, Amichai" userId="61db3613-8e7d-462d-ad89-c92cdcbd783e" providerId="ADAL" clId="{0A9FCC0F-97AF-4C53-9B3C-A197022201F1}" dt="2021-10-30T17:20:36.752" v="214" actId="26606"/>
          <ac:picMkLst>
            <pc:docMk/>
            <pc:sldMk cId="3352610662" sldId="258"/>
            <ac:picMk id="100" creationId="{69F01145-BEA3-4CBF-AA21-10077B948CA8}"/>
          </ac:picMkLst>
        </pc:picChg>
        <pc:picChg chg="add del">
          <ac:chgData name="Ben David, Amichai" userId="61db3613-8e7d-462d-ad89-c92cdcbd783e" providerId="ADAL" clId="{0A9FCC0F-97AF-4C53-9B3C-A197022201F1}" dt="2021-10-30T17:21:06.889" v="220" actId="26606"/>
          <ac:picMkLst>
            <pc:docMk/>
            <pc:sldMk cId="3352610662" sldId="258"/>
            <ac:picMk id="111" creationId="{41B68C77-138E-4BF7-A276-BD0C78A4219F}"/>
          </ac:picMkLst>
        </pc:picChg>
        <pc:picChg chg="add del">
          <ac:chgData name="Ben David, Amichai" userId="61db3613-8e7d-462d-ad89-c92cdcbd783e" providerId="ADAL" clId="{0A9FCC0F-97AF-4C53-9B3C-A197022201F1}" dt="2021-10-30T17:21:06.889" v="220" actId="26606"/>
          <ac:picMkLst>
            <pc:docMk/>
            <pc:sldMk cId="3352610662" sldId="258"/>
            <ac:picMk id="112" creationId="{7C268552-D473-46ED-B1B8-422042C4DEF1}"/>
          </ac:picMkLst>
        </pc:picChg>
        <pc:picChg chg="add del">
          <ac:chgData name="Ben David, Amichai" userId="61db3613-8e7d-462d-ad89-c92cdcbd783e" providerId="ADAL" clId="{0A9FCC0F-97AF-4C53-9B3C-A197022201F1}" dt="2021-10-30T17:21:06.889" v="220" actId="26606"/>
          <ac:picMkLst>
            <pc:docMk/>
            <pc:sldMk cId="3352610662" sldId="258"/>
            <ac:picMk id="114" creationId="{B9238B3E-24AA-439A-B527-6C5DF6D72145}"/>
          </ac:picMkLst>
        </pc:picChg>
        <pc:picChg chg="add del">
          <ac:chgData name="Ben David, Amichai" userId="61db3613-8e7d-462d-ad89-c92cdcbd783e" providerId="ADAL" clId="{0A9FCC0F-97AF-4C53-9B3C-A197022201F1}" dt="2021-10-30T17:21:06.889" v="220" actId="26606"/>
          <ac:picMkLst>
            <pc:docMk/>
            <pc:sldMk cId="3352610662" sldId="258"/>
            <ac:picMk id="115" creationId="{69F01145-BEA3-4CBF-AA21-10077B948CA8}"/>
          </ac:picMkLst>
        </pc:picChg>
      </pc:sldChg>
      <pc:sldChg chg="addSp delSp modSp add mod modAnim">
        <pc:chgData name="Ben David, Amichai" userId="61db3613-8e7d-462d-ad89-c92cdcbd783e" providerId="ADAL" clId="{0A9FCC0F-97AF-4C53-9B3C-A197022201F1}" dt="2021-11-04T14:39:57.619" v="1284"/>
        <pc:sldMkLst>
          <pc:docMk/>
          <pc:sldMk cId="3464798571" sldId="259"/>
        </pc:sldMkLst>
        <pc:spChg chg="mod">
          <ac:chgData name="Ben David, Amichai" userId="61db3613-8e7d-462d-ad89-c92cdcbd783e" providerId="ADAL" clId="{0A9FCC0F-97AF-4C53-9B3C-A197022201F1}" dt="2021-10-30T17:21:14.319" v="221" actId="6549"/>
          <ac:spMkLst>
            <pc:docMk/>
            <pc:sldMk cId="3464798571" sldId="259"/>
            <ac:spMk id="2" creationId="{3F74750D-D383-48A7-A95E-C26748BE635C}"/>
          </ac:spMkLst>
        </pc:spChg>
        <pc:spChg chg="add mod">
          <ac:chgData name="Ben David, Amichai" userId="61db3613-8e7d-462d-ad89-c92cdcbd783e" providerId="ADAL" clId="{0A9FCC0F-97AF-4C53-9B3C-A197022201F1}" dt="2021-11-04T11:54:34.569" v="1052"/>
          <ac:spMkLst>
            <pc:docMk/>
            <pc:sldMk cId="3464798571" sldId="259"/>
            <ac:spMk id="5" creationId="{2C3BE3F1-B010-4745-ABE2-1D6AC1E377BC}"/>
          </ac:spMkLst>
        </pc:spChg>
        <pc:spChg chg="add del mod">
          <ac:chgData name="Ben David, Amichai" userId="61db3613-8e7d-462d-ad89-c92cdcbd783e" providerId="ADAL" clId="{0A9FCC0F-97AF-4C53-9B3C-A197022201F1}" dt="2021-10-30T17:18:32.778" v="167"/>
          <ac:spMkLst>
            <pc:docMk/>
            <pc:sldMk cId="3464798571" sldId="259"/>
            <ac:spMk id="5" creationId="{8BB9D1FC-88B0-482C-9291-94B5AF089890}"/>
          </ac:spMkLst>
        </pc:spChg>
        <pc:spChg chg="add mod">
          <ac:chgData name="Ben David, Amichai" userId="61db3613-8e7d-462d-ad89-c92cdcbd783e" providerId="ADAL" clId="{0A9FCC0F-97AF-4C53-9B3C-A197022201F1}" dt="2021-11-04T14:14:24.497" v="1152"/>
          <ac:spMkLst>
            <pc:docMk/>
            <pc:sldMk cId="3464798571" sldId="259"/>
            <ac:spMk id="8" creationId="{DDF1C9EA-9A26-4176-97AE-71C9B1A60FF9}"/>
          </ac:spMkLst>
        </pc:spChg>
        <pc:spChg chg="add mod">
          <ac:chgData name="Ben David, Amichai" userId="61db3613-8e7d-462d-ad89-c92cdcbd783e" providerId="ADAL" clId="{0A9FCC0F-97AF-4C53-9B3C-A197022201F1}" dt="2021-11-04T14:14:47.058" v="1153"/>
          <ac:spMkLst>
            <pc:docMk/>
            <pc:sldMk cId="3464798571" sldId="259"/>
            <ac:spMk id="9" creationId="{73C919D8-8D20-4E0C-8D69-122BCE30E96D}"/>
          </ac:spMkLst>
        </pc:spChg>
        <pc:spChg chg="add mod">
          <ac:chgData name="Ben David, Amichai" userId="61db3613-8e7d-462d-ad89-c92cdcbd783e" providerId="ADAL" clId="{0A9FCC0F-97AF-4C53-9B3C-A197022201F1}" dt="2021-11-04T14:17:15.863" v="1161"/>
          <ac:spMkLst>
            <pc:docMk/>
            <pc:sldMk cId="3464798571" sldId="259"/>
            <ac:spMk id="10" creationId="{B2AACE0F-AF6A-444C-9457-FC155914E630}"/>
          </ac:spMkLst>
        </pc:spChg>
        <pc:spChg chg="add mod">
          <ac:chgData name="Ben David, Amichai" userId="61db3613-8e7d-462d-ad89-c92cdcbd783e" providerId="ADAL" clId="{0A9FCC0F-97AF-4C53-9B3C-A197022201F1}" dt="2021-11-04T14:17:24.292" v="1162"/>
          <ac:spMkLst>
            <pc:docMk/>
            <pc:sldMk cId="3464798571" sldId="259"/>
            <ac:spMk id="11" creationId="{C384F8A1-72B5-4BBF-B051-0AF0A44C7CBB}"/>
          </ac:spMkLst>
        </pc:spChg>
        <pc:spChg chg="add mod">
          <ac:chgData name="Ben David, Amichai" userId="61db3613-8e7d-462d-ad89-c92cdcbd783e" providerId="ADAL" clId="{0A9FCC0F-97AF-4C53-9B3C-A197022201F1}" dt="2021-11-04T14:22:38.747" v="1205" actId="20577"/>
          <ac:spMkLst>
            <pc:docMk/>
            <pc:sldMk cId="3464798571" sldId="259"/>
            <ac:spMk id="12" creationId="{B2F8D47B-AFE3-47D8-841B-3BA45FFBED0E}"/>
          </ac:spMkLst>
        </pc:spChg>
        <pc:spChg chg="add mod">
          <ac:chgData name="Ben David, Amichai" userId="61db3613-8e7d-462d-ad89-c92cdcbd783e" providerId="ADAL" clId="{0A9FCC0F-97AF-4C53-9B3C-A197022201F1}" dt="2021-11-04T14:22:42.224" v="1209" actId="20577"/>
          <ac:spMkLst>
            <pc:docMk/>
            <pc:sldMk cId="3464798571" sldId="259"/>
            <ac:spMk id="13" creationId="{349B8F98-D717-476F-9044-C91F01D174AC}"/>
          </ac:spMkLst>
        </pc:spChg>
        <pc:spChg chg="add mod">
          <ac:chgData name="Ben David, Amichai" userId="61db3613-8e7d-462d-ad89-c92cdcbd783e" providerId="ADAL" clId="{0A9FCC0F-97AF-4C53-9B3C-A197022201F1}" dt="2021-11-04T14:18:11.862" v="1165"/>
          <ac:spMkLst>
            <pc:docMk/>
            <pc:sldMk cId="3464798571" sldId="259"/>
            <ac:spMk id="14" creationId="{90684D9B-2FFC-41B6-9C59-B76421AC1BA9}"/>
          </ac:spMkLst>
        </pc:spChg>
        <pc:spChg chg="add mod">
          <ac:chgData name="Ben David, Amichai" userId="61db3613-8e7d-462d-ad89-c92cdcbd783e" providerId="ADAL" clId="{0A9FCC0F-97AF-4C53-9B3C-A197022201F1}" dt="2021-11-04T14:18:51.610" v="1166"/>
          <ac:spMkLst>
            <pc:docMk/>
            <pc:sldMk cId="3464798571" sldId="259"/>
            <ac:spMk id="15" creationId="{7CB8DE16-3AAB-402F-B29D-5F3631AF11E2}"/>
          </ac:spMkLst>
        </pc:spChg>
        <pc:spChg chg="add mod">
          <ac:chgData name="Ben David, Amichai" userId="61db3613-8e7d-462d-ad89-c92cdcbd783e" providerId="ADAL" clId="{0A9FCC0F-97AF-4C53-9B3C-A197022201F1}" dt="2021-11-04T14:19:34.060" v="1169"/>
          <ac:spMkLst>
            <pc:docMk/>
            <pc:sldMk cId="3464798571" sldId="259"/>
            <ac:spMk id="16" creationId="{5DB2396A-493D-465D-A0A9-80FE5787C0F6}"/>
          </ac:spMkLst>
        </pc:spChg>
        <pc:spChg chg="add mod">
          <ac:chgData name="Ben David, Amichai" userId="61db3613-8e7d-462d-ad89-c92cdcbd783e" providerId="ADAL" clId="{0A9FCC0F-97AF-4C53-9B3C-A197022201F1}" dt="2021-11-04T14:27:53.973" v="1233"/>
          <ac:spMkLst>
            <pc:docMk/>
            <pc:sldMk cId="3464798571" sldId="259"/>
            <ac:spMk id="17" creationId="{CC7A2631-2E4B-45F3-AABA-54E5900CCD88}"/>
          </ac:spMkLst>
        </pc:spChg>
        <pc:spChg chg="add mod">
          <ac:chgData name="Ben David, Amichai" userId="61db3613-8e7d-462d-ad89-c92cdcbd783e" providerId="ADAL" clId="{0A9FCC0F-97AF-4C53-9B3C-A197022201F1}" dt="2021-11-04T14:30:24.414" v="1246"/>
          <ac:spMkLst>
            <pc:docMk/>
            <pc:sldMk cId="3464798571" sldId="259"/>
            <ac:spMk id="18" creationId="{3D5A4C2A-1EA2-4A64-91C2-1D3D4D4CD92D}"/>
          </ac:spMkLst>
        </pc:spChg>
        <pc:spChg chg="add mod">
          <ac:chgData name="Ben David, Amichai" userId="61db3613-8e7d-462d-ad89-c92cdcbd783e" providerId="ADAL" clId="{0A9FCC0F-97AF-4C53-9B3C-A197022201F1}" dt="2021-11-04T14:31:40.847" v="1252"/>
          <ac:spMkLst>
            <pc:docMk/>
            <pc:sldMk cId="3464798571" sldId="259"/>
            <ac:spMk id="19" creationId="{9A547F14-1CE6-4604-A2F9-ED16EDBB9966}"/>
          </ac:spMkLst>
        </pc:spChg>
        <pc:spChg chg="add mod">
          <ac:chgData name="Ben David, Amichai" userId="61db3613-8e7d-462d-ad89-c92cdcbd783e" providerId="ADAL" clId="{0A9FCC0F-97AF-4C53-9B3C-A197022201F1}" dt="2021-11-04T14:32:30.773" v="1256"/>
          <ac:spMkLst>
            <pc:docMk/>
            <pc:sldMk cId="3464798571" sldId="259"/>
            <ac:spMk id="20" creationId="{1348769C-92CE-4D1A-98AA-B10EF3EA4D0C}"/>
          </ac:spMkLst>
        </pc:spChg>
        <pc:picChg chg="del">
          <ac:chgData name="Ben David, Amichai" userId="61db3613-8e7d-462d-ad89-c92cdcbd783e" providerId="ADAL" clId="{0A9FCC0F-97AF-4C53-9B3C-A197022201F1}" dt="2021-10-30T17:18:31.319" v="164" actId="478"/>
          <ac:picMkLst>
            <pc:docMk/>
            <pc:sldMk cId="3464798571" sldId="259"/>
            <ac:picMk id="4" creationId="{291A4CA9-C064-4C85-B805-B2BA1A706543}"/>
          </ac:picMkLst>
        </pc:picChg>
        <pc:picChg chg="add mod">
          <ac:chgData name="Ben David, Amichai" userId="61db3613-8e7d-462d-ad89-c92cdcbd783e" providerId="ADAL" clId="{0A9FCC0F-97AF-4C53-9B3C-A197022201F1}" dt="2021-11-04T07:41:27.901" v="843"/>
          <ac:picMkLst>
            <pc:docMk/>
            <pc:sldMk cId="3464798571" sldId="259"/>
            <ac:picMk id="4" creationId="{8AD9A98B-41E0-468D-AC68-E141C26E6EF4}"/>
          </ac:picMkLst>
        </pc:picChg>
        <pc:picChg chg="add del mod">
          <ac:chgData name="Ben David, Amichai" userId="61db3613-8e7d-462d-ad89-c92cdcbd783e" providerId="ADAL" clId="{0A9FCC0F-97AF-4C53-9B3C-A197022201F1}" dt="2021-11-04T07:44:43.994" v="925"/>
          <ac:picMkLst>
            <pc:docMk/>
            <pc:sldMk cId="3464798571" sldId="259"/>
            <ac:picMk id="5" creationId="{63761179-6C79-45B9-87CB-5B7218DA7260}"/>
          </ac:picMkLst>
        </pc:picChg>
        <pc:picChg chg="add del">
          <ac:chgData name="Ben David, Amichai" userId="61db3613-8e7d-462d-ad89-c92cdcbd783e" providerId="ADAL" clId="{0A9FCC0F-97AF-4C53-9B3C-A197022201F1}" dt="2021-10-30T17:18:32.234" v="166"/>
          <ac:picMkLst>
            <pc:docMk/>
            <pc:sldMk cId="3464798571" sldId="259"/>
            <ac:picMk id="6" creationId="{2150DCF1-C0DF-4609-9F17-2E7DC4B07F01}"/>
          </ac:picMkLst>
        </pc:picChg>
        <pc:picChg chg="add mod">
          <ac:chgData name="Ben David, Amichai" userId="61db3613-8e7d-462d-ad89-c92cdcbd783e" providerId="ADAL" clId="{0A9FCC0F-97AF-4C53-9B3C-A197022201F1}" dt="2021-10-30T17:19:03.711" v="185"/>
          <ac:picMkLst>
            <pc:docMk/>
            <pc:sldMk cId="3464798571" sldId="259"/>
            <ac:picMk id="7" creationId="{99C03058-4B63-473F-A420-D90AD9202015}"/>
          </ac:picMkLst>
        </pc:picChg>
        <pc:picChg chg="add del">
          <ac:chgData name="Ben David, Amichai" userId="61db3613-8e7d-462d-ad89-c92cdcbd783e" providerId="ADAL" clId="{0A9FCC0F-97AF-4C53-9B3C-A197022201F1}" dt="2021-10-30T17:18:41.651" v="169"/>
          <ac:picMkLst>
            <pc:docMk/>
            <pc:sldMk cId="3464798571" sldId="259"/>
            <ac:picMk id="8" creationId="{A217CE2A-910F-4CBB-81E7-FB7C17DECA97}"/>
          </ac:picMkLst>
        </pc:picChg>
      </pc:sldChg>
      <pc:sldChg chg="new del">
        <pc:chgData name="Ben David, Amichai" userId="61db3613-8e7d-462d-ad89-c92cdcbd783e" providerId="ADAL" clId="{0A9FCC0F-97AF-4C53-9B3C-A197022201F1}" dt="2021-10-30T17:22:12.101" v="230" actId="47"/>
        <pc:sldMkLst>
          <pc:docMk/>
          <pc:sldMk cId="3686845955" sldId="260"/>
        </pc:sldMkLst>
      </pc:sldChg>
      <pc:sldChg chg="addSp delSp modSp new mod">
        <pc:chgData name="Ben David, Amichai" userId="61db3613-8e7d-462d-ad89-c92cdcbd783e" providerId="ADAL" clId="{0A9FCC0F-97AF-4C53-9B3C-A197022201F1}" dt="2021-11-04T15:10:11.543" v="1499" actId="20577"/>
        <pc:sldMkLst>
          <pc:docMk/>
          <pc:sldMk cId="829317298" sldId="261"/>
        </pc:sldMkLst>
        <pc:spChg chg="mod">
          <ac:chgData name="Ben David, Amichai" userId="61db3613-8e7d-462d-ad89-c92cdcbd783e" providerId="ADAL" clId="{0A9FCC0F-97AF-4C53-9B3C-A197022201F1}" dt="2021-10-30T17:22:07.950" v="229" actId="20577"/>
          <ac:spMkLst>
            <pc:docMk/>
            <pc:sldMk cId="829317298" sldId="261"/>
            <ac:spMk id="2" creationId="{9033066B-CBF1-4B9C-BE70-E9D69B675157}"/>
          </ac:spMkLst>
        </pc:spChg>
        <pc:spChg chg="del mod">
          <ac:chgData name="Ben David, Amichai" userId="61db3613-8e7d-462d-ad89-c92cdcbd783e" providerId="ADAL" clId="{0A9FCC0F-97AF-4C53-9B3C-A197022201F1}" dt="2021-10-30T18:57:49.912" v="803"/>
          <ac:spMkLst>
            <pc:docMk/>
            <pc:sldMk cId="829317298" sldId="261"/>
            <ac:spMk id="3" creationId="{532B7C9E-E378-420C-950C-73ACC510DE06}"/>
          </ac:spMkLst>
        </pc:spChg>
        <pc:spChg chg="add mod">
          <ac:chgData name="Ben David, Amichai" userId="61db3613-8e7d-462d-ad89-c92cdcbd783e" providerId="ADAL" clId="{0A9FCC0F-97AF-4C53-9B3C-A197022201F1}" dt="2021-11-04T15:10:11.543" v="1499" actId="20577"/>
          <ac:spMkLst>
            <pc:docMk/>
            <pc:sldMk cId="829317298" sldId="261"/>
            <ac:spMk id="4" creationId="{DD2A1CB1-E96D-4934-B724-EC38B9638F5D}"/>
          </ac:spMkLst>
        </pc:spChg>
        <pc:graphicFrameChg chg="add del mod modGraphic">
          <ac:chgData name="Ben David, Amichai" userId="61db3613-8e7d-462d-ad89-c92cdcbd783e" providerId="ADAL" clId="{0A9FCC0F-97AF-4C53-9B3C-A197022201F1}" dt="2021-10-30T18:57:48.619" v="802" actId="21"/>
          <ac:graphicFrameMkLst>
            <pc:docMk/>
            <pc:sldMk cId="829317298" sldId="261"/>
            <ac:graphicFrameMk id="4" creationId="{0C3099FF-743D-44BE-91DD-307CDFFB64FB}"/>
          </ac:graphicFrameMkLst>
        </pc:graphicFrameChg>
        <pc:graphicFrameChg chg="add del mod modGraphic">
          <ac:chgData name="Ben David, Amichai" userId="61db3613-8e7d-462d-ad89-c92cdcbd783e" providerId="ADAL" clId="{0A9FCC0F-97AF-4C53-9B3C-A197022201F1}" dt="2021-11-04T14:59:03.215" v="1298" actId="478"/>
          <ac:graphicFrameMkLst>
            <pc:docMk/>
            <pc:sldMk cId="829317298" sldId="261"/>
            <ac:graphicFrameMk id="5" creationId="{DA4C1D80-0D4C-40FE-9FF0-004B96623826}"/>
          </ac:graphicFrameMkLst>
        </pc:graphicFrameChg>
      </pc:sldChg>
      <pc:sldChg chg="addSp delSp modSp new">
        <pc:chgData name="Ben David, Amichai" userId="61db3613-8e7d-462d-ad89-c92cdcbd783e" providerId="ADAL" clId="{0A9FCC0F-97AF-4C53-9B3C-A197022201F1}" dt="2021-11-04T11:54:59.669" v="1053"/>
        <pc:sldMkLst>
          <pc:docMk/>
          <pc:sldMk cId="3384331331" sldId="262"/>
        </pc:sldMkLst>
        <pc:spChg chg="mod">
          <ac:chgData name="Ben David, Amichai" userId="61db3613-8e7d-462d-ad89-c92cdcbd783e" providerId="ADAL" clId="{0A9FCC0F-97AF-4C53-9B3C-A197022201F1}" dt="2021-11-04T07:41:37.734" v="844"/>
          <ac:spMkLst>
            <pc:docMk/>
            <pc:sldMk cId="3384331331" sldId="262"/>
            <ac:spMk id="2" creationId="{9655E16D-F027-4E25-9F22-42E6FAD69BC9}"/>
          </ac:spMkLst>
        </pc:spChg>
        <pc:spChg chg="del">
          <ac:chgData name="Ben David, Amichai" userId="61db3613-8e7d-462d-ad89-c92cdcbd783e" providerId="ADAL" clId="{0A9FCC0F-97AF-4C53-9B3C-A197022201F1}" dt="2021-11-04T07:41:43.464" v="845"/>
          <ac:spMkLst>
            <pc:docMk/>
            <pc:sldMk cId="3384331331" sldId="262"/>
            <ac:spMk id="3" creationId="{FCE06708-735B-43F4-A8A6-31EE5FEA775F}"/>
          </ac:spMkLst>
        </pc:spChg>
        <pc:spChg chg="add mod">
          <ac:chgData name="Ben David, Amichai" userId="61db3613-8e7d-462d-ad89-c92cdcbd783e" providerId="ADAL" clId="{0A9FCC0F-97AF-4C53-9B3C-A197022201F1}" dt="2021-11-04T11:54:59.669" v="1053"/>
          <ac:spMkLst>
            <pc:docMk/>
            <pc:sldMk cId="3384331331" sldId="262"/>
            <ac:spMk id="6" creationId="{43783643-E6BA-4611-BB42-D9D9D2B7CD06}"/>
          </ac:spMkLst>
        </pc:spChg>
        <pc:picChg chg="add mod">
          <ac:chgData name="Ben David, Amichai" userId="61db3613-8e7d-462d-ad89-c92cdcbd783e" providerId="ADAL" clId="{0A9FCC0F-97AF-4C53-9B3C-A197022201F1}" dt="2021-11-04T07:41:43.464" v="845"/>
          <ac:picMkLst>
            <pc:docMk/>
            <pc:sldMk cId="3384331331" sldId="262"/>
            <ac:picMk id="4" creationId="{28E50D94-445F-413F-A15F-1D16AC586B1D}"/>
          </ac:picMkLst>
        </pc:picChg>
        <pc:picChg chg="add mod">
          <ac:chgData name="Ben David, Amichai" userId="61db3613-8e7d-462d-ad89-c92cdcbd783e" providerId="ADAL" clId="{0A9FCC0F-97AF-4C53-9B3C-A197022201F1}" dt="2021-11-04T07:44:48.949" v="926"/>
          <ac:picMkLst>
            <pc:docMk/>
            <pc:sldMk cId="3384331331" sldId="262"/>
            <ac:picMk id="5" creationId="{0CE0BB2A-3BEF-4DDC-8C29-0D13F0655051}"/>
          </ac:picMkLst>
        </pc:picChg>
      </pc:sldChg>
      <pc:sldChg chg="addSp delSp modSp new mod">
        <pc:chgData name="Ben David, Amichai" userId="61db3613-8e7d-462d-ad89-c92cdcbd783e" providerId="ADAL" clId="{0A9FCC0F-97AF-4C53-9B3C-A197022201F1}" dt="2021-11-04T11:55:12.643" v="1054"/>
        <pc:sldMkLst>
          <pc:docMk/>
          <pc:sldMk cId="782316288" sldId="263"/>
        </pc:sldMkLst>
        <pc:spChg chg="mod">
          <ac:chgData name="Ben David, Amichai" userId="61db3613-8e7d-462d-ad89-c92cdcbd783e" providerId="ADAL" clId="{0A9FCC0F-97AF-4C53-9B3C-A197022201F1}" dt="2021-11-04T07:41:59.502" v="851" actId="20577"/>
          <ac:spMkLst>
            <pc:docMk/>
            <pc:sldMk cId="782316288" sldId="263"/>
            <ac:spMk id="2" creationId="{A691D990-DA7B-4813-8434-C4B0CBCB5E93}"/>
          </ac:spMkLst>
        </pc:spChg>
        <pc:spChg chg="del">
          <ac:chgData name="Ben David, Amichai" userId="61db3613-8e7d-462d-ad89-c92cdcbd783e" providerId="ADAL" clId="{0A9FCC0F-97AF-4C53-9B3C-A197022201F1}" dt="2021-11-04T07:41:55.266" v="846"/>
          <ac:spMkLst>
            <pc:docMk/>
            <pc:sldMk cId="782316288" sldId="263"/>
            <ac:spMk id="3" creationId="{2B22454E-1509-413C-97E2-F32E67887C7D}"/>
          </ac:spMkLst>
        </pc:spChg>
        <pc:spChg chg="add mod">
          <ac:chgData name="Ben David, Amichai" userId="61db3613-8e7d-462d-ad89-c92cdcbd783e" providerId="ADAL" clId="{0A9FCC0F-97AF-4C53-9B3C-A197022201F1}" dt="2021-11-04T11:55:12.643" v="1054"/>
          <ac:spMkLst>
            <pc:docMk/>
            <pc:sldMk cId="782316288" sldId="263"/>
            <ac:spMk id="6" creationId="{BE4AE1C8-0EF9-4590-94D1-1A0E0B4A3859}"/>
          </ac:spMkLst>
        </pc:spChg>
        <pc:picChg chg="add mod">
          <ac:chgData name="Ben David, Amichai" userId="61db3613-8e7d-462d-ad89-c92cdcbd783e" providerId="ADAL" clId="{0A9FCC0F-97AF-4C53-9B3C-A197022201F1}" dt="2021-11-04T07:41:55.266" v="846"/>
          <ac:picMkLst>
            <pc:docMk/>
            <pc:sldMk cId="782316288" sldId="263"/>
            <ac:picMk id="4" creationId="{CAC7649D-C26C-4E5C-B110-301FC106CE11}"/>
          </ac:picMkLst>
        </pc:picChg>
        <pc:picChg chg="add mod">
          <ac:chgData name="Ben David, Amichai" userId="61db3613-8e7d-462d-ad89-c92cdcbd783e" providerId="ADAL" clId="{0A9FCC0F-97AF-4C53-9B3C-A197022201F1}" dt="2021-11-04T07:44:49.990" v="927"/>
          <ac:picMkLst>
            <pc:docMk/>
            <pc:sldMk cId="782316288" sldId="263"/>
            <ac:picMk id="5" creationId="{682175A8-209A-4B7B-AB05-7E54192012C6}"/>
          </ac:picMkLst>
        </pc:picChg>
      </pc:sldChg>
      <pc:sldChg chg="addSp delSp modSp new mod">
        <pc:chgData name="Ben David, Amichai" userId="61db3613-8e7d-462d-ad89-c92cdcbd783e" providerId="ADAL" clId="{0A9FCC0F-97AF-4C53-9B3C-A197022201F1}" dt="2021-11-04T11:55:19.120" v="1055"/>
        <pc:sldMkLst>
          <pc:docMk/>
          <pc:sldMk cId="312964695" sldId="264"/>
        </pc:sldMkLst>
        <pc:spChg chg="mod">
          <ac:chgData name="Ben David, Amichai" userId="61db3613-8e7d-462d-ad89-c92cdcbd783e" providerId="ADAL" clId="{0A9FCC0F-97AF-4C53-9B3C-A197022201F1}" dt="2021-11-04T07:42:12.573" v="856" actId="20577"/>
          <ac:spMkLst>
            <pc:docMk/>
            <pc:sldMk cId="312964695" sldId="264"/>
            <ac:spMk id="2" creationId="{558A3F54-B04E-4332-91DD-FA02240E8AA4}"/>
          </ac:spMkLst>
        </pc:spChg>
        <pc:spChg chg="del">
          <ac:chgData name="Ben David, Amichai" userId="61db3613-8e7d-462d-ad89-c92cdcbd783e" providerId="ADAL" clId="{0A9FCC0F-97AF-4C53-9B3C-A197022201F1}" dt="2021-11-04T07:42:09.803" v="852"/>
          <ac:spMkLst>
            <pc:docMk/>
            <pc:sldMk cId="312964695" sldId="264"/>
            <ac:spMk id="3" creationId="{2DF6629F-C2FE-4CAA-8862-D2849F4BA801}"/>
          </ac:spMkLst>
        </pc:spChg>
        <pc:spChg chg="add mod">
          <ac:chgData name="Ben David, Amichai" userId="61db3613-8e7d-462d-ad89-c92cdcbd783e" providerId="ADAL" clId="{0A9FCC0F-97AF-4C53-9B3C-A197022201F1}" dt="2021-11-04T11:55:19.120" v="1055"/>
          <ac:spMkLst>
            <pc:docMk/>
            <pc:sldMk cId="312964695" sldId="264"/>
            <ac:spMk id="6" creationId="{C4E6CAEE-B8CD-42A4-97E8-A12D89CE4FF7}"/>
          </ac:spMkLst>
        </pc:spChg>
        <pc:picChg chg="add mod">
          <ac:chgData name="Ben David, Amichai" userId="61db3613-8e7d-462d-ad89-c92cdcbd783e" providerId="ADAL" clId="{0A9FCC0F-97AF-4C53-9B3C-A197022201F1}" dt="2021-11-04T07:42:09.803" v="852"/>
          <ac:picMkLst>
            <pc:docMk/>
            <pc:sldMk cId="312964695" sldId="264"/>
            <ac:picMk id="4" creationId="{796A3694-D332-41A3-ABA6-2BE877325ADB}"/>
          </ac:picMkLst>
        </pc:picChg>
        <pc:picChg chg="add mod">
          <ac:chgData name="Ben David, Amichai" userId="61db3613-8e7d-462d-ad89-c92cdcbd783e" providerId="ADAL" clId="{0A9FCC0F-97AF-4C53-9B3C-A197022201F1}" dt="2021-11-04T07:44:50.640" v="928"/>
          <ac:picMkLst>
            <pc:docMk/>
            <pc:sldMk cId="312964695" sldId="264"/>
            <ac:picMk id="5" creationId="{EFAA0EAA-DD78-4203-83A4-1EA60275C561}"/>
          </ac:picMkLst>
        </pc:picChg>
      </pc:sldChg>
      <pc:sldChg chg="addSp delSp modSp new mod">
        <pc:chgData name="Ben David, Amichai" userId="61db3613-8e7d-462d-ad89-c92cdcbd783e" providerId="ADAL" clId="{0A9FCC0F-97AF-4C53-9B3C-A197022201F1}" dt="2021-11-04T11:55:28.571" v="1056"/>
        <pc:sldMkLst>
          <pc:docMk/>
          <pc:sldMk cId="4226704825" sldId="265"/>
        </pc:sldMkLst>
        <pc:spChg chg="mod">
          <ac:chgData name="Ben David, Amichai" userId="61db3613-8e7d-462d-ad89-c92cdcbd783e" providerId="ADAL" clId="{0A9FCC0F-97AF-4C53-9B3C-A197022201F1}" dt="2021-11-04T07:42:26.464" v="860" actId="20577"/>
          <ac:spMkLst>
            <pc:docMk/>
            <pc:sldMk cId="4226704825" sldId="265"/>
            <ac:spMk id="2" creationId="{2B748A34-21C8-4CB5-8F5E-1EDB48CF51F4}"/>
          </ac:spMkLst>
        </pc:spChg>
        <pc:spChg chg="del">
          <ac:chgData name="Ben David, Amichai" userId="61db3613-8e7d-462d-ad89-c92cdcbd783e" providerId="ADAL" clId="{0A9FCC0F-97AF-4C53-9B3C-A197022201F1}" dt="2021-11-04T07:42:23.445" v="857"/>
          <ac:spMkLst>
            <pc:docMk/>
            <pc:sldMk cId="4226704825" sldId="265"/>
            <ac:spMk id="3" creationId="{11AB8E52-31C7-49EF-97DC-358860722451}"/>
          </ac:spMkLst>
        </pc:spChg>
        <pc:spChg chg="add mod">
          <ac:chgData name="Ben David, Amichai" userId="61db3613-8e7d-462d-ad89-c92cdcbd783e" providerId="ADAL" clId="{0A9FCC0F-97AF-4C53-9B3C-A197022201F1}" dt="2021-11-04T11:55:28.571" v="1056"/>
          <ac:spMkLst>
            <pc:docMk/>
            <pc:sldMk cId="4226704825" sldId="265"/>
            <ac:spMk id="6" creationId="{8CB66020-42F8-4417-AA62-9CD16131E3AE}"/>
          </ac:spMkLst>
        </pc:spChg>
        <pc:picChg chg="add mod">
          <ac:chgData name="Ben David, Amichai" userId="61db3613-8e7d-462d-ad89-c92cdcbd783e" providerId="ADAL" clId="{0A9FCC0F-97AF-4C53-9B3C-A197022201F1}" dt="2021-11-04T07:42:23.445" v="857"/>
          <ac:picMkLst>
            <pc:docMk/>
            <pc:sldMk cId="4226704825" sldId="265"/>
            <ac:picMk id="4" creationId="{B27C37D2-5FD8-4DB4-8B60-517675919E2B}"/>
          </ac:picMkLst>
        </pc:picChg>
        <pc:picChg chg="add mod">
          <ac:chgData name="Ben David, Amichai" userId="61db3613-8e7d-462d-ad89-c92cdcbd783e" providerId="ADAL" clId="{0A9FCC0F-97AF-4C53-9B3C-A197022201F1}" dt="2021-11-04T07:44:51.213" v="929"/>
          <ac:picMkLst>
            <pc:docMk/>
            <pc:sldMk cId="4226704825" sldId="265"/>
            <ac:picMk id="5" creationId="{014FCB71-BB94-4516-853C-5720F397BED5}"/>
          </ac:picMkLst>
        </pc:picChg>
      </pc:sldChg>
      <pc:sldChg chg="addSp delSp modSp new mod">
        <pc:chgData name="Ben David, Amichai" userId="61db3613-8e7d-462d-ad89-c92cdcbd783e" providerId="ADAL" clId="{0A9FCC0F-97AF-4C53-9B3C-A197022201F1}" dt="2021-11-04T11:55:35.753" v="1057"/>
        <pc:sldMkLst>
          <pc:docMk/>
          <pc:sldMk cId="527650750" sldId="266"/>
        </pc:sldMkLst>
        <pc:spChg chg="mod">
          <ac:chgData name="Ben David, Amichai" userId="61db3613-8e7d-462d-ad89-c92cdcbd783e" providerId="ADAL" clId="{0A9FCC0F-97AF-4C53-9B3C-A197022201F1}" dt="2021-11-04T07:42:45.057" v="868" actId="20577"/>
          <ac:spMkLst>
            <pc:docMk/>
            <pc:sldMk cId="527650750" sldId="266"/>
            <ac:spMk id="2" creationId="{65D30CCC-80E5-4CAF-9D18-F2ED4B19E856}"/>
          </ac:spMkLst>
        </pc:spChg>
        <pc:spChg chg="del">
          <ac:chgData name="Ben David, Amichai" userId="61db3613-8e7d-462d-ad89-c92cdcbd783e" providerId="ADAL" clId="{0A9FCC0F-97AF-4C53-9B3C-A197022201F1}" dt="2021-11-04T07:42:41.301" v="863"/>
          <ac:spMkLst>
            <pc:docMk/>
            <pc:sldMk cId="527650750" sldId="266"/>
            <ac:spMk id="3" creationId="{4AD0A2ED-FD32-4150-BB14-4936028A709E}"/>
          </ac:spMkLst>
        </pc:spChg>
        <pc:spChg chg="add mod">
          <ac:chgData name="Ben David, Amichai" userId="61db3613-8e7d-462d-ad89-c92cdcbd783e" providerId="ADAL" clId="{0A9FCC0F-97AF-4C53-9B3C-A197022201F1}" dt="2021-11-04T11:55:35.753" v="1057"/>
          <ac:spMkLst>
            <pc:docMk/>
            <pc:sldMk cId="527650750" sldId="266"/>
            <ac:spMk id="6" creationId="{46F02EC2-285A-43CB-ADC3-91502E024B04}"/>
          </ac:spMkLst>
        </pc:spChg>
        <pc:picChg chg="add mod">
          <ac:chgData name="Ben David, Amichai" userId="61db3613-8e7d-462d-ad89-c92cdcbd783e" providerId="ADAL" clId="{0A9FCC0F-97AF-4C53-9B3C-A197022201F1}" dt="2021-11-04T07:42:41.301" v="863"/>
          <ac:picMkLst>
            <pc:docMk/>
            <pc:sldMk cId="527650750" sldId="266"/>
            <ac:picMk id="4" creationId="{54D11480-8142-4B9B-906E-D099CA29DE51}"/>
          </ac:picMkLst>
        </pc:picChg>
        <pc:picChg chg="add mod">
          <ac:chgData name="Ben David, Amichai" userId="61db3613-8e7d-462d-ad89-c92cdcbd783e" providerId="ADAL" clId="{0A9FCC0F-97AF-4C53-9B3C-A197022201F1}" dt="2021-11-04T07:44:51.788" v="930"/>
          <ac:picMkLst>
            <pc:docMk/>
            <pc:sldMk cId="527650750" sldId="266"/>
            <ac:picMk id="5" creationId="{62108ACB-1B8E-4402-A558-2AE10DC849FD}"/>
          </ac:picMkLst>
        </pc:picChg>
      </pc:sldChg>
      <pc:sldChg chg="addSp delSp modSp new mod">
        <pc:chgData name="Ben David, Amichai" userId="61db3613-8e7d-462d-ad89-c92cdcbd783e" providerId="ADAL" clId="{0A9FCC0F-97AF-4C53-9B3C-A197022201F1}" dt="2021-11-04T11:55:51.513" v="1060"/>
        <pc:sldMkLst>
          <pc:docMk/>
          <pc:sldMk cId="3695897507" sldId="267"/>
        </pc:sldMkLst>
        <pc:spChg chg="mod">
          <ac:chgData name="Ben David, Amichai" userId="61db3613-8e7d-462d-ad89-c92cdcbd783e" providerId="ADAL" clId="{0A9FCC0F-97AF-4C53-9B3C-A197022201F1}" dt="2021-11-04T07:44:08.043" v="892" actId="20577"/>
          <ac:spMkLst>
            <pc:docMk/>
            <pc:sldMk cId="3695897507" sldId="267"/>
            <ac:spMk id="2" creationId="{F97E511F-B416-45F7-BE2D-66D4DCA33081}"/>
          </ac:spMkLst>
        </pc:spChg>
        <pc:spChg chg="del">
          <ac:chgData name="Ben David, Amichai" userId="61db3613-8e7d-462d-ad89-c92cdcbd783e" providerId="ADAL" clId="{0A9FCC0F-97AF-4C53-9B3C-A197022201F1}" dt="2021-11-04T07:43:50.033" v="878"/>
          <ac:spMkLst>
            <pc:docMk/>
            <pc:sldMk cId="3695897507" sldId="267"/>
            <ac:spMk id="3" creationId="{41466B7E-9F66-4E48-84D1-130B3B9A625F}"/>
          </ac:spMkLst>
        </pc:spChg>
        <pc:spChg chg="add mod">
          <ac:chgData name="Ben David, Amichai" userId="61db3613-8e7d-462d-ad89-c92cdcbd783e" providerId="ADAL" clId="{0A9FCC0F-97AF-4C53-9B3C-A197022201F1}" dt="2021-11-04T11:55:51.513" v="1060"/>
          <ac:spMkLst>
            <pc:docMk/>
            <pc:sldMk cId="3695897507" sldId="267"/>
            <ac:spMk id="6" creationId="{8E353A09-5495-4CF0-BEF1-268260E5EBD7}"/>
          </ac:spMkLst>
        </pc:spChg>
        <pc:spChg chg="add del mod">
          <ac:chgData name="Ben David, Amichai" userId="61db3613-8e7d-462d-ad89-c92cdcbd783e" providerId="ADAL" clId="{0A9FCC0F-97AF-4C53-9B3C-A197022201F1}" dt="2021-11-04T07:50:33.827" v="937"/>
          <ac:spMkLst>
            <pc:docMk/>
            <pc:sldMk cId="3695897507" sldId="267"/>
            <ac:spMk id="7" creationId="{6591293D-FF6B-447E-95D2-E39CFA5FE8DE}"/>
          </ac:spMkLst>
        </pc:spChg>
        <pc:picChg chg="add del mod">
          <ac:chgData name="Ben David, Amichai" userId="61db3613-8e7d-462d-ad89-c92cdcbd783e" providerId="ADAL" clId="{0A9FCC0F-97AF-4C53-9B3C-A197022201F1}" dt="2021-11-04T07:50:32.642" v="936" actId="478"/>
          <ac:picMkLst>
            <pc:docMk/>
            <pc:sldMk cId="3695897507" sldId="267"/>
            <ac:picMk id="4" creationId="{48A0579E-D9F6-4874-9C63-B5FBA220E0B2}"/>
          </ac:picMkLst>
        </pc:picChg>
        <pc:picChg chg="add mod">
          <ac:chgData name="Ben David, Amichai" userId="61db3613-8e7d-462d-ad89-c92cdcbd783e" providerId="ADAL" clId="{0A9FCC0F-97AF-4C53-9B3C-A197022201F1}" dt="2021-11-04T07:44:54.155" v="933"/>
          <ac:picMkLst>
            <pc:docMk/>
            <pc:sldMk cId="3695897507" sldId="267"/>
            <ac:picMk id="5" creationId="{25CB6219-859B-4159-A3BB-D62BB354DA96}"/>
          </ac:picMkLst>
        </pc:picChg>
        <pc:picChg chg="add mod">
          <ac:chgData name="Ben David, Amichai" userId="61db3613-8e7d-462d-ad89-c92cdcbd783e" providerId="ADAL" clId="{0A9FCC0F-97AF-4C53-9B3C-A197022201F1}" dt="2021-11-04T07:50:33.827" v="937"/>
          <ac:picMkLst>
            <pc:docMk/>
            <pc:sldMk cId="3695897507" sldId="267"/>
            <ac:picMk id="8" creationId="{70815CBA-FA3B-434D-AD7D-204F7E89714C}"/>
          </ac:picMkLst>
        </pc:picChg>
      </pc:sldChg>
      <pc:sldChg chg="addSp delSp modSp add mod">
        <pc:chgData name="Ben David, Amichai" userId="61db3613-8e7d-462d-ad89-c92cdcbd783e" providerId="ADAL" clId="{0A9FCC0F-97AF-4C53-9B3C-A197022201F1}" dt="2021-11-04T11:55:41.022" v="1058"/>
        <pc:sldMkLst>
          <pc:docMk/>
          <pc:sldMk cId="4033133494" sldId="268"/>
        </pc:sldMkLst>
        <pc:spChg chg="mod">
          <ac:chgData name="Ben David, Amichai" userId="61db3613-8e7d-462d-ad89-c92cdcbd783e" providerId="ADAL" clId="{0A9FCC0F-97AF-4C53-9B3C-A197022201F1}" dt="2021-11-04T07:43:25.615" v="872" actId="20577"/>
          <ac:spMkLst>
            <pc:docMk/>
            <pc:sldMk cId="4033133494" sldId="268"/>
            <ac:spMk id="2" creationId="{65D30CCC-80E5-4CAF-9D18-F2ED4B19E856}"/>
          </ac:spMkLst>
        </pc:spChg>
        <pc:spChg chg="del">
          <ac:chgData name="Ben David, Amichai" userId="61db3613-8e7d-462d-ad89-c92cdcbd783e" providerId="ADAL" clId="{0A9FCC0F-97AF-4C53-9B3C-A197022201F1}" dt="2021-11-04T07:42:52.322" v="869"/>
          <ac:spMkLst>
            <pc:docMk/>
            <pc:sldMk cId="4033133494" sldId="268"/>
            <ac:spMk id="3" creationId="{4AD0A2ED-FD32-4150-BB14-4936028A709E}"/>
          </ac:spMkLst>
        </pc:spChg>
        <pc:spChg chg="add mod">
          <ac:chgData name="Ben David, Amichai" userId="61db3613-8e7d-462d-ad89-c92cdcbd783e" providerId="ADAL" clId="{0A9FCC0F-97AF-4C53-9B3C-A197022201F1}" dt="2021-11-04T11:55:41.022" v="1058"/>
          <ac:spMkLst>
            <pc:docMk/>
            <pc:sldMk cId="4033133494" sldId="268"/>
            <ac:spMk id="6" creationId="{B12EFEB4-E11E-448B-8556-2A7C2A39E986}"/>
          </ac:spMkLst>
        </pc:spChg>
        <pc:picChg chg="add mod">
          <ac:chgData name="Ben David, Amichai" userId="61db3613-8e7d-462d-ad89-c92cdcbd783e" providerId="ADAL" clId="{0A9FCC0F-97AF-4C53-9B3C-A197022201F1}" dt="2021-11-04T07:42:52.322" v="869"/>
          <ac:picMkLst>
            <pc:docMk/>
            <pc:sldMk cId="4033133494" sldId="268"/>
            <ac:picMk id="4" creationId="{420F99E2-A106-4779-80DB-D2F8F88B7A35}"/>
          </ac:picMkLst>
        </pc:picChg>
        <pc:picChg chg="add mod">
          <ac:chgData name="Ben David, Amichai" userId="61db3613-8e7d-462d-ad89-c92cdcbd783e" providerId="ADAL" clId="{0A9FCC0F-97AF-4C53-9B3C-A197022201F1}" dt="2021-11-04T07:44:52.457" v="931"/>
          <ac:picMkLst>
            <pc:docMk/>
            <pc:sldMk cId="4033133494" sldId="268"/>
            <ac:picMk id="5" creationId="{1F67AF50-2503-4250-AD42-FB74326BC994}"/>
          </ac:picMkLst>
        </pc:picChg>
      </pc:sldChg>
      <pc:sldChg chg="addSp delSp modSp add mod">
        <pc:chgData name="Ben David, Amichai" userId="61db3613-8e7d-462d-ad89-c92cdcbd783e" providerId="ADAL" clId="{0A9FCC0F-97AF-4C53-9B3C-A197022201F1}" dt="2021-11-04T11:55:46.395" v="1059"/>
        <pc:sldMkLst>
          <pc:docMk/>
          <pc:sldMk cId="1294981329" sldId="269"/>
        </pc:sldMkLst>
        <pc:spChg chg="mod">
          <ac:chgData name="Ben David, Amichai" userId="61db3613-8e7d-462d-ad89-c92cdcbd783e" providerId="ADAL" clId="{0A9FCC0F-97AF-4C53-9B3C-A197022201F1}" dt="2021-11-04T07:43:41.690" v="877" actId="20577"/>
          <ac:spMkLst>
            <pc:docMk/>
            <pc:sldMk cId="1294981329" sldId="269"/>
            <ac:spMk id="2" creationId="{65D30CCC-80E5-4CAF-9D18-F2ED4B19E856}"/>
          </ac:spMkLst>
        </pc:spChg>
        <pc:spChg chg="del">
          <ac:chgData name="Ben David, Amichai" userId="61db3613-8e7d-462d-ad89-c92cdcbd783e" providerId="ADAL" clId="{0A9FCC0F-97AF-4C53-9B3C-A197022201F1}" dt="2021-11-04T07:43:37.801" v="873"/>
          <ac:spMkLst>
            <pc:docMk/>
            <pc:sldMk cId="1294981329" sldId="269"/>
            <ac:spMk id="3" creationId="{4AD0A2ED-FD32-4150-BB14-4936028A709E}"/>
          </ac:spMkLst>
        </pc:spChg>
        <pc:spChg chg="add mod">
          <ac:chgData name="Ben David, Amichai" userId="61db3613-8e7d-462d-ad89-c92cdcbd783e" providerId="ADAL" clId="{0A9FCC0F-97AF-4C53-9B3C-A197022201F1}" dt="2021-11-04T11:55:46.395" v="1059"/>
          <ac:spMkLst>
            <pc:docMk/>
            <pc:sldMk cId="1294981329" sldId="269"/>
            <ac:spMk id="6" creationId="{A1605220-E64D-442B-BFF8-A99D191EF794}"/>
          </ac:spMkLst>
        </pc:spChg>
        <pc:picChg chg="add mod">
          <ac:chgData name="Ben David, Amichai" userId="61db3613-8e7d-462d-ad89-c92cdcbd783e" providerId="ADAL" clId="{0A9FCC0F-97AF-4C53-9B3C-A197022201F1}" dt="2021-11-04T07:43:37.801" v="873"/>
          <ac:picMkLst>
            <pc:docMk/>
            <pc:sldMk cId="1294981329" sldId="269"/>
            <ac:picMk id="4" creationId="{B61E3BD1-D13F-47C6-BABB-A17F2F96FA08}"/>
          </ac:picMkLst>
        </pc:picChg>
        <pc:picChg chg="add mod">
          <ac:chgData name="Ben David, Amichai" userId="61db3613-8e7d-462d-ad89-c92cdcbd783e" providerId="ADAL" clId="{0A9FCC0F-97AF-4C53-9B3C-A197022201F1}" dt="2021-11-04T07:44:53.558" v="932"/>
          <ac:picMkLst>
            <pc:docMk/>
            <pc:sldMk cId="1294981329" sldId="269"/>
            <ac:picMk id="5" creationId="{B920F531-95AA-45C6-8E4A-96BE579BE6F4}"/>
          </ac:picMkLst>
        </pc:picChg>
      </pc:sldChg>
      <pc:sldChg chg="addSp delSp modSp new mod ord">
        <pc:chgData name="Ben David, Amichai" userId="61db3613-8e7d-462d-ad89-c92cdcbd783e" providerId="ADAL" clId="{0A9FCC0F-97AF-4C53-9B3C-A197022201F1}" dt="2021-11-04T11:53:03.650" v="1051"/>
        <pc:sldMkLst>
          <pc:docMk/>
          <pc:sldMk cId="465341495" sldId="270"/>
        </pc:sldMkLst>
        <pc:spChg chg="mod">
          <ac:chgData name="Ben David, Amichai" userId="61db3613-8e7d-462d-ad89-c92cdcbd783e" providerId="ADAL" clId="{0A9FCC0F-97AF-4C53-9B3C-A197022201F1}" dt="2021-11-04T11:53:03.650" v="1051"/>
          <ac:spMkLst>
            <pc:docMk/>
            <pc:sldMk cId="465341495" sldId="270"/>
            <ac:spMk id="2" creationId="{57EB1123-71C7-4A23-957C-1D31AAA767DC}"/>
          </ac:spMkLst>
        </pc:spChg>
        <pc:spChg chg="del">
          <ac:chgData name="Ben David, Amichai" userId="61db3613-8e7d-462d-ad89-c92cdcbd783e" providerId="ADAL" clId="{0A9FCC0F-97AF-4C53-9B3C-A197022201F1}" dt="2021-11-04T07:44:22.244" v="894"/>
          <ac:spMkLst>
            <pc:docMk/>
            <pc:sldMk cId="465341495" sldId="270"/>
            <ac:spMk id="3" creationId="{DEBD23C8-2B4A-41BA-8499-FEEAE5789005}"/>
          </ac:spMkLst>
        </pc:spChg>
        <pc:spChg chg="add del mod">
          <ac:chgData name="Ben David, Amichai" userId="61db3613-8e7d-462d-ad89-c92cdcbd783e" providerId="ADAL" clId="{0A9FCC0F-97AF-4C53-9B3C-A197022201F1}" dt="2021-11-04T07:49:20.792" v="935"/>
          <ac:spMkLst>
            <pc:docMk/>
            <pc:sldMk cId="465341495" sldId="270"/>
            <ac:spMk id="7" creationId="{4E366124-4FBD-4147-B11A-94CD2392535E}"/>
          </ac:spMkLst>
        </pc:spChg>
        <pc:picChg chg="add del mod">
          <ac:chgData name="Ben David, Amichai" userId="61db3613-8e7d-462d-ad89-c92cdcbd783e" providerId="ADAL" clId="{0A9FCC0F-97AF-4C53-9B3C-A197022201F1}" dt="2021-11-04T07:49:19.861" v="934" actId="478"/>
          <ac:picMkLst>
            <pc:docMk/>
            <pc:sldMk cId="465341495" sldId="270"/>
            <ac:picMk id="4" creationId="{5929F9A4-4132-4D24-A810-9C5ABC73A203}"/>
          </ac:picMkLst>
        </pc:picChg>
        <pc:picChg chg="add mod">
          <ac:chgData name="Ben David, Amichai" userId="61db3613-8e7d-462d-ad89-c92cdcbd783e" providerId="ADAL" clId="{0A9FCC0F-97AF-4C53-9B3C-A197022201F1}" dt="2021-11-04T07:44:42.082" v="923"/>
          <ac:picMkLst>
            <pc:docMk/>
            <pc:sldMk cId="465341495" sldId="270"/>
            <ac:picMk id="5" creationId="{4C8359AE-F795-4D70-9515-DC8EB8967EE1}"/>
          </ac:picMkLst>
        </pc:picChg>
        <pc:picChg chg="add mod">
          <ac:chgData name="Ben David, Amichai" userId="61db3613-8e7d-462d-ad89-c92cdcbd783e" providerId="ADAL" clId="{0A9FCC0F-97AF-4C53-9B3C-A197022201F1}" dt="2021-11-04T07:49:20.792" v="935"/>
          <ac:picMkLst>
            <pc:docMk/>
            <pc:sldMk cId="465341495" sldId="270"/>
            <ac:picMk id="8" creationId="{3EDA7868-C590-4F26-BA09-3D0F55270108}"/>
          </ac:picMkLst>
        </pc:picChg>
      </pc:sldChg>
      <pc:sldChg chg="addSp delSp modSp">
        <pc:chgData name="Ben David, Amichai" userId="61db3613-8e7d-462d-ad89-c92cdcbd783e" providerId="ADAL" clId="{0A9FCC0F-97AF-4C53-9B3C-A197022201F1}" dt="2021-11-04T10:53:54.145" v="954"/>
        <pc:sldMkLst>
          <pc:docMk/>
          <pc:sldMk cId="1336237539" sldId="271"/>
        </pc:sldMkLst>
        <pc:spChg chg="del">
          <ac:chgData name="Ben David, Amichai" userId="61db3613-8e7d-462d-ad89-c92cdcbd783e" providerId="ADAL" clId="{0A9FCC0F-97AF-4C53-9B3C-A197022201F1}" dt="2021-11-04T10:46:23.279" v="938"/>
          <ac:spMkLst>
            <pc:docMk/>
            <pc:sldMk cId="1336237539" sldId="271"/>
            <ac:spMk id="3" creationId="{A972E409-502B-47F5-B952-A440235148C1}"/>
          </ac:spMkLst>
        </pc:spChg>
        <pc:spChg chg="mod">
          <ac:chgData name="Ben David, Amichai" userId="61db3613-8e7d-462d-ad89-c92cdcbd783e" providerId="ADAL" clId="{0A9FCC0F-97AF-4C53-9B3C-A197022201F1}" dt="2021-11-04T10:49:36.596" v="941" actId="207"/>
          <ac:spMkLst>
            <pc:docMk/>
            <pc:sldMk cId="1336237539" sldId="271"/>
            <ac:spMk id="6" creationId="{F739D313-B2D0-49D2-B446-5C2C042783A1}"/>
          </ac:spMkLst>
        </pc:spChg>
        <pc:spChg chg="del">
          <ac:chgData name="Ben David, Amichai" userId="61db3613-8e7d-462d-ad89-c92cdcbd783e" providerId="ADAL" clId="{0A9FCC0F-97AF-4C53-9B3C-A197022201F1}" dt="2021-11-04T10:50:19.673" v="942"/>
          <ac:spMkLst>
            <pc:docMk/>
            <pc:sldMk cId="1336237539" sldId="271"/>
            <ac:spMk id="8" creationId="{4368A067-DA17-4617-9D24-D9605F876CCF}"/>
          </ac:spMkLst>
        </pc:spChg>
        <pc:spChg chg="mod">
          <ac:chgData name="Ben David, Amichai" userId="61db3613-8e7d-462d-ad89-c92cdcbd783e" providerId="ADAL" clId="{0A9FCC0F-97AF-4C53-9B3C-A197022201F1}" dt="2021-11-04T10:53:03.867" v="953" actId="207"/>
          <ac:spMkLst>
            <pc:docMk/>
            <pc:sldMk cId="1336237539" sldId="271"/>
            <ac:spMk id="14" creationId="{3FC59746-8104-4707-B238-1166B9721BBA}"/>
          </ac:spMkLst>
        </pc:spChg>
        <pc:spChg chg="add mod">
          <ac:chgData name="Ben David, Amichai" userId="61db3613-8e7d-462d-ad89-c92cdcbd783e" providerId="ADAL" clId="{0A9FCC0F-97AF-4C53-9B3C-A197022201F1}" dt="2021-11-04T10:53:54.145" v="954"/>
          <ac:spMkLst>
            <pc:docMk/>
            <pc:sldMk cId="1336237539" sldId="271"/>
            <ac:spMk id="15" creationId="{FA5F6555-8C9B-4F94-886D-375896936199}"/>
          </ac:spMkLst>
        </pc:spChg>
        <pc:picChg chg="add mod">
          <ac:chgData name="Ben David, Amichai" userId="61db3613-8e7d-462d-ad89-c92cdcbd783e" providerId="ADAL" clId="{0A9FCC0F-97AF-4C53-9B3C-A197022201F1}" dt="2021-11-04T10:46:23.279" v="938"/>
          <ac:picMkLst>
            <pc:docMk/>
            <pc:sldMk cId="1336237539" sldId="271"/>
            <ac:picMk id="4" creationId="{D2256B56-5F34-4301-B743-461B61D5651A}"/>
          </ac:picMkLst>
        </pc:picChg>
        <pc:picChg chg="add">
          <ac:chgData name="Ben David, Amichai" userId="61db3613-8e7d-462d-ad89-c92cdcbd783e" providerId="ADAL" clId="{0A9FCC0F-97AF-4C53-9B3C-A197022201F1}" dt="2021-11-04T10:47:17.451" v="939"/>
          <ac:picMkLst>
            <pc:docMk/>
            <pc:sldMk cId="1336237539" sldId="271"/>
            <ac:picMk id="5" creationId="{531D76D4-72A4-4A2A-B023-AE9695C00110}"/>
          </ac:picMkLst>
        </pc:picChg>
        <pc:picChg chg="add mod">
          <ac:chgData name="Ben David, Amichai" userId="61db3613-8e7d-462d-ad89-c92cdcbd783e" providerId="ADAL" clId="{0A9FCC0F-97AF-4C53-9B3C-A197022201F1}" dt="2021-11-04T10:50:19.673" v="942"/>
          <ac:picMkLst>
            <pc:docMk/>
            <pc:sldMk cId="1336237539" sldId="271"/>
            <ac:picMk id="9" creationId="{4E52256E-371B-4359-B8DD-6E7CA6E70319}"/>
          </ac:picMkLst>
        </pc:picChg>
        <pc:picChg chg="add mod">
          <ac:chgData name="Ben David, Amichai" userId="61db3613-8e7d-462d-ad89-c92cdcbd783e" providerId="ADAL" clId="{0A9FCC0F-97AF-4C53-9B3C-A197022201F1}" dt="2021-11-04T10:50:43.393" v="945"/>
          <ac:picMkLst>
            <pc:docMk/>
            <pc:sldMk cId="1336237539" sldId="271"/>
            <ac:picMk id="10" creationId="{2421DF62-9E8F-49CF-B784-AF83F3A38541}"/>
          </ac:picMkLst>
        </pc:picChg>
        <pc:picChg chg="add mod">
          <ac:chgData name="Ben David, Amichai" userId="61db3613-8e7d-462d-ad89-c92cdcbd783e" providerId="ADAL" clId="{0A9FCC0F-97AF-4C53-9B3C-A197022201F1}" dt="2021-11-04T10:52:13.720" v="949"/>
          <ac:picMkLst>
            <pc:docMk/>
            <pc:sldMk cId="1336237539" sldId="271"/>
            <ac:picMk id="13" creationId="{237DD4BA-C1EB-429E-ABBD-93F9D6AD7479}"/>
          </ac:picMkLst>
        </pc:picChg>
      </pc:sldChg>
      <pc:sldChg chg="addSp delSp modSp add">
        <pc:chgData name="Ben David, Amichai" userId="61db3613-8e7d-462d-ad89-c92cdcbd783e" providerId="ADAL" clId="{0A9FCC0F-97AF-4C53-9B3C-A197022201F1}" dt="2021-11-04T11:03:49.275" v="971"/>
        <pc:sldMkLst>
          <pc:docMk/>
          <pc:sldMk cId="2719727867" sldId="272"/>
        </pc:sldMkLst>
        <pc:spChg chg="add del mod">
          <ac:chgData name="Ben David, Amichai" userId="61db3613-8e7d-462d-ad89-c92cdcbd783e" providerId="ADAL" clId="{0A9FCC0F-97AF-4C53-9B3C-A197022201F1}" dt="2021-11-04T10:50:34.081" v="944"/>
          <ac:spMkLst>
            <pc:docMk/>
            <pc:sldMk cId="2719727867" sldId="272"/>
            <ac:spMk id="6" creationId="{27770D8C-500B-4510-AAD7-3B2C1D4B3F28}"/>
          </ac:spMkLst>
        </pc:spChg>
        <pc:spChg chg="add mod">
          <ac:chgData name="Ben David, Amichai" userId="61db3613-8e7d-462d-ad89-c92cdcbd783e" providerId="ADAL" clId="{0A9FCC0F-97AF-4C53-9B3C-A197022201F1}" dt="2021-11-04T11:01:20.746" v="966"/>
          <ac:spMkLst>
            <pc:docMk/>
            <pc:sldMk cId="2719727867" sldId="272"/>
            <ac:spMk id="13" creationId="{D37EF820-B15F-4105-88CD-F00BDC495847}"/>
          </ac:spMkLst>
        </pc:spChg>
        <pc:spChg chg="add mod">
          <ac:chgData name="Ben David, Amichai" userId="61db3613-8e7d-462d-ad89-c92cdcbd783e" providerId="ADAL" clId="{0A9FCC0F-97AF-4C53-9B3C-A197022201F1}" dt="2021-11-04T11:01:33.747" v="967"/>
          <ac:spMkLst>
            <pc:docMk/>
            <pc:sldMk cId="2719727867" sldId="272"/>
            <ac:spMk id="15" creationId="{9B11A4AA-1688-4249-887A-6BF30ACFF7BA}"/>
          </ac:spMkLst>
        </pc:spChg>
        <pc:spChg chg="add mod">
          <ac:chgData name="Ben David, Amichai" userId="61db3613-8e7d-462d-ad89-c92cdcbd783e" providerId="ADAL" clId="{0A9FCC0F-97AF-4C53-9B3C-A197022201F1}" dt="2021-11-04T11:02:24.007" v="968"/>
          <ac:spMkLst>
            <pc:docMk/>
            <pc:sldMk cId="2719727867" sldId="272"/>
            <ac:spMk id="19" creationId="{3FE0B74E-3A46-420F-88C5-7BDB6D15AFD8}"/>
          </ac:spMkLst>
        </pc:spChg>
        <pc:spChg chg="add mod">
          <ac:chgData name="Ben David, Amichai" userId="61db3613-8e7d-462d-ad89-c92cdcbd783e" providerId="ADAL" clId="{0A9FCC0F-97AF-4C53-9B3C-A197022201F1}" dt="2021-11-04T11:02:45.591" v="969"/>
          <ac:spMkLst>
            <pc:docMk/>
            <pc:sldMk cId="2719727867" sldId="272"/>
            <ac:spMk id="20" creationId="{DAD62A85-51B1-4EDC-97A0-229526FCD162}"/>
          </ac:spMkLst>
        </pc:spChg>
        <pc:picChg chg="add mod">
          <ac:chgData name="Ben David, Amichai" userId="61db3613-8e7d-462d-ad89-c92cdcbd783e" providerId="ADAL" clId="{0A9FCC0F-97AF-4C53-9B3C-A197022201F1}" dt="2021-11-04T10:51:04.694" v="946"/>
          <ac:picMkLst>
            <pc:docMk/>
            <pc:sldMk cId="2719727867" sldId="272"/>
            <ac:picMk id="7" creationId="{3599031E-DDE8-48BE-B6F3-01B68389CB6E}"/>
          </ac:picMkLst>
        </pc:picChg>
        <pc:picChg chg="add mod">
          <ac:chgData name="Ben David, Amichai" userId="61db3613-8e7d-462d-ad89-c92cdcbd783e" providerId="ADAL" clId="{0A9FCC0F-97AF-4C53-9B3C-A197022201F1}" dt="2021-11-04T10:52:02.526" v="948"/>
          <ac:picMkLst>
            <pc:docMk/>
            <pc:sldMk cId="2719727867" sldId="272"/>
            <ac:picMk id="9" creationId="{5A8D2494-1716-4FB2-A9FF-D6AB66390F99}"/>
          </ac:picMkLst>
        </pc:picChg>
        <pc:picChg chg="add mod">
          <ac:chgData name="Ben David, Amichai" userId="61db3613-8e7d-462d-ad89-c92cdcbd783e" providerId="ADAL" clId="{0A9FCC0F-97AF-4C53-9B3C-A197022201F1}" dt="2021-11-04T10:52:37.404" v="951"/>
          <ac:picMkLst>
            <pc:docMk/>
            <pc:sldMk cId="2719727867" sldId="272"/>
            <ac:picMk id="10" creationId="{B4E8B192-FDBE-449F-944F-F75BEFDE0329}"/>
          </ac:picMkLst>
        </pc:picChg>
        <pc:picChg chg="add mod">
          <ac:chgData name="Ben David, Amichai" userId="61db3613-8e7d-462d-ad89-c92cdcbd783e" providerId="ADAL" clId="{0A9FCC0F-97AF-4C53-9B3C-A197022201F1}" dt="2021-11-04T10:52:37.404" v="951"/>
          <ac:picMkLst>
            <pc:docMk/>
            <pc:sldMk cId="2719727867" sldId="272"/>
            <ac:picMk id="11" creationId="{0E95A3FA-0C55-4521-8C9E-1B4A30BA30C5}"/>
          </ac:picMkLst>
        </pc:picChg>
        <pc:picChg chg="add">
          <ac:chgData name="Ben David, Amichai" userId="61db3613-8e7d-462d-ad89-c92cdcbd783e" providerId="ADAL" clId="{0A9FCC0F-97AF-4C53-9B3C-A197022201F1}" dt="2021-11-04T11:00:50.766" v="965"/>
          <ac:picMkLst>
            <pc:docMk/>
            <pc:sldMk cId="2719727867" sldId="272"/>
            <ac:picMk id="12" creationId="{C28BDE83-D15C-4F5F-8FA4-CC9D1FA6305C}"/>
          </ac:picMkLst>
        </pc:picChg>
        <pc:cxnChg chg="add mod">
          <ac:chgData name="Ben David, Amichai" userId="61db3613-8e7d-462d-ad89-c92cdcbd783e" providerId="ADAL" clId="{0A9FCC0F-97AF-4C53-9B3C-A197022201F1}" dt="2021-11-04T11:01:20.746" v="966"/>
          <ac:cxnSpMkLst>
            <pc:docMk/>
            <pc:sldMk cId="2719727867" sldId="272"/>
            <ac:cxnSpMk id="14" creationId="{C2DF7257-BEE9-48C3-BAF2-DD1D3199DDEE}"/>
          </ac:cxnSpMkLst>
        </pc:cxnChg>
        <pc:cxnChg chg="add mod">
          <ac:chgData name="Ben David, Amichai" userId="61db3613-8e7d-462d-ad89-c92cdcbd783e" providerId="ADAL" clId="{0A9FCC0F-97AF-4C53-9B3C-A197022201F1}" dt="2021-11-04T11:03:08.622" v="970"/>
          <ac:cxnSpMkLst>
            <pc:docMk/>
            <pc:sldMk cId="2719727867" sldId="272"/>
            <ac:cxnSpMk id="22" creationId="{A6442CAA-5322-45E6-955E-83D01193D8D5}"/>
          </ac:cxnSpMkLst>
        </pc:cxnChg>
        <pc:cxnChg chg="add mod">
          <ac:chgData name="Ben David, Amichai" userId="61db3613-8e7d-462d-ad89-c92cdcbd783e" providerId="ADAL" clId="{0A9FCC0F-97AF-4C53-9B3C-A197022201F1}" dt="2021-11-04T11:03:49.275" v="971"/>
          <ac:cxnSpMkLst>
            <pc:docMk/>
            <pc:sldMk cId="2719727867" sldId="272"/>
            <ac:cxnSpMk id="27" creationId="{EDD651A3-EA8E-4AB4-8147-629A2BF83B52}"/>
          </ac:cxnSpMkLst>
        </pc:cxnChg>
      </pc:sldChg>
      <pc:sldChg chg="addSp modSp add">
        <pc:chgData name="Ben David, Amichai" userId="61db3613-8e7d-462d-ad89-c92cdcbd783e" providerId="ADAL" clId="{0A9FCC0F-97AF-4C53-9B3C-A197022201F1}" dt="2021-11-04T10:52:36.387" v="950"/>
        <pc:sldMkLst>
          <pc:docMk/>
          <pc:sldMk cId="3841520787" sldId="273"/>
        </pc:sldMkLst>
        <pc:picChg chg="add mod">
          <ac:chgData name="Ben David, Amichai" userId="61db3613-8e7d-462d-ad89-c92cdcbd783e" providerId="ADAL" clId="{0A9FCC0F-97AF-4C53-9B3C-A197022201F1}" dt="2021-11-04T10:52:36.387" v="950"/>
          <ac:picMkLst>
            <pc:docMk/>
            <pc:sldMk cId="3841520787" sldId="273"/>
            <ac:picMk id="7" creationId="{96A711A6-FD1D-4FE8-8788-5582FDC173EC}"/>
          </ac:picMkLst>
        </pc:picChg>
        <pc:picChg chg="add mod">
          <ac:chgData name="Ben David, Amichai" userId="61db3613-8e7d-462d-ad89-c92cdcbd783e" providerId="ADAL" clId="{0A9FCC0F-97AF-4C53-9B3C-A197022201F1}" dt="2021-11-04T10:52:36.387" v="950"/>
          <ac:picMkLst>
            <pc:docMk/>
            <pc:sldMk cId="3841520787" sldId="273"/>
            <ac:picMk id="8" creationId="{3A3839D5-E62D-46F4-9842-29EE3DDE682C}"/>
          </ac:picMkLst>
        </pc:picChg>
      </pc:sldChg>
      <pc:sldChg chg="add">
        <pc:chgData name="Ben David, Amichai" userId="61db3613-8e7d-462d-ad89-c92cdcbd783e" providerId="ADAL" clId="{0A9FCC0F-97AF-4C53-9B3C-A197022201F1}" dt="2021-11-04T10:52:52.354" v="952"/>
        <pc:sldMkLst>
          <pc:docMk/>
          <pc:sldMk cId="2873054231" sldId="274"/>
        </pc:sldMkLst>
      </pc:sldChg>
      <pc:sldChg chg="add">
        <pc:chgData name="Ben David, Amichai" userId="61db3613-8e7d-462d-ad89-c92cdcbd783e" providerId="ADAL" clId="{0A9FCC0F-97AF-4C53-9B3C-A197022201F1}" dt="2021-11-04T10:54:18.585" v="955"/>
        <pc:sldMkLst>
          <pc:docMk/>
          <pc:sldMk cId="2228933249" sldId="275"/>
        </pc:sldMkLst>
      </pc:sldChg>
      <pc:sldChg chg="addSp modSp add">
        <pc:chgData name="Ben David, Amichai" userId="61db3613-8e7d-462d-ad89-c92cdcbd783e" providerId="ADAL" clId="{0A9FCC0F-97AF-4C53-9B3C-A197022201F1}" dt="2021-11-04T10:56:35.839" v="960"/>
        <pc:sldMkLst>
          <pc:docMk/>
          <pc:sldMk cId="2867735686" sldId="276"/>
        </pc:sldMkLst>
        <pc:spChg chg="add mod">
          <ac:chgData name="Ben David, Amichai" userId="61db3613-8e7d-462d-ad89-c92cdcbd783e" providerId="ADAL" clId="{0A9FCC0F-97AF-4C53-9B3C-A197022201F1}" dt="2021-11-04T10:55:48.572" v="957"/>
          <ac:spMkLst>
            <pc:docMk/>
            <pc:sldMk cId="2867735686" sldId="276"/>
            <ac:spMk id="9" creationId="{AFBBDB73-0D79-44F1-909C-62F636B9D2E4}"/>
          </ac:spMkLst>
        </pc:spChg>
        <pc:spChg chg="add mod">
          <ac:chgData name="Ben David, Amichai" userId="61db3613-8e7d-462d-ad89-c92cdcbd783e" providerId="ADAL" clId="{0A9FCC0F-97AF-4C53-9B3C-A197022201F1}" dt="2021-11-04T10:56:04.130" v="958"/>
          <ac:spMkLst>
            <pc:docMk/>
            <pc:sldMk cId="2867735686" sldId="276"/>
            <ac:spMk id="11" creationId="{E90A8D45-AC8D-4E05-88B9-2C933DA02136}"/>
          </ac:spMkLst>
        </pc:spChg>
        <pc:cxnChg chg="add mod">
          <ac:chgData name="Ben David, Amichai" userId="61db3613-8e7d-462d-ad89-c92cdcbd783e" providerId="ADAL" clId="{0A9FCC0F-97AF-4C53-9B3C-A197022201F1}" dt="2021-11-04T10:56:31.104" v="959"/>
          <ac:cxnSpMkLst>
            <pc:docMk/>
            <pc:sldMk cId="2867735686" sldId="276"/>
            <ac:cxnSpMk id="12" creationId="{DD6BA2D9-7A02-458F-9D17-A64A24B995B8}"/>
          </ac:cxnSpMkLst>
        </pc:cxnChg>
        <pc:cxnChg chg="add mod">
          <ac:chgData name="Ben David, Amichai" userId="61db3613-8e7d-462d-ad89-c92cdcbd783e" providerId="ADAL" clId="{0A9FCC0F-97AF-4C53-9B3C-A197022201F1}" dt="2021-11-04T10:56:35.839" v="960"/>
          <ac:cxnSpMkLst>
            <pc:docMk/>
            <pc:sldMk cId="2867735686" sldId="276"/>
            <ac:cxnSpMk id="16" creationId="{CDD4D84A-C1D0-4490-9FFB-C37FCB100A82}"/>
          </ac:cxnSpMkLst>
        </pc:cxnChg>
      </pc:sldChg>
      <pc:sldChg chg="add">
        <pc:chgData name="Ben David, Amichai" userId="61db3613-8e7d-462d-ad89-c92cdcbd783e" providerId="ADAL" clId="{0A9FCC0F-97AF-4C53-9B3C-A197022201F1}" dt="2021-11-04T10:57:15.167" v="961"/>
        <pc:sldMkLst>
          <pc:docMk/>
          <pc:sldMk cId="2444026032" sldId="277"/>
        </pc:sldMkLst>
      </pc:sldChg>
      <pc:sldChg chg="add">
        <pc:chgData name="Ben David, Amichai" userId="61db3613-8e7d-462d-ad89-c92cdcbd783e" providerId="ADAL" clId="{0A9FCC0F-97AF-4C53-9B3C-A197022201F1}" dt="2021-11-04T10:58:08.434" v="962"/>
        <pc:sldMkLst>
          <pc:docMk/>
          <pc:sldMk cId="3483571408" sldId="278"/>
        </pc:sldMkLst>
      </pc:sldChg>
      <pc:sldChg chg="add">
        <pc:chgData name="Ben David, Amichai" userId="61db3613-8e7d-462d-ad89-c92cdcbd783e" providerId="ADAL" clId="{0A9FCC0F-97AF-4C53-9B3C-A197022201F1}" dt="2021-11-04T10:58:48.085" v="963"/>
        <pc:sldMkLst>
          <pc:docMk/>
          <pc:sldMk cId="937387190" sldId="279"/>
        </pc:sldMkLst>
      </pc:sldChg>
      <pc:sldChg chg="add">
        <pc:chgData name="Ben David, Amichai" userId="61db3613-8e7d-462d-ad89-c92cdcbd783e" providerId="ADAL" clId="{0A9FCC0F-97AF-4C53-9B3C-A197022201F1}" dt="2021-11-04T10:59:17.463" v="964"/>
        <pc:sldMkLst>
          <pc:docMk/>
          <pc:sldMk cId="3990483900" sldId="280"/>
        </pc:sldMkLst>
      </pc:sldChg>
      <pc:sldChg chg="addSp delSp modSp add">
        <pc:chgData name="Ben David, Amichai" userId="61db3613-8e7d-462d-ad89-c92cdcbd783e" providerId="ADAL" clId="{0A9FCC0F-97AF-4C53-9B3C-A197022201F1}" dt="2021-11-04T11:37:12.180" v="1019"/>
        <pc:sldMkLst>
          <pc:docMk/>
          <pc:sldMk cId="2456087397" sldId="281"/>
        </pc:sldMkLst>
        <pc:spChg chg="mod">
          <ac:chgData name="Ben David, Amichai" userId="61db3613-8e7d-462d-ad89-c92cdcbd783e" providerId="ADAL" clId="{0A9FCC0F-97AF-4C53-9B3C-A197022201F1}" dt="2021-11-04T11:04:14.004" v="973" actId="207"/>
          <ac:spMkLst>
            <pc:docMk/>
            <pc:sldMk cId="2456087397" sldId="281"/>
            <ac:spMk id="3" creationId="{6CAA602C-9673-4307-85B7-26B72BC5A6C2}"/>
          </ac:spMkLst>
        </pc:spChg>
        <pc:spChg chg="add mod">
          <ac:chgData name="Ben David, Amichai" userId="61db3613-8e7d-462d-ad89-c92cdcbd783e" providerId="ADAL" clId="{0A9FCC0F-97AF-4C53-9B3C-A197022201F1}" dt="2021-11-04T11:13:06.486" v="974"/>
          <ac:spMkLst>
            <pc:docMk/>
            <pc:sldMk cId="2456087397" sldId="281"/>
            <ac:spMk id="16" creationId="{139EEFD8-3676-4125-9BFA-04EC997E157E}"/>
          </ac:spMkLst>
        </pc:spChg>
        <pc:spChg chg="add mod">
          <ac:chgData name="Ben David, Amichai" userId="61db3613-8e7d-462d-ad89-c92cdcbd783e" providerId="ADAL" clId="{0A9FCC0F-97AF-4C53-9B3C-A197022201F1}" dt="2021-11-04T11:13:18.135" v="975"/>
          <ac:spMkLst>
            <pc:docMk/>
            <pc:sldMk cId="2456087397" sldId="281"/>
            <ac:spMk id="17" creationId="{34CE0841-231B-4BF7-B63A-4486E1A2EF94}"/>
          </ac:spMkLst>
        </pc:spChg>
        <pc:spChg chg="add mod">
          <ac:chgData name="Ben David, Amichai" userId="61db3613-8e7d-462d-ad89-c92cdcbd783e" providerId="ADAL" clId="{0A9FCC0F-97AF-4C53-9B3C-A197022201F1}" dt="2021-11-04T11:13:36.252" v="976"/>
          <ac:spMkLst>
            <pc:docMk/>
            <pc:sldMk cId="2456087397" sldId="281"/>
            <ac:spMk id="18" creationId="{9F44BC51-DEBC-46C5-AB10-37D7CD5C04B9}"/>
          </ac:spMkLst>
        </pc:spChg>
        <pc:spChg chg="add mod">
          <ac:chgData name="Ben David, Amichai" userId="61db3613-8e7d-462d-ad89-c92cdcbd783e" providerId="ADAL" clId="{0A9FCC0F-97AF-4C53-9B3C-A197022201F1}" dt="2021-11-04T11:14:09.866" v="977"/>
          <ac:spMkLst>
            <pc:docMk/>
            <pc:sldMk cId="2456087397" sldId="281"/>
            <ac:spMk id="21" creationId="{27EA7BD4-9046-4306-9E50-97E2E62E7FC6}"/>
          </ac:spMkLst>
        </pc:spChg>
        <pc:spChg chg="add mod">
          <ac:chgData name="Ben David, Amichai" userId="61db3613-8e7d-462d-ad89-c92cdcbd783e" providerId="ADAL" clId="{0A9FCC0F-97AF-4C53-9B3C-A197022201F1}" dt="2021-11-04T11:14:16.930" v="978"/>
          <ac:spMkLst>
            <pc:docMk/>
            <pc:sldMk cId="2456087397" sldId="281"/>
            <ac:spMk id="23" creationId="{5E8F93A2-FDE9-4E82-AC20-1F7F6A32762E}"/>
          </ac:spMkLst>
        </pc:spChg>
        <pc:spChg chg="add mod">
          <ac:chgData name="Ben David, Amichai" userId="61db3613-8e7d-462d-ad89-c92cdcbd783e" providerId="ADAL" clId="{0A9FCC0F-97AF-4C53-9B3C-A197022201F1}" dt="2021-11-04T11:14:23.116" v="979"/>
          <ac:spMkLst>
            <pc:docMk/>
            <pc:sldMk cId="2456087397" sldId="281"/>
            <ac:spMk id="24" creationId="{709E4ED9-A3C9-46C8-B9AA-877C36B19E62}"/>
          </ac:spMkLst>
        </pc:spChg>
        <pc:spChg chg="add mod">
          <ac:chgData name="Ben David, Amichai" userId="61db3613-8e7d-462d-ad89-c92cdcbd783e" providerId="ADAL" clId="{0A9FCC0F-97AF-4C53-9B3C-A197022201F1}" dt="2021-11-04T11:14:36.876" v="980"/>
          <ac:spMkLst>
            <pc:docMk/>
            <pc:sldMk cId="2456087397" sldId="281"/>
            <ac:spMk id="25" creationId="{F0A74CAF-4993-437A-9163-40A64F45247D}"/>
          </ac:spMkLst>
        </pc:spChg>
        <pc:spChg chg="add mod">
          <ac:chgData name="Ben David, Amichai" userId="61db3613-8e7d-462d-ad89-c92cdcbd783e" providerId="ADAL" clId="{0A9FCC0F-97AF-4C53-9B3C-A197022201F1}" dt="2021-11-04T11:15:01.612" v="981"/>
          <ac:spMkLst>
            <pc:docMk/>
            <pc:sldMk cId="2456087397" sldId="281"/>
            <ac:spMk id="26" creationId="{B16952F6-B043-4B83-8898-E3DC6E08D6E4}"/>
          </ac:spMkLst>
        </pc:spChg>
        <pc:spChg chg="add mod">
          <ac:chgData name="Ben David, Amichai" userId="61db3613-8e7d-462d-ad89-c92cdcbd783e" providerId="ADAL" clId="{0A9FCC0F-97AF-4C53-9B3C-A197022201F1}" dt="2021-11-04T11:15:07.946" v="982"/>
          <ac:spMkLst>
            <pc:docMk/>
            <pc:sldMk cId="2456087397" sldId="281"/>
            <ac:spMk id="27" creationId="{93399DD4-FD00-4969-9510-B05E84D93585}"/>
          </ac:spMkLst>
        </pc:spChg>
        <pc:spChg chg="add mod">
          <ac:chgData name="Ben David, Amichai" userId="61db3613-8e7d-462d-ad89-c92cdcbd783e" providerId="ADAL" clId="{0A9FCC0F-97AF-4C53-9B3C-A197022201F1}" dt="2021-11-04T11:15:26.310" v="983"/>
          <ac:spMkLst>
            <pc:docMk/>
            <pc:sldMk cId="2456087397" sldId="281"/>
            <ac:spMk id="28" creationId="{750EDB7C-6E7E-4676-8AE8-E9A816D7BD7F}"/>
          </ac:spMkLst>
        </pc:spChg>
        <pc:spChg chg="add mod">
          <ac:chgData name="Ben David, Amichai" userId="61db3613-8e7d-462d-ad89-c92cdcbd783e" providerId="ADAL" clId="{0A9FCC0F-97AF-4C53-9B3C-A197022201F1}" dt="2021-11-04T11:15:34.326" v="984"/>
          <ac:spMkLst>
            <pc:docMk/>
            <pc:sldMk cId="2456087397" sldId="281"/>
            <ac:spMk id="29" creationId="{1E8A99E7-2378-46B1-9EA5-0007C8BE827D}"/>
          </ac:spMkLst>
        </pc:spChg>
        <pc:spChg chg="add mod">
          <ac:chgData name="Ben David, Amichai" userId="61db3613-8e7d-462d-ad89-c92cdcbd783e" providerId="ADAL" clId="{0A9FCC0F-97AF-4C53-9B3C-A197022201F1}" dt="2021-11-04T11:36:36.295" v="1018" actId="207"/>
          <ac:spMkLst>
            <pc:docMk/>
            <pc:sldMk cId="2456087397" sldId="281"/>
            <ac:spMk id="40" creationId="{7C174CE4-FE26-49B0-B6B7-6F7028258684}"/>
          </ac:spMkLst>
        </pc:spChg>
        <pc:spChg chg="add del mod">
          <ac:chgData name="Ben David, Amichai" userId="61db3613-8e7d-462d-ad89-c92cdcbd783e" providerId="ADAL" clId="{0A9FCC0F-97AF-4C53-9B3C-A197022201F1}" dt="2021-11-04T11:33:06.336" v="996"/>
          <ac:spMkLst>
            <pc:docMk/>
            <pc:sldMk cId="2456087397" sldId="281"/>
            <ac:spMk id="41" creationId="{07824EDE-DEFA-4F19-A2C1-1FFBDF79D97C}"/>
          </ac:spMkLst>
        </pc:spChg>
        <pc:spChg chg="add del mod">
          <ac:chgData name="Ben David, Amichai" userId="61db3613-8e7d-462d-ad89-c92cdcbd783e" providerId="ADAL" clId="{0A9FCC0F-97AF-4C53-9B3C-A197022201F1}" dt="2021-11-04T11:35:23.653" v="1009"/>
          <ac:spMkLst>
            <pc:docMk/>
            <pc:sldMk cId="2456087397" sldId="281"/>
            <ac:spMk id="42" creationId="{2652F164-613E-4433-A67E-205EA80EE07D}"/>
          </ac:spMkLst>
        </pc:spChg>
        <pc:picChg chg="add mod">
          <ac:chgData name="Ben David, Amichai" userId="61db3613-8e7d-462d-ad89-c92cdcbd783e" providerId="ADAL" clId="{0A9FCC0F-97AF-4C53-9B3C-A197022201F1}" dt="2021-11-04T11:37:12.180" v="1019"/>
          <ac:picMkLst>
            <pc:docMk/>
            <pc:sldMk cId="2456087397" sldId="281"/>
            <ac:picMk id="43" creationId="{96785D4B-466E-4D9D-8003-4224A8DFF266}"/>
          </ac:picMkLst>
        </pc:picChg>
        <pc:cxnChg chg="add mod">
          <ac:chgData name="Ben David, Amichai" userId="61db3613-8e7d-462d-ad89-c92cdcbd783e" providerId="ADAL" clId="{0A9FCC0F-97AF-4C53-9B3C-A197022201F1}" dt="2021-11-04T11:16:02.856" v="985"/>
          <ac:cxnSpMkLst>
            <pc:docMk/>
            <pc:sldMk cId="2456087397" sldId="281"/>
            <ac:cxnSpMk id="30" creationId="{BB4337F9-6D95-4DA0-9B4E-BC39CD64EDB8}"/>
          </ac:cxnSpMkLst>
        </pc:cxnChg>
        <pc:cxnChg chg="add mod">
          <ac:chgData name="Ben David, Amichai" userId="61db3613-8e7d-462d-ad89-c92cdcbd783e" providerId="ADAL" clId="{0A9FCC0F-97AF-4C53-9B3C-A197022201F1}" dt="2021-11-04T11:16:18.108" v="986"/>
          <ac:cxnSpMkLst>
            <pc:docMk/>
            <pc:sldMk cId="2456087397" sldId="281"/>
            <ac:cxnSpMk id="31" creationId="{32D58EB6-C8D3-4881-986E-4D4DFF551029}"/>
          </ac:cxnSpMkLst>
        </pc:cxnChg>
        <pc:cxnChg chg="add mod">
          <ac:chgData name="Ben David, Amichai" userId="61db3613-8e7d-462d-ad89-c92cdcbd783e" providerId="ADAL" clId="{0A9FCC0F-97AF-4C53-9B3C-A197022201F1}" dt="2021-11-04T11:16:27.975" v="987"/>
          <ac:cxnSpMkLst>
            <pc:docMk/>
            <pc:sldMk cId="2456087397" sldId="281"/>
            <ac:cxnSpMk id="33" creationId="{55D87EA5-84F9-44FE-AC77-CE32EF701240}"/>
          </ac:cxnSpMkLst>
        </pc:cxnChg>
        <pc:cxnChg chg="add mod">
          <ac:chgData name="Ben David, Amichai" userId="61db3613-8e7d-462d-ad89-c92cdcbd783e" providerId="ADAL" clId="{0A9FCC0F-97AF-4C53-9B3C-A197022201F1}" dt="2021-11-04T11:16:35.539" v="988"/>
          <ac:cxnSpMkLst>
            <pc:docMk/>
            <pc:sldMk cId="2456087397" sldId="281"/>
            <ac:cxnSpMk id="36" creationId="{F031AE4B-329A-4778-8D58-A8D7DFB1A1A1}"/>
          </ac:cxnSpMkLst>
        </pc:cxnChg>
      </pc:sldChg>
      <pc:sldChg chg="add">
        <pc:chgData name="Ben David, Amichai" userId="61db3613-8e7d-462d-ad89-c92cdcbd783e" providerId="ADAL" clId="{0A9FCC0F-97AF-4C53-9B3C-A197022201F1}" dt="2021-11-04T11:17:04.843" v="989"/>
        <pc:sldMkLst>
          <pc:docMk/>
          <pc:sldMk cId="2942767192" sldId="282"/>
        </pc:sldMkLst>
      </pc:sldChg>
      <pc:sldChg chg="addSp modSp">
        <pc:chgData name="Ben David, Amichai" userId="61db3613-8e7d-462d-ad89-c92cdcbd783e" providerId="ADAL" clId="{0A9FCC0F-97AF-4C53-9B3C-A197022201F1}" dt="2021-11-04T11:50:11.530" v="1050"/>
        <pc:sldMkLst>
          <pc:docMk/>
          <pc:sldMk cId="2903180755" sldId="283"/>
        </pc:sldMkLst>
        <pc:spChg chg="mod">
          <ac:chgData name="Ben David, Amichai" userId="61db3613-8e7d-462d-ad89-c92cdcbd783e" providerId="ADAL" clId="{0A9FCC0F-97AF-4C53-9B3C-A197022201F1}" dt="2021-11-04T11:39:04.779" v="1020"/>
          <ac:spMkLst>
            <pc:docMk/>
            <pc:sldMk cId="2903180755" sldId="283"/>
            <ac:spMk id="3" creationId="{D53B97D6-9046-4793-905C-ED45F30EDB17}"/>
          </ac:spMkLst>
        </pc:spChg>
        <pc:spChg chg="add mod">
          <ac:chgData name="Ben David, Amichai" userId="61db3613-8e7d-462d-ad89-c92cdcbd783e" providerId="ADAL" clId="{0A9FCC0F-97AF-4C53-9B3C-A197022201F1}" dt="2021-11-04T11:50:11.530" v="1050"/>
          <ac:spMkLst>
            <pc:docMk/>
            <pc:sldMk cId="2903180755" sldId="283"/>
            <ac:spMk id="4" creationId="{20933F70-49CE-4115-999F-9DBD567B3C41}"/>
          </ac:spMkLst>
        </pc:spChg>
      </pc:sldChg>
      <pc:sldChg chg="addSp delSp modSp">
        <pc:chgData name="Ben David, Amichai" userId="61db3613-8e7d-462d-ad89-c92cdcbd783e" providerId="ADAL" clId="{0A9FCC0F-97AF-4C53-9B3C-A197022201F1}" dt="2021-11-04T14:08:43.148" v="1140"/>
        <pc:sldMkLst>
          <pc:docMk/>
          <pc:sldMk cId="3184610834" sldId="284"/>
        </pc:sldMkLst>
        <pc:spChg chg="add del">
          <ac:chgData name="Ben David, Amichai" userId="61db3613-8e7d-462d-ad89-c92cdcbd783e" providerId="ADAL" clId="{0A9FCC0F-97AF-4C53-9B3C-A197022201F1}" dt="2021-11-04T12:16:12.788" v="1064"/>
          <ac:spMkLst>
            <pc:docMk/>
            <pc:sldMk cId="3184610834" sldId="284"/>
            <ac:spMk id="3" creationId="{81787A2B-78B7-4934-B56B-FC624313CD6F}"/>
          </ac:spMkLst>
        </pc:spChg>
        <pc:spChg chg="add del mod">
          <ac:chgData name="Ben David, Amichai" userId="61db3613-8e7d-462d-ad89-c92cdcbd783e" providerId="ADAL" clId="{0A9FCC0F-97AF-4C53-9B3C-A197022201F1}" dt="2021-11-04T12:16:11.172" v="1062"/>
          <ac:spMkLst>
            <pc:docMk/>
            <pc:sldMk cId="3184610834" sldId="284"/>
            <ac:spMk id="4" creationId="{25844696-922C-4781-A8E0-88B381B626BB}"/>
          </ac:spMkLst>
        </pc:spChg>
        <pc:spChg chg="add del mod">
          <ac:chgData name="Ben David, Amichai" userId="61db3613-8e7d-462d-ad89-c92cdcbd783e" providerId="ADAL" clId="{0A9FCC0F-97AF-4C53-9B3C-A197022201F1}" dt="2021-11-04T12:16:12.788" v="1064"/>
          <ac:spMkLst>
            <pc:docMk/>
            <pc:sldMk cId="3184610834" sldId="284"/>
            <ac:spMk id="5" creationId="{7CA9897E-D5FC-43F3-A329-2D857D6B362A}"/>
          </ac:spMkLst>
        </pc:spChg>
        <pc:spChg chg="add mod">
          <ac:chgData name="Ben David, Amichai" userId="61db3613-8e7d-462d-ad89-c92cdcbd783e" providerId="ADAL" clId="{0A9FCC0F-97AF-4C53-9B3C-A197022201F1}" dt="2021-11-04T12:26:47.431" v="1079"/>
          <ac:spMkLst>
            <pc:docMk/>
            <pc:sldMk cId="3184610834" sldId="284"/>
            <ac:spMk id="6" creationId="{7D19FFB4-D2C7-4E51-B9C0-48E2AE15653C}"/>
          </ac:spMkLst>
        </pc:spChg>
        <pc:spChg chg="add mod">
          <ac:chgData name="Ben David, Amichai" userId="61db3613-8e7d-462d-ad89-c92cdcbd783e" providerId="ADAL" clId="{0A9FCC0F-97AF-4C53-9B3C-A197022201F1}" dt="2021-11-04T14:06:49.339" v="1129"/>
          <ac:spMkLst>
            <pc:docMk/>
            <pc:sldMk cId="3184610834" sldId="284"/>
            <ac:spMk id="9" creationId="{45CF0369-C131-484E-8592-AA142149648F}"/>
          </ac:spMkLst>
        </pc:spChg>
        <pc:spChg chg="add mod">
          <ac:chgData name="Ben David, Amichai" userId="61db3613-8e7d-462d-ad89-c92cdcbd783e" providerId="ADAL" clId="{0A9FCC0F-97AF-4C53-9B3C-A197022201F1}" dt="2021-11-04T14:07:51.510" v="1136"/>
          <ac:spMkLst>
            <pc:docMk/>
            <pc:sldMk cId="3184610834" sldId="284"/>
            <ac:spMk id="10" creationId="{D97868E5-937F-4537-9C69-74C505250ACD}"/>
          </ac:spMkLst>
        </pc:spChg>
        <pc:spChg chg="add mod">
          <ac:chgData name="Ben David, Amichai" userId="61db3613-8e7d-462d-ad89-c92cdcbd783e" providerId="ADAL" clId="{0A9FCC0F-97AF-4C53-9B3C-A197022201F1}" dt="2021-11-04T14:08:43.148" v="1140"/>
          <ac:spMkLst>
            <pc:docMk/>
            <pc:sldMk cId="3184610834" sldId="284"/>
            <ac:spMk id="11" creationId="{90CED26E-DEE8-4A48-AFCC-463B6EDFAF4E}"/>
          </ac:spMkLst>
        </pc:spChg>
        <pc:picChg chg="add mod">
          <ac:chgData name="Ben David, Amichai" userId="61db3613-8e7d-462d-ad89-c92cdcbd783e" providerId="ADAL" clId="{0A9FCC0F-97AF-4C53-9B3C-A197022201F1}" dt="2021-11-04T12:17:23.398" v="1067"/>
          <ac:picMkLst>
            <pc:docMk/>
            <pc:sldMk cId="3184610834" sldId="284"/>
            <ac:picMk id="7" creationId="{D34C99EF-C428-4D79-ADA5-7D4A3EBF710D}"/>
          </ac:picMkLst>
        </pc:picChg>
        <pc:picChg chg="add del mod">
          <ac:chgData name="Ben David, Amichai" userId="61db3613-8e7d-462d-ad89-c92cdcbd783e" providerId="ADAL" clId="{0A9FCC0F-97AF-4C53-9B3C-A197022201F1}" dt="2021-11-04T12:18:47.175" v="1069"/>
          <ac:picMkLst>
            <pc:docMk/>
            <pc:sldMk cId="3184610834" sldId="284"/>
            <ac:picMk id="8" creationId="{5EA82F3C-C45E-435F-A652-A2028B2FCEE7}"/>
          </ac:picMkLst>
        </pc:picChg>
      </pc:sldChg>
      <pc:sldChg chg="addSp modSp add ord">
        <pc:chgData name="Ben David, Amichai" userId="61db3613-8e7d-462d-ad89-c92cdcbd783e" providerId="ADAL" clId="{0A9FCC0F-97AF-4C53-9B3C-A197022201F1}" dt="2021-11-04T14:08:57.353" v="1141"/>
        <pc:sldMkLst>
          <pc:docMk/>
          <pc:sldMk cId="3093162052" sldId="285"/>
        </pc:sldMkLst>
        <pc:spChg chg="add mod">
          <ac:chgData name="Ben David, Amichai" userId="61db3613-8e7d-462d-ad89-c92cdcbd783e" providerId="ADAL" clId="{0A9FCC0F-97AF-4C53-9B3C-A197022201F1}" dt="2021-11-04T14:08:29.040" v="1139" actId="207"/>
          <ac:spMkLst>
            <pc:docMk/>
            <pc:sldMk cId="3093162052" sldId="285"/>
            <ac:spMk id="5" creationId="{3C8DED14-4C76-4997-A560-7A304A76179D}"/>
          </ac:spMkLst>
        </pc:spChg>
        <pc:spChg chg="mod">
          <ac:chgData name="Ben David, Amichai" userId="61db3613-8e7d-462d-ad89-c92cdcbd783e" providerId="ADAL" clId="{0A9FCC0F-97AF-4C53-9B3C-A197022201F1}" dt="2021-11-04T12:34:53.334" v="1089"/>
          <ac:spMkLst>
            <pc:docMk/>
            <pc:sldMk cId="3093162052" sldId="285"/>
            <ac:spMk id="6" creationId="{7D19FFB4-D2C7-4E51-B9C0-48E2AE15653C}"/>
          </ac:spMkLst>
        </pc:spChg>
        <pc:spChg chg="add mod">
          <ac:chgData name="Ben David, Amichai" userId="61db3613-8e7d-462d-ad89-c92cdcbd783e" providerId="ADAL" clId="{0A9FCC0F-97AF-4C53-9B3C-A197022201F1}" dt="2021-11-04T14:08:57.353" v="1141"/>
          <ac:spMkLst>
            <pc:docMk/>
            <pc:sldMk cId="3093162052" sldId="285"/>
            <ac:spMk id="8" creationId="{07EF705B-ABDD-454A-A8D1-029745AA2F4E}"/>
          </ac:spMkLst>
        </pc:spChg>
      </pc:sldChg>
      <pc:sldChg chg="addSp modSp">
        <pc:chgData name="Ben David, Amichai" userId="61db3613-8e7d-462d-ad89-c92cdcbd783e" providerId="ADAL" clId="{0A9FCC0F-97AF-4C53-9B3C-A197022201F1}" dt="2021-11-04T12:46:25.072" v="1098"/>
        <pc:sldMkLst>
          <pc:docMk/>
          <pc:sldMk cId="4287099137" sldId="286"/>
        </pc:sldMkLst>
        <pc:spChg chg="add mod">
          <ac:chgData name="Ben David, Amichai" userId="61db3613-8e7d-462d-ad89-c92cdcbd783e" providerId="ADAL" clId="{0A9FCC0F-97AF-4C53-9B3C-A197022201F1}" dt="2021-11-04T12:44:35.512" v="1097" actId="207"/>
          <ac:spMkLst>
            <pc:docMk/>
            <pc:sldMk cId="4287099137" sldId="286"/>
            <ac:spMk id="4" creationId="{0275E9CB-3193-468F-AB98-A8D3B2CAC3B9}"/>
          </ac:spMkLst>
        </pc:spChg>
        <pc:spChg chg="add mod">
          <ac:chgData name="Ben David, Amichai" userId="61db3613-8e7d-462d-ad89-c92cdcbd783e" providerId="ADAL" clId="{0A9FCC0F-97AF-4C53-9B3C-A197022201F1}" dt="2021-11-04T12:46:25.072" v="1098"/>
          <ac:spMkLst>
            <pc:docMk/>
            <pc:sldMk cId="4287099137" sldId="286"/>
            <ac:spMk id="5" creationId="{B65C0061-103D-4ACF-81FC-E13241FB4853}"/>
          </ac:spMkLst>
        </pc:spChg>
      </pc:sldChg>
      <pc:sldChg chg="addSp modSp add ord">
        <pc:chgData name="Ben David, Amichai" userId="61db3613-8e7d-462d-ad89-c92cdcbd783e" providerId="ADAL" clId="{0A9FCC0F-97AF-4C53-9B3C-A197022201F1}" dt="2021-11-04T14:11:06.465" v="1149"/>
        <pc:sldMkLst>
          <pc:docMk/>
          <pc:sldMk cId="4255119356" sldId="287"/>
        </pc:sldMkLst>
        <pc:spChg chg="mod">
          <ac:chgData name="Ben David, Amichai" userId="61db3613-8e7d-462d-ad89-c92cdcbd783e" providerId="ADAL" clId="{0A9FCC0F-97AF-4C53-9B3C-A197022201F1}" dt="2021-11-04T12:50:50.619" v="1100"/>
          <ac:spMkLst>
            <pc:docMk/>
            <pc:sldMk cId="4255119356" sldId="287"/>
            <ac:spMk id="3" creationId="{C07FFD9A-CB36-4AC5-9950-4723A111DB2D}"/>
          </ac:spMkLst>
        </pc:spChg>
        <pc:spChg chg="add mod">
          <ac:chgData name="Ben David, Amichai" userId="61db3613-8e7d-462d-ad89-c92cdcbd783e" providerId="ADAL" clId="{0A9FCC0F-97AF-4C53-9B3C-A197022201F1}" dt="2021-11-04T12:54:59.696" v="1110" actId="207"/>
          <ac:spMkLst>
            <pc:docMk/>
            <pc:sldMk cId="4255119356" sldId="287"/>
            <ac:spMk id="4" creationId="{C57AB407-EF06-4A92-BB99-8197D4DF1A1F}"/>
          </ac:spMkLst>
        </pc:spChg>
        <pc:spChg chg="add mod">
          <ac:chgData name="Ben David, Amichai" userId="61db3613-8e7d-462d-ad89-c92cdcbd783e" providerId="ADAL" clId="{0A9FCC0F-97AF-4C53-9B3C-A197022201F1}" dt="2021-11-04T12:55:14.343" v="1111" actId="207"/>
          <ac:spMkLst>
            <pc:docMk/>
            <pc:sldMk cId="4255119356" sldId="287"/>
            <ac:spMk id="5" creationId="{4C572289-4996-4D33-99CA-FE5E575CACE0}"/>
          </ac:spMkLst>
        </pc:spChg>
        <pc:spChg chg="add mod">
          <ac:chgData name="Ben David, Amichai" userId="61db3613-8e7d-462d-ad89-c92cdcbd783e" providerId="ADAL" clId="{0A9FCC0F-97AF-4C53-9B3C-A197022201F1}" dt="2021-11-04T14:04:13.969" v="1125"/>
          <ac:spMkLst>
            <pc:docMk/>
            <pc:sldMk cId="4255119356" sldId="287"/>
            <ac:spMk id="6" creationId="{9DAB056C-0B25-4BAA-B678-ADF8678FEA74}"/>
          </ac:spMkLst>
        </pc:spChg>
        <pc:spChg chg="add mod">
          <ac:chgData name="Ben David, Amichai" userId="61db3613-8e7d-462d-ad89-c92cdcbd783e" providerId="ADAL" clId="{0A9FCC0F-97AF-4C53-9B3C-A197022201F1}" dt="2021-11-04T14:08:04.708" v="1137" actId="207"/>
          <ac:spMkLst>
            <pc:docMk/>
            <pc:sldMk cId="4255119356" sldId="287"/>
            <ac:spMk id="7" creationId="{15E8E142-BB57-4677-A5AF-DC8DE9430F7F}"/>
          </ac:spMkLst>
        </pc:spChg>
        <pc:spChg chg="add mod">
          <ac:chgData name="Ben David, Amichai" userId="61db3613-8e7d-462d-ad89-c92cdcbd783e" providerId="ADAL" clId="{0A9FCC0F-97AF-4C53-9B3C-A197022201F1}" dt="2021-11-04T14:09:40.133" v="1142"/>
          <ac:spMkLst>
            <pc:docMk/>
            <pc:sldMk cId="4255119356" sldId="287"/>
            <ac:spMk id="8" creationId="{A5A0ADC2-CB26-40F7-A2D7-58FF7F74EF4F}"/>
          </ac:spMkLst>
        </pc:spChg>
        <pc:spChg chg="add mod">
          <ac:chgData name="Ben David, Amichai" userId="61db3613-8e7d-462d-ad89-c92cdcbd783e" providerId="ADAL" clId="{0A9FCC0F-97AF-4C53-9B3C-A197022201F1}" dt="2021-11-04T14:09:51.875" v="1143"/>
          <ac:spMkLst>
            <pc:docMk/>
            <pc:sldMk cId="4255119356" sldId="287"/>
            <ac:spMk id="9" creationId="{E6DCE352-EAA9-4C75-A1D7-46746960FF61}"/>
          </ac:spMkLst>
        </pc:spChg>
        <pc:spChg chg="add mod">
          <ac:chgData name="Ben David, Amichai" userId="61db3613-8e7d-462d-ad89-c92cdcbd783e" providerId="ADAL" clId="{0A9FCC0F-97AF-4C53-9B3C-A197022201F1}" dt="2021-11-04T14:09:59.654" v="1144"/>
          <ac:spMkLst>
            <pc:docMk/>
            <pc:sldMk cId="4255119356" sldId="287"/>
            <ac:spMk id="10" creationId="{E73C3C59-1573-4FF7-8D28-043DD65857F3}"/>
          </ac:spMkLst>
        </pc:spChg>
        <pc:spChg chg="add mod">
          <ac:chgData name="Ben David, Amichai" userId="61db3613-8e7d-462d-ad89-c92cdcbd783e" providerId="ADAL" clId="{0A9FCC0F-97AF-4C53-9B3C-A197022201F1}" dt="2021-11-04T14:10:02.775" v="1145"/>
          <ac:spMkLst>
            <pc:docMk/>
            <pc:sldMk cId="4255119356" sldId="287"/>
            <ac:spMk id="11" creationId="{1B09CE78-6545-4725-B685-28DB1828D093}"/>
          </ac:spMkLst>
        </pc:spChg>
        <pc:cxnChg chg="add mod">
          <ac:chgData name="Ben David, Amichai" userId="61db3613-8e7d-462d-ad89-c92cdcbd783e" providerId="ADAL" clId="{0A9FCC0F-97AF-4C53-9B3C-A197022201F1}" dt="2021-11-04T14:10:16.088" v="1146"/>
          <ac:cxnSpMkLst>
            <pc:docMk/>
            <pc:sldMk cId="4255119356" sldId="287"/>
            <ac:cxnSpMk id="12" creationId="{5374BC3C-B844-41B1-85C4-7F6F47A49084}"/>
          </ac:cxnSpMkLst>
        </pc:cxnChg>
        <pc:cxnChg chg="add mod">
          <ac:chgData name="Ben David, Amichai" userId="61db3613-8e7d-462d-ad89-c92cdcbd783e" providerId="ADAL" clId="{0A9FCC0F-97AF-4C53-9B3C-A197022201F1}" dt="2021-11-04T14:10:28" v="1147"/>
          <ac:cxnSpMkLst>
            <pc:docMk/>
            <pc:sldMk cId="4255119356" sldId="287"/>
            <ac:cxnSpMk id="15" creationId="{860A6E8A-698E-47AD-B779-72EDA80977DE}"/>
          </ac:cxnSpMkLst>
        </pc:cxnChg>
        <pc:cxnChg chg="add mod">
          <ac:chgData name="Ben David, Amichai" userId="61db3613-8e7d-462d-ad89-c92cdcbd783e" providerId="ADAL" clId="{0A9FCC0F-97AF-4C53-9B3C-A197022201F1}" dt="2021-11-04T14:10:40.957" v="1148"/>
          <ac:cxnSpMkLst>
            <pc:docMk/>
            <pc:sldMk cId="4255119356" sldId="287"/>
            <ac:cxnSpMk id="19" creationId="{40DCC12A-0CD3-4C8C-BC55-41FF6CFF2252}"/>
          </ac:cxnSpMkLst>
        </pc:cxnChg>
        <pc:cxnChg chg="add mod">
          <ac:chgData name="Ben David, Amichai" userId="61db3613-8e7d-462d-ad89-c92cdcbd783e" providerId="ADAL" clId="{0A9FCC0F-97AF-4C53-9B3C-A197022201F1}" dt="2021-11-04T14:11:06.465" v="1149"/>
          <ac:cxnSpMkLst>
            <pc:docMk/>
            <pc:sldMk cId="4255119356" sldId="287"/>
            <ac:cxnSpMk id="26" creationId="{80A6DCAD-8183-4AC0-B843-B7C949BECEFF}"/>
          </ac:cxnSpMkLst>
        </pc:cxnChg>
      </pc:sldChg>
      <pc:sldChg chg="addSp modSp">
        <pc:chgData name="Ben David, Amichai" userId="61db3613-8e7d-462d-ad89-c92cdcbd783e" providerId="ADAL" clId="{0A9FCC0F-97AF-4C53-9B3C-A197022201F1}" dt="2021-11-04T12:58:20.094" v="1115"/>
        <pc:sldMkLst>
          <pc:docMk/>
          <pc:sldMk cId="633927066" sldId="288"/>
        </pc:sldMkLst>
        <pc:spChg chg="add mod">
          <ac:chgData name="Ben David, Amichai" userId="61db3613-8e7d-462d-ad89-c92cdcbd783e" providerId="ADAL" clId="{0A9FCC0F-97AF-4C53-9B3C-A197022201F1}" dt="2021-11-04T12:58:20.094" v="1115"/>
          <ac:spMkLst>
            <pc:docMk/>
            <pc:sldMk cId="633927066" sldId="288"/>
            <ac:spMk id="4" creationId="{DCF68026-0BE8-4DE8-8383-75B871CEA2A6}"/>
          </ac:spMkLst>
        </pc:spChg>
      </pc:sldChg>
      <pc:sldChg chg="addSp delSp modSp">
        <pc:chgData name="Ben David, Amichai" userId="61db3613-8e7d-462d-ad89-c92cdcbd783e" providerId="ADAL" clId="{0A9FCC0F-97AF-4C53-9B3C-A197022201F1}" dt="2021-11-04T14:45:28.884" v="1293"/>
        <pc:sldMkLst>
          <pc:docMk/>
          <pc:sldMk cId="3383740315" sldId="289"/>
        </pc:sldMkLst>
        <pc:spChg chg="add mod">
          <ac:chgData name="Ben David, Amichai" userId="61db3613-8e7d-462d-ad89-c92cdcbd783e" providerId="ADAL" clId="{0A9FCC0F-97AF-4C53-9B3C-A197022201F1}" dt="2021-11-04T14:44:33.589" v="1287"/>
          <ac:spMkLst>
            <pc:docMk/>
            <pc:sldMk cId="3383740315" sldId="289"/>
            <ac:spMk id="4" creationId="{C1918B80-5E3D-46EC-823E-70F8ABD94350}"/>
          </ac:spMkLst>
        </pc:spChg>
        <pc:spChg chg="add mod">
          <ac:chgData name="Ben David, Amichai" userId="61db3613-8e7d-462d-ad89-c92cdcbd783e" providerId="ADAL" clId="{0A9FCC0F-97AF-4C53-9B3C-A197022201F1}" dt="2021-11-04T14:44:59.069" v="1289"/>
          <ac:spMkLst>
            <pc:docMk/>
            <pc:sldMk cId="3383740315" sldId="289"/>
            <ac:spMk id="5" creationId="{F08AAD3B-7801-4FA7-8EAA-641772676A3B}"/>
          </ac:spMkLst>
        </pc:spChg>
        <pc:spChg chg="add del mod">
          <ac:chgData name="Ben David, Amichai" userId="61db3613-8e7d-462d-ad89-c92cdcbd783e" providerId="ADAL" clId="{0A9FCC0F-97AF-4C53-9B3C-A197022201F1}" dt="2021-11-04T14:45:15.821" v="1291"/>
          <ac:spMkLst>
            <pc:docMk/>
            <pc:sldMk cId="3383740315" sldId="289"/>
            <ac:spMk id="6" creationId="{C96C7E8A-8E11-40F5-BC7E-66E30F639DAD}"/>
          </ac:spMkLst>
        </pc:spChg>
        <pc:spChg chg="add mod">
          <ac:chgData name="Ben David, Amichai" userId="61db3613-8e7d-462d-ad89-c92cdcbd783e" providerId="ADAL" clId="{0A9FCC0F-97AF-4C53-9B3C-A197022201F1}" dt="2021-11-04T14:45:28.884" v="1293"/>
          <ac:spMkLst>
            <pc:docMk/>
            <pc:sldMk cId="3383740315" sldId="289"/>
            <ac:spMk id="7" creationId="{7C2EE6B6-A272-4FC9-896D-147A2E5F165C}"/>
          </ac:spMkLst>
        </pc:spChg>
      </pc:sldChg>
      <pc:sldChg chg="addSp delSp modSp">
        <pc:chgData name="Ben David, Amichai" userId="61db3613-8e7d-462d-ad89-c92cdcbd783e" providerId="ADAL" clId="{0A9FCC0F-97AF-4C53-9B3C-A197022201F1}" dt="2021-11-04T13:40:50.196" v="1120" actId="207"/>
        <pc:sldMkLst>
          <pc:docMk/>
          <pc:sldMk cId="1622381400" sldId="290"/>
        </pc:sldMkLst>
        <pc:spChg chg="del">
          <ac:chgData name="Ben David, Amichai" userId="61db3613-8e7d-462d-ad89-c92cdcbd783e" providerId="ADAL" clId="{0A9FCC0F-97AF-4C53-9B3C-A197022201F1}" dt="2021-11-04T13:36:58.531" v="1116"/>
          <ac:spMkLst>
            <pc:docMk/>
            <pc:sldMk cId="1622381400" sldId="290"/>
            <ac:spMk id="3" creationId="{CD6C6664-F0ED-4D58-A88F-096DCE32FF94}"/>
          </ac:spMkLst>
        </pc:spChg>
        <pc:spChg chg="add mod">
          <ac:chgData name="Ben David, Amichai" userId="61db3613-8e7d-462d-ad89-c92cdcbd783e" providerId="ADAL" clId="{0A9FCC0F-97AF-4C53-9B3C-A197022201F1}" dt="2021-11-04T13:36:58.531" v="1116"/>
          <ac:spMkLst>
            <pc:docMk/>
            <pc:sldMk cId="1622381400" sldId="290"/>
            <ac:spMk id="4" creationId="{EDDE1EC8-47FC-448A-9FEC-877B92A8165B}"/>
          </ac:spMkLst>
        </pc:spChg>
        <pc:spChg chg="add mod">
          <ac:chgData name="Ben David, Amichai" userId="61db3613-8e7d-462d-ad89-c92cdcbd783e" providerId="ADAL" clId="{0A9FCC0F-97AF-4C53-9B3C-A197022201F1}" dt="2021-11-04T13:40:50.196" v="1120" actId="207"/>
          <ac:spMkLst>
            <pc:docMk/>
            <pc:sldMk cId="1622381400" sldId="290"/>
            <ac:spMk id="7" creationId="{C57AD49D-5967-4D81-9472-D9EA2DF0418E}"/>
          </ac:spMkLst>
        </pc:spChg>
      </pc:sldChg>
      <pc:sldChg chg="addSp modSp">
        <pc:chgData name="Ben David, Amichai" userId="61db3613-8e7d-462d-ad89-c92cdcbd783e" providerId="ADAL" clId="{0A9FCC0F-97AF-4C53-9B3C-A197022201F1}" dt="2021-11-04T14:03:01.109" v="1123"/>
        <pc:sldMkLst>
          <pc:docMk/>
          <pc:sldMk cId="477352661" sldId="291"/>
        </pc:sldMkLst>
        <pc:picChg chg="add mod">
          <ac:chgData name="Ben David, Amichai" userId="61db3613-8e7d-462d-ad89-c92cdcbd783e" providerId="ADAL" clId="{0A9FCC0F-97AF-4C53-9B3C-A197022201F1}" dt="2021-11-04T14:01:27.663" v="1121" actId="931"/>
          <ac:picMkLst>
            <pc:docMk/>
            <pc:sldMk cId="477352661" sldId="291"/>
            <ac:picMk id="5" creationId="{42C8D196-A888-47E2-A89E-120D5FAC6C39}"/>
          </ac:picMkLst>
        </pc:picChg>
        <pc:picChg chg="add mod">
          <ac:chgData name="Ben David, Amichai" userId="61db3613-8e7d-462d-ad89-c92cdcbd783e" providerId="ADAL" clId="{0A9FCC0F-97AF-4C53-9B3C-A197022201F1}" dt="2021-11-04T14:02:20.014" v="1122"/>
          <ac:picMkLst>
            <pc:docMk/>
            <pc:sldMk cId="477352661" sldId="291"/>
            <ac:picMk id="7" creationId="{FDDE9542-0AEE-4B5C-810A-251FDD7693AE}"/>
          </ac:picMkLst>
        </pc:picChg>
        <pc:picChg chg="add mod">
          <ac:chgData name="Ben David, Amichai" userId="61db3613-8e7d-462d-ad89-c92cdcbd783e" providerId="ADAL" clId="{0A9FCC0F-97AF-4C53-9B3C-A197022201F1}" dt="2021-11-04T14:03:01.109" v="1123"/>
          <ac:picMkLst>
            <pc:docMk/>
            <pc:sldMk cId="477352661" sldId="291"/>
            <ac:picMk id="9" creationId="{A68ABA61-B6B0-4359-9ABC-5A5E02A8A256}"/>
          </ac:picMkLst>
        </pc:picChg>
      </pc:sldChg>
      <pc:sldChg chg="add">
        <pc:chgData name="Ben David, Amichai" userId="61db3613-8e7d-462d-ad89-c92cdcbd783e" providerId="ADAL" clId="{0A9FCC0F-97AF-4C53-9B3C-A197022201F1}" dt="2021-11-04T14:11:26.405" v="1150"/>
        <pc:sldMkLst>
          <pc:docMk/>
          <pc:sldMk cId="452178282" sldId="292"/>
        </pc:sldMkLst>
      </pc:sldChg>
      <pc:sldChg chg="add ord">
        <pc:chgData name="Ben David, Amichai" userId="61db3613-8e7d-462d-ad89-c92cdcbd783e" providerId="ADAL" clId="{0A9FCC0F-97AF-4C53-9B3C-A197022201F1}" dt="2021-11-04T14:40:51.948" v="1285"/>
        <pc:sldMkLst>
          <pc:docMk/>
          <pc:sldMk cId="2650996089" sldId="293"/>
        </pc:sldMkLst>
      </pc:sldChg>
      <pc:sldChg chg="add">
        <pc:chgData name="Ben David, Amichai" userId="61db3613-8e7d-462d-ad89-c92cdcbd783e" providerId="ADAL" clId="{0A9FCC0F-97AF-4C53-9B3C-A197022201F1}" dt="2021-11-04T14:45:38.909" v="1294"/>
        <pc:sldMkLst>
          <pc:docMk/>
          <pc:sldMk cId="1780271469" sldId="294"/>
        </pc:sldMkLst>
      </pc:sldChg>
      <pc:sldChg chg="modSp add">
        <pc:chgData name="Ben David, Amichai" userId="61db3613-8e7d-462d-ad89-c92cdcbd783e" providerId="ADAL" clId="{0A9FCC0F-97AF-4C53-9B3C-A197022201F1}" dt="2021-11-04T14:48:10.318" v="1296"/>
        <pc:sldMkLst>
          <pc:docMk/>
          <pc:sldMk cId="1860086836" sldId="295"/>
        </pc:sldMkLst>
        <pc:spChg chg="mod">
          <ac:chgData name="Ben David, Amichai" userId="61db3613-8e7d-462d-ad89-c92cdcbd783e" providerId="ADAL" clId="{0A9FCC0F-97AF-4C53-9B3C-A197022201F1}" dt="2021-11-04T14:48:10.318" v="1296"/>
          <ac:spMkLst>
            <pc:docMk/>
            <pc:sldMk cId="1860086836" sldId="295"/>
            <ac:spMk id="7" creationId="{7C2EE6B6-A272-4FC9-896D-147A2E5F165C}"/>
          </ac:spMkLst>
        </pc:spChg>
      </pc:sldChg>
      <pc:sldChg chg="new del">
        <pc:chgData name="Ben David, Amichai" userId="61db3613-8e7d-462d-ad89-c92cdcbd783e" providerId="ADAL" clId="{0A9FCC0F-97AF-4C53-9B3C-A197022201F1}" dt="2021-11-04T15:00:57.036" v="1459" actId="47"/>
        <pc:sldMkLst>
          <pc:docMk/>
          <pc:sldMk cId="4267747427" sldId="296"/>
        </pc:sldMkLst>
      </pc:sldChg>
    </pc:docChg>
  </pc:docChgLst>
  <pc:docChgLst>
    <pc:chgData name="Ben David, Amichai" userId="61db3613-8e7d-462d-ad89-c92cdcbd783e" providerId="ADAL" clId="{3D5BDBF9-29F2-4F54-B160-DAC3CCFBD5D0}"/>
    <pc:docChg chg="undo custSel modSld">
      <pc:chgData name="Ben David, Amichai" userId="61db3613-8e7d-462d-ad89-c92cdcbd783e" providerId="ADAL" clId="{3D5BDBF9-29F2-4F54-B160-DAC3CCFBD5D0}" dt="2021-12-14T14:49:08.066" v="19" actId="1036"/>
      <pc:docMkLst>
        <pc:docMk/>
      </pc:docMkLst>
      <pc:sldChg chg="addSp delSp modSp mod">
        <pc:chgData name="Ben David, Amichai" userId="61db3613-8e7d-462d-ad89-c92cdcbd783e" providerId="ADAL" clId="{3D5BDBF9-29F2-4F54-B160-DAC3CCFBD5D0}" dt="2021-12-14T14:49:03.503" v="18" actId="1035"/>
        <pc:sldMkLst>
          <pc:docMk/>
          <pc:sldMk cId="3695897507" sldId="267"/>
        </pc:sldMkLst>
        <pc:spChg chg="add del mod">
          <ac:chgData name="Ben David, Amichai" userId="61db3613-8e7d-462d-ad89-c92cdcbd783e" providerId="ADAL" clId="{3D5BDBF9-29F2-4F54-B160-DAC3CCFBD5D0}" dt="2021-12-14T14:48:27.497" v="5" actId="22"/>
          <ac:spMkLst>
            <pc:docMk/>
            <pc:sldMk cId="3695897507" sldId="267"/>
            <ac:spMk id="4" creationId="{55A05C77-85C7-4890-B8B0-71F046C7206E}"/>
          </ac:spMkLst>
        </pc:spChg>
        <pc:picChg chg="del">
          <ac:chgData name="Ben David, Amichai" userId="61db3613-8e7d-462d-ad89-c92cdcbd783e" providerId="ADAL" clId="{3D5BDBF9-29F2-4F54-B160-DAC3CCFBD5D0}" dt="2021-12-14T14:48:16.509" v="0" actId="478"/>
          <ac:picMkLst>
            <pc:docMk/>
            <pc:sldMk cId="3695897507" sldId="267"/>
            <ac:picMk id="8" creationId="{70815CBA-FA3B-434D-AD7D-204F7E89714C}"/>
          </ac:picMkLst>
        </pc:picChg>
        <pc:picChg chg="add del">
          <ac:chgData name="Ben David, Amichai" userId="61db3613-8e7d-462d-ad89-c92cdcbd783e" providerId="ADAL" clId="{3D5BDBF9-29F2-4F54-B160-DAC3CCFBD5D0}" dt="2021-12-14T14:48:17.816" v="2" actId="22"/>
          <ac:picMkLst>
            <pc:docMk/>
            <pc:sldMk cId="3695897507" sldId="267"/>
            <ac:picMk id="9" creationId="{BD6AAB0E-74D0-4665-A0A8-55873B3689D7}"/>
          </ac:picMkLst>
        </pc:picChg>
        <pc:picChg chg="add del mod ord">
          <ac:chgData name="Ben David, Amichai" userId="61db3613-8e7d-462d-ad89-c92cdcbd783e" providerId="ADAL" clId="{3D5BDBF9-29F2-4F54-B160-DAC3CCFBD5D0}" dt="2021-12-14T14:48:20.316" v="4" actId="22"/>
          <ac:picMkLst>
            <pc:docMk/>
            <pc:sldMk cId="3695897507" sldId="267"/>
            <ac:picMk id="11" creationId="{952F9467-A45A-4A06-B9D8-1A009F71F66D}"/>
          </ac:picMkLst>
        </pc:picChg>
        <pc:picChg chg="add mod ord">
          <ac:chgData name="Ben David, Amichai" userId="61db3613-8e7d-462d-ad89-c92cdcbd783e" providerId="ADAL" clId="{3D5BDBF9-29F2-4F54-B160-DAC3CCFBD5D0}" dt="2021-12-14T14:49:03.503" v="18" actId="1035"/>
          <ac:picMkLst>
            <pc:docMk/>
            <pc:sldMk cId="3695897507" sldId="267"/>
            <ac:picMk id="13" creationId="{5B6AAFD8-69FD-491F-BFA7-F0ED6C66654D}"/>
          </ac:picMkLst>
        </pc:picChg>
      </pc:sldChg>
      <pc:sldChg chg="modSp mod">
        <pc:chgData name="Ben David, Amichai" userId="61db3613-8e7d-462d-ad89-c92cdcbd783e" providerId="ADAL" clId="{3D5BDBF9-29F2-4F54-B160-DAC3CCFBD5D0}" dt="2021-12-14T14:49:08.066" v="19" actId="1036"/>
        <pc:sldMkLst>
          <pc:docMk/>
          <pc:sldMk cId="1294981329" sldId="269"/>
        </pc:sldMkLst>
        <pc:picChg chg="mod">
          <ac:chgData name="Ben David, Amichai" userId="61db3613-8e7d-462d-ad89-c92cdcbd783e" providerId="ADAL" clId="{3D5BDBF9-29F2-4F54-B160-DAC3CCFBD5D0}" dt="2021-12-14T14:49:08.066" v="19" actId="1036"/>
          <ac:picMkLst>
            <pc:docMk/>
            <pc:sldMk cId="1294981329" sldId="269"/>
            <ac:picMk id="4" creationId="{B61E3BD1-D13F-47C6-BABB-A17F2F96FA08}"/>
          </ac:picMkLst>
        </pc:picChg>
      </pc:sldChg>
    </pc:docChg>
  </pc:docChgLst>
  <pc:docChgLst>
    <pc:chgData name="Amichai Ben David" userId="effe4c4b-4611-44ab-9d6b-f44045953326" providerId="ADAL" clId="{F51641B2-A2F8-4217-B7C7-7D8849F20AE9}"/>
    <pc:docChg chg="undo custSel addSld delSld modSld">
      <pc:chgData name="Amichai Ben David" userId="effe4c4b-4611-44ab-9d6b-f44045953326" providerId="ADAL" clId="{F51641B2-A2F8-4217-B7C7-7D8849F20AE9}" dt="2023-02-05T20:38:22.868" v="30"/>
      <pc:docMkLst>
        <pc:docMk/>
      </pc:docMkLst>
      <pc:sldChg chg="modSp mod">
        <pc:chgData name="Amichai Ben David" userId="effe4c4b-4611-44ab-9d6b-f44045953326" providerId="ADAL" clId="{F51641B2-A2F8-4217-B7C7-7D8849F20AE9}" dt="2023-02-05T20:36:03.792" v="14" actId="20577"/>
        <pc:sldMkLst>
          <pc:docMk/>
          <pc:sldMk cId="2903180755" sldId="283"/>
        </pc:sldMkLst>
        <pc:spChg chg="mod">
          <ac:chgData name="Amichai Ben David" userId="effe4c4b-4611-44ab-9d6b-f44045953326" providerId="ADAL" clId="{F51641B2-A2F8-4217-B7C7-7D8849F20AE9}" dt="2023-02-05T20:36:03.792" v="14" actId="20577"/>
          <ac:spMkLst>
            <pc:docMk/>
            <pc:sldMk cId="2903180755" sldId="283"/>
            <ac:spMk id="4" creationId="{20933F70-49CE-4115-999F-9DBD567B3C41}"/>
          </ac:spMkLst>
        </pc:spChg>
      </pc:sldChg>
      <pc:sldChg chg="addSp delSp modSp mod">
        <pc:chgData name="Amichai Ben David" userId="effe4c4b-4611-44ab-9d6b-f44045953326" providerId="ADAL" clId="{F51641B2-A2F8-4217-B7C7-7D8849F20AE9}" dt="2023-02-05T20:38:22.868" v="30"/>
        <pc:sldMkLst>
          <pc:docMk/>
          <pc:sldMk cId="3184610834" sldId="284"/>
        </pc:sldMkLst>
        <pc:spChg chg="add del mod">
          <ac:chgData name="Amichai Ben David" userId="effe4c4b-4611-44ab-9d6b-f44045953326" providerId="ADAL" clId="{F51641B2-A2F8-4217-B7C7-7D8849F20AE9}" dt="2023-02-05T20:38:22.620" v="29" actId="478"/>
          <ac:spMkLst>
            <pc:docMk/>
            <pc:sldMk cId="3184610834" sldId="284"/>
            <ac:spMk id="4" creationId="{31D8D132-9725-95B8-3AF0-1F6A349D1AB0}"/>
          </ac:spMkLst>
        </pc:spChg>
        <pc:spChg chg="add mod">
          <ac:chgData name="Amichai Ben David" userId="effe4c4b-4611-44ab-9d6b-f44045953326" providerId="ADAL" clId="{F51641B2-A2F8-4217-B7C7-7D8849F20AE9}" dt="2023-02-05T20:38:22.868" v="30"/>
          <ac:spMkLst>
            <pc:docMk/>
            <pc:sldMk cId="3184610834" sldId="284"/>
            <ac:spMk id="5" creationId="{81C9B97E-2F64-5B19-8F14-79220476BE66}"/>
          </ac:spMkLst>
        </pc:spChg>
        <pc:spChg chg="del">
          <ac:chgData name="Amichai Ben David" userId="effe4c4b-4611-44ab-9d6b-f44045953326" providerId="ADAL" clId="{F51641B2-A2F8-4217-B7C7-7D8849F20AE9}" dt="2023-02-05T20:38:15.275" v="27" actId="478"/>
          <ac:spMkLst>
            <pc:docMk/>
            <pc:sldMk cId="3184610834" sldId="284"/>
            <ac:spMk id="10" creationId="{D97868E5-937F-4537-9C69-74C505250ACD}"/>
          </ac:spMkLst>
        </pc:spChg>
        <pc:picChg chg="add mod">
          <ac:chgData name="Amichai Ben David" userId="effe4c4b-4611-44ab-9d6b-f44045953326" providerId="ADAL" clId="{F51641B2-A2F8-4217-B7C7-7D8849F20AE9}" dt="2023-02-05T20:37:11.394" v="23"/>
          <ac:picMkLst>
            <pc:docMk/>
            <pc:sldMk cId="3184610834" sldId="284"/>
            <ac:picMk id="3" creationId="{3145687D-89AA-F223-7237-4FC27CC947F1}"/>
          </ac:picMkLst>
        </pc:picChg>
        <pc:picChg chg="del">
          <ac:chgData name="Amichai Ben David" userId="effe4c4b-4611-44ab-9d6b-f44045953326" providerId="ADAL" clId="{F51641B2-A2F8-4217-B7C7-7D8849F20AE9}" dt="2023-02-05T20:37:08.459" v="22" actId="478"/>
          <ac:picMkLst>
            <pc:docMk/>
            <pc:sldMk cId="3184610834" sldId="284"/>
            <ac:picMk id="8" creationId="{FEA7B9ED-577F-487F-8404-0BA081C41341}"/>
          </ac:picMkLst>
        </pc:picChg>
      </pc:sldChg>
      <pc:sldChg chg="addSp delSp modSp mod">
        <pc:chgData name="Amichai Ben David" userId="effe4c4b-4611-44ab-9d6b-f44045953326" providerId="ADAL" clId="{F51641B2-A2F8-4217-B7C7-7D8849F20AE9}" dt="2023-02-05T20:37:05.207" v="21" actId="1076"/>
        <pc:sldMkLst>
          <pc:docMk/>
          <pc:sldMk cId="3093162052" sldId="285"/>
        </pc:sldMkLst>
        <pc:spChg chg="add del mod">
          <ac:chgData name="Amichai Ben David" userId="effe4c4b-4611-44ab-9d6b-f44045953326" providerId="ADAL" clId="{F51641B2-A2F8-4217-B7C7-7D8849F20AE9}" dt="2023-02-05T20:36:57.085" v="18"/>
          <ac:spMkLst>
            <pc:docMk/>
            <pc:sldMk cId="3093162052" sldId="285"/>
            <ac:spMk id="4" creationId="{22F00B87-E70D-5F3E-5E7D-FC9E64169353}"/>
          </ac:spMkLst>
        </pc:spChg>
        <pc:picChg chg="add del mod">
          <ac:chgData name="Amichai Ben David" userId="effe4c4b-4611-44ab-9d6b-f44045953326" providerId="ADAL" clId="{F51641B2-A2F8-4217-B7C7-7D8849F20AE9}" dt="2023-02-05T20:36:56.380" v="17"/>
          <ac:picMkLst>
            <pc:docMk/>
            <pc:sldMk cId="3093162052" sldId="285"/>
            <ac:picMk id="5" creationId="{51F09EC6-F469-58FF-15D3-BA792F31454A}"/>
          </ac:picMkLst>
        </pc:picChg>
        <pc:picChg chg="add mod">
          <ac:chgData name="Amichai Ben David" userId="effe4c4b-4611-44ab-9d6b-f44045953326" providerId="ADAL" clId="{F51641B2-A2F8-4217-B7C7-7D8849F20AE9}" dt="2023-02-05T20:37:05.207" v="21" actId="1076"/>
          <ac:picMkLst>
            <pc:docMk/>
            <pc:sldMk cId="3093162052" sldId="285"/>
            <ac:picMk id="6" creationId="{EE35BE7C-3406-12BB-C34B-FDA85199F6BD}"/>
          </ac:picMkLst>
        </pc:picChg>
        <pc:picChg chg="del">
          <ac:chgData name="Amichai Ben David" userId="effe4c4b-4611-44ab-9d6b-f44045953326" providerId="ADAL" clId="{F51641B2-A2F8-4217-B7C7-7D8849F20AE9}" dt="2023-02-05T20:36:54.115" v="15" actId="478"/>
          <ac:picMkLst>
            <pc:docMk/>
            <pc:sldMk cId="3093162052" sldId="285"/>
            <ac:picMk id="7" creationId="{D34C99EF-C428-4D79-ADA5-7D4A3EBF710D}"/>
          </ac:picMkLst>
        </pc:picChg>
      </pc:sldChg>
      <pc:sldChg chg="addSp delSp modSp mod">
        <pc:chgData name="Amichai Ben David" userId="effe4c4b-4611-44ab-9d6b-f44045953326" providerId="ADAL" clId="{F51641B2-A2F8-4217-B7C7-7D8849F20AE9}" dt="2023-02-05T20:37:59.817" v="26" actId="478"/>
        <pc:sldMkLst>
          <pc:docMk/>
          <pc:sldMk cId="4255119356" sldId="287"/>
        </pc:sldMkLst>
        <pc:spChg chg="add mod">
          <ac:chgData name="Amichai Ben David" userId="effe4c4b-4611-44ab-9d6b-f44045953326" providerId="ADAL" clId="{F51641B2-A2F8-4217-B7C7-7D8849F20AE9}" dt="2023-02-05T20:37:55.667" v="25"/>
          <ac:spMkLst>
            <pc:docMk/>
            <pc:sldMk cId="4255119356" sldId="287"/>
            <ac:spMk id="3" creationId="{6429B7FB-8CA7-0F15-C50E-A03742A2C062}"/>
          </ac:spMkLst>
        </pc:spChg>
        <pc:spChg chg="add del mod">
          <ac:chgData name="Amichai Ben David" userId="effe4c4b-4611-44ab-9d6b-f44045953326" providerId="ADAL" clId="{F51641B2-A2F8-4217-B7C7-7D8849F20AE9}" dt="2023-02-05T20:37:59.817" v="26" actId="478"/>
          <ac:spMkLst>
            <pc:docMk/>
            <pc:sldMk cId="4255119356" sldId="287"/>
            <ac:spMk id="6" creationId="{100481DE-1692-1543-9278-B6BF1B9D1E24}"/>
          </ac:spMkLst>
        </pc:spChg>
        <pc:spChg chg="del">
          <ac:chgData name="Amichai Ben David" userId="effe4c4b-4611-44ab-9d6b-f44045953326" providerId="ADAL" clId="{F51641B2-A2F8-4217-B7C7-7D8849F20AE9}" dt="2023-02-05T20:37:55.476" v="24" actId="478"/>
          <ac:spMkLst>
            <pc:docMk/>
            <pc:sldMk cId="4255119356" sldId="287"/>
            <ac:spMk id="7" creationId="{15E8E142-BB57-4677-A5AF-DC8DE9430F7F}"/>
          </ac:spMkLst>
        </pc:spChg>
        <pc:spChg chg="add del mod">
          <ac:chgData name="Amichai Ben David" userId="effe4c4b-4611-44ab-9d6b-f44045953326" providerId="ADAL" clId="{F51641B2-A2F8-4217-B7C7-7D8849F20AE9}" dt="2023-02-05T20:37:59.817" v="26" actId="478"/>
          <ac:spMkLst>
            <pc:docMk/>
            <pc:sldMk cId="4255119356" sldId="287"/>
            <ac:spMk id="8" creationId="{3E8408B6-1251-1ED6-1820-3697D78056F9}"/>
          </ac:spMkLst>
        </pc:spChg>
        <pc:spChg chg="add del mod">
          <ac:chgData name="Amichai Ben David" userId="effe4c4b-4611-44ab-9d6b-f44045953326" providerId="ADAL" clId="{F51641B2-A2F8-4217-B7C7-7D8849F20AE9}" dt="2023-02-05T20:37:59.817" v="26" actId="478"/>
          <ac:spMkLst>
            <pc:docMk/>
            <pc:sldMk cId="4255119356" sldId="287"/>
            <ac:spMk id="9" creationId="{D3801677-82F4-35CE-261B-62287012FC83}"/>
          </ac:spMkLst>
        </pc:spChg>
        <pc:spChg chg="add del mod">
          <ac:chgData name="Amichai Ben David" userId="effe4c4b-4611-44ab-9d6b-f44045953326" providerId="ADAL" clId="{F51641B2-A2F8-4217-B7C7-7D8849F20AE9}" dt="2023-02-05T20:37:59.817" v="26" actId="478"/>
          <ac:spMkLst>
            <pc:docMk/>
            <pc:sldMk cId="4255119356" sldId="287"/>
            <ac:spMk id="10" creationId="{15678622-95F0-DA40-88E3-FCD5A3ECD75D}"/>
          </ac:spMkLst>
        </pc:spChg>
      </pc:sldChg>
      <pc:sldChg chg="addSp delSp modSp new del mod">
        <pc:chgData name="Amichai Ben David" userId="effe4c4b-4611-44ab-9d6b-f44045953326" providerId="ADAL" clId="{F51641B2-A2F8-4217-B7C7-7D8849F20AE9}" dt="2023-02-05T20:35:16.237" v="13" actId="680"/>
        <pc:sldMkLst>
          <pc:docMk/>
          <pc:sldMk cId="1623056625" sldId="297"/>
        </pc:sldMkLst>
        <pc:spChg chg="add del">
          <ac:chgData name="Amichai Ben David" userId="effe4c4b-4611-44ab-9d6b-f44045953326" providerId="ADAL" clId="{F51641B2-A2F8-4217-B7C7-7D8849F20AE9}" dt="2023-02-05T20:35:16.173" v="12" actId="478"/>
          <ac:spMkLst>
            <pc:docMk/>
            <pc:sldMk cId="1623056625" sldId="297"/>
            <ac:spMk id="2" creationId="{C7EF3C4F-367B-F735-026A-ED90D5E55C63}"/>
          </ac:spMkLst>
        </pc:spChg>
        <pc:spChg chg="add del">
          <ac:chgData name="Amichai Ben David" userId="effe4c4b-4611-44ab-9d6b-f44045953326" providerId="ADAL" clId="{F51641B2-A2F8-4217-B7C7-7D8849F20AE9}" dt="2023-02-05T20:35:16.173" v="12" actId="478"/>
          <ac:spMkLst>
            <pc:docMk/>
            <pc:sldMk cId="1623056625" sldId="297"/>
            <ac:spMk id="3" creationId="{73AFAA37-1847-C14D-5A2D-73233E6D7018}"/>
          </ac:spMkLst>
        </pc:spChg>
        <pc:picChg chg="add del mod">
          <ac:chgData name="Amichai Ben David" userId="effe4c4b-4611-44ab-9d6b-f44045953326" providerId="ADAL" clId="{F51641B2-A2F8-4217-B7C7-7D8849F20AE9}" dt="2023-02-05T20:35:16.167" v="11"/>
          <ac:picMkLst>
            <pc:docMk/>
            <pc:sldMk cId="1623056625" sldId="297"/>
            <ac:picMk id="4" creationId="{A692AACE-AFBD-CC66-27C9-7549EF29B88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E4784-5831-4D77-94A6-F282EA075FE8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FE169-AF11-4E11-9A5A-3F38CABA7D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736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FE169-AF11-4E11-9A5A-3F38CABA7D23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16908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FE169-AF11-4E11-9A5A-3F38CABA7D23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350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856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4872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6446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0243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61269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5441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0718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6428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413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315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091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674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242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215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4522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285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4924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AF13520-DA24-4CFD-B384-0F3A9F34B494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76989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  <p:sldLayoutId id="21474840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B1FF-4D82-452E-9DA2-799937404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RVC_ASAP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RISCV Core </a:t>
            </a:r>
            <a:br>
              <a:rPr lang="en-US" sz="3600" dirty="0"/>
            </a:br>
            <a:r>
              <a:rPr lang="en-US" sz="3600" dirty="0"/>
              <a:t>As-Fast-As-Possible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2BB20-F4AF-41CB-9420-026E627F7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486040"/>
            <a:ext cx="8825658" cy="861420"/>
          </a:xfrm>
        </p:spPr>
        <p:txBody>
          <a:bodyPr/>
          <a:lstStyle/>
          <a:p>
            <a:r>
              <a:rPr lang="en-US" dirty="0"/>
              <a:t>Project facilitator: </a:t>
            </a:r>
            <a:r>
              <a:rPr lang="en-US" dirty="0" err="1"/>
              <a:t>Amichai</a:t>
            </a:r>
            <a:r>
              <a:rPr lang="en-US" dirty="0"/>
              <a:t> Ben-David</a:t>
            </a:r>
            <a:br>
              <a:rPr lang="en-US" dirty="0"/>
            </a:br>
            <a:r>
              <a:rPr lang="en-US" dirty="0"/>
              <a:t>Students: Gil </a:t>
            </a:r>
            <a:r>
              <a:rPr lang="en-US" dirty="0" err="1"/>
              <a:t>ya’akov</a:t>
            </a:r>
            <a:r>
              <a:rPr lang="en-US" dirty="0"/>
              <a:t> &amp; Matan </a:t>
            </a:r>
            <a:r>
              <a:rPr lang="en-US" dirty="0" err="1"/>
              <a:t>eshel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0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 – Format &amp; Instructions</a:t>
            </a:r>
            <a:endParaRPr lang="en-IL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B4E8B192-FDBE-449F-944F-F75BEFDE0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0E95A3FA-0C55-4521-8C9E-1B4A30BA30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8BDE83-D15C-4F5F-8FA4-CC9D1FA63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67" y="3015035"/>
            <a:ext cx="4602304" cy="180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27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 – Format &amp; Instructions</a:t>
            </a:r>
            <a:endParaRPr lang="en-IL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B4E8B192-FDBE-449F-944F-F75BEFDE0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0E95A3FA-0C55-4521-8C9E-1B4A30BA30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8BDE83-D15C-4F5F-8FA4-CC9D1FA63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67" y="3015035"/>
            <a:ext cx="4602304" cy="180551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7EF820-B15F-4105-88CD-F00BDC495847}"/>
              </a:ext>
            </a:extLst>
          </p:cNvPr>
          <p:cNvSpPr/>
          <p:nvPr/>
        </p:nvSpPr>
        <p:spPr>
          <a:xfrm>
            <a:off x="758538" y="1606858"/>
            <a:ext cx="1032162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2DF7257-BEE9-48C3-BAF2-DD1D3199DDEE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16200000" flipH="1">
            <a:off x="970168" y="2101808"/>
            <a:ext cx="1570993" cy="962091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B11A4AA-1688-4249-887A-6BF30ACFF7BA}"/>
              </a:ext>
            </a:extLst>
          </p:cNvPr>
          <p:cNvSpPr/>
          <p:nvPr/>
        </p:nvSpPr>
        <p:spPr>
          <a:xfrm>
            <a:off x="808199" y="3368351"/>
            <a:ext cx="2857021" cy="19594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E0B74E-3A46-420F-88C5-7BDB6D15AFD8}"/>
              </a:ext>
            </a:extLst>
          </p:cNvPr>
          <p:cNvSpPr/>
          <p:nvPr/>
        </p:nvSpPr>
        <p:spPr>
          <a:xfrm>
            <a:off x="3440778" y="1606856"/>
            <a:ext cx="719742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AD62A85-51B1-4EDC-97A0-229526FCD162}"/>
              </a:ext>
            </a:extLst>
          </p:cNvPr>
          <p:cNvSpPr/>
          <p:nvPr/>
        </p:nvSpPr>
        <p:spPr>
          <a:xfrm>
            <a:off x="3699416" y="3371850"/>
            <a:ext cx="948784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6442CAA-5322-45E6-955E-83D01193D8D5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16200000" flipH="1">
            <a:off x="3199981" y="2398023"/>
            <a:ext cx="1574494" cy="373159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767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Content Placeholder 8">
            <a:extLst>
              <a:ext uri="{FF2B5EF4-FFF2-40B4-BE49-F238E27FC236}">
                <a16:creationId xmlns:a16="http://schemas.microsoft.com/office/drawing/2014/main" id="{96785D4B-466E-4D9D-8003-4224A8DFF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 – Format &amp; Instructions</a:t>
            </a:r>
            <a:endParaRPr lang="en-IL" dirty="0"/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0E95A3FA-0C55-4521-8C9E-1B4A30BA30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8BDE83-D15C-4F5F-8FA4-CC9D1FA63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67" y="3015035"/>
            <a:ext cx="4602304" cy="180551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7EF820-B15F-4105-88CD-F00BDC495847}"/>
              </a:ext>
            </a:extLst>
          </p:cNvPr>
          <p:cNvSpPr/>
          <p:nvPr/>
        </p:nvSpPr>
        <p:spPr>
          <a:xfrm>
            <a:off x="758538" y="1606858"/>
            <a:ext cx="1032162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B11A4AA-1688-4249-887A-6BF30ACFF7BA}"/>
              </a:ext>
            </a:extLst>
          </p:cNvPr>
          <p:cNvSpPr/>
          <p:nvPr/>
        </p:nvSpPr>
        <p:spPr>
          <a:xfrm>
            <a:off x="808199" y="3368351"/>
            <a:ext cx="2857021" cy="19594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E0B74E-3A46-420F-88C5-7BDB6D15AFD8}"/>
              </a:ext>
            </a:extLst>
          </p:cNvPr>
          <p:cNvSpPr/>
          <p:nvPr/>
        </p:nvSpPr>
        <p:spPr>
          <a:xfrm>
            <a:off x="3440778" y="1606856"/>
            <a:ext cx="719742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AD62A85-51B1-4EDC-97A0-229526FCD162}"/>
              </a:ext>
            </a:extLst>
          </p:cNvPr>
          <p:cNvSpPr/>
          <p:nvPr/>
        </p:nvSpPr>
        <p:spPr>
          <a:xfrm>
            <a:off x="3699416" y="3371850"/>
            <a:ext cx="948784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7EA7BD4-9046-4306-9E50-97E2E62E7FC6}"/>
              </a:ext>
            </a:extLst>
          </p:cNvPr>
          <p:cNvSpPr/>
          <p:nvPr/>
        </p:nvSpPr>
        <p:spPr>
          <a:xfrm>
            <a:off x="763059" y="1211953"/>
            <a:ext cx="242781" cy="1905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E8F93A2-FDE9-4E82-AC20-1F7F6A32762E}"/>
              </a:ext>
            </a:extLst>
          </p:cNvPr>
          <p:cNvSpPr/>
          <p:nvPr/>
        </p:nvSpPr>
        <p:spPr>
          <a:xfrm>
            <a:off x="984505" y="1211953"/>
            <a:ext cx="806195" cy="1905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09E4ED9-A3C9-46C8-B9AA-877C36B19E62}"/>
              </a:ext>
            </a:extLst>
          </p:cNvPr>
          <p:cNvSpPr/>
          <p:nvPr/>
        </p:nvSpPr>
        <p:spPr>
          <a:xfrm>
            <a:off x="3440779" y="1211953"/>
            <a:ext cx="453041" cy="1905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0A74CAF-4993-437A-9163-40A64F45247D}"/>
              </a:ext>
            </a:extLst>
          </p:cNvPr>
          <p:cNvSpPr/>
          <p:nvPr/>
        </p:nvSpPr>
        <p:spPr>
          <a:xfrm>
            <a:off x="3893820" y="1211953"/>
            <a:ext cx="258637" cy="1905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16952F6-B043-4B83-8898-E3DC6E08D6E4}"/>
              </a:ext>
            </a:extLst>
          </p:cNvPr>
          <p:cNvSpPr/>
          <p:nvPr/>
        </p:nvSpPr>
        <p:spPr>
          <a:xfrm>
            <a:off x="1597051" y="3378200"/>
            <a:ext cx="734669" cy="15557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3399DD4-FD00-4969-9510-B05E84D93585}"/>
              </a:ext>
            </a:extLst>
          </p:cNvPr>
          <p:cNvSpPr/>
          <p:nvPr/>
        </p:nvSpPr>
        <p:spPr>
          <a:xfrm>
            <a:off x="3120572" y="3380357"/>
            <a:ext cx="527449" cy="15557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50EDB7C-6E7E-4676-8AE8-E9A816D7BD7F}"/>
              </a:ext>
            </a:extLst>
          </p:cNvPr>
          <p:cNvSpPr/>
          <p:nvPr/>
        </p:nvSpPr>
        <p:spPr>
          <a:xfrm>
            <a:off x="3726667" y="3387401"/>
            <a:ext cx="461335" cy="15557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E8A99E7-2378-46B1-9EA5-0007C8BE827D}"/>
              </a:ext>
            </a:extLst>
          </p:cNvPr>
          <p:cNvSpPr/>
          <p:nvPr/>
        </p:nvSpPr>
        <p:spPr>
          <a:xfrm>
            <a:off x="4222198" y="3387401"/>
            <a:ext cx="409940" cy="15557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B4337F9-6D95-4DA0-9B4E-BC39CD64EDB8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 rot="16200000" flipH="1">
            <a:off x="436545" y="1850358"/>
            <a:ext cx="1975747" cy="1079936"/>
          </a:xfrm>
          <a:prstGeom prst="bentConnector3">
            <a:avLst>
              <a:gd name="adj1" fmla="val 5000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2D58EB6-C8D3-4881-986E-4D4DFF551029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rot="16200000" flipH="1">
            <a:off x="1396998" y="1393058"/>
            <a:ext cx="1977904" cy="1996694"/>
          </a:xfrm>
          <a:prstGeom prst="bentConnector3">
            <a:avLst>
              <a:gd name="adj1" fmla="val 35874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5D87EA5-84F9-44FE-AC77-CE32EF701240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rot="16200000" flipH="1">
            <a:off x="2819843" y="2249909"/>
            <a:ext cx="1984948" cy="290035"/>
          </a:xfrm>
          <a:prstGeom prst="bentConnector3">
            <a:avLst>
              <a:gd name="adj1" fmla="val 5000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031AE4B-329A-4778-8D58-A8D7DFB1A1A1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rot="16200000" flipH="1">
            <a:off x="3232679" y="2192912"/>
            <a:ext cx="1984948" cy="404029"/>
          </a:xfrm>
          <a:prstGeom prst="bentConnector3">
            <a:avLst>
              <a:gd name="adj1" fmla="val 43282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C174CE4-FE26-49B0-B6B7-6F7028258684}"/>
              </a:ext>
            </a:extLst>
          </p:cNvPr>
          <p:cNvSpPr/>
          <p:nvPr/>
        </p:nvSpPr>
        <p:spPr>
          <a:xfrm>
            <a:off x="142876" y="5004753"/>
            <a:ext cx="11430000" cy="15696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sz="12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 casez</a:t>
            </a:r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sz="12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(SelImmType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L" sz="1200" dirty="0">
              <a:solidFill>
                <a:schemeClr val="tx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U_TYPE : </a:t>
            </a:r>
            <a:r>
              <a:rPr lang="en-IL" sz="12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Immediate = {     Instruction[31:12], 12'b0 } ;                                                            </a:t>
            </a:r>
          </a:p>
          <a:p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I_TYPE : </a:t>
            </a:r>
            <a:r>
              <a:rPr lang="en-IL" sz="12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Immediate = { {20{Instruction[31]}} , Instruction[31:20] };                                                </a:t>
            </a:r>
          </a:p>
          <a:p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S_TYPE : </a:t>
            </a:r>
            <a:r>
              <a:rPr lang="en-IL" sz="12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Immediate = { {20{Instruction[31]}} , Instruction[31:25] , Instruction[11:7]  };                           </a:t>
            </a:r>
          </a:p>
          <a:p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B_TYPE : </a:t>
            </a:r>
            <a:r>
              <a:rPr lang="en-IL" sz="12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Immediate = { {20{Instruction[31]}} , Instruction[7]     , Instruction[30:25] , Instruction[11:8]  , 1'b0};</a:t>
            </a:r>
          </a:p>
          <a:p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J_TYPE : </a:t>
            </a:r>
            <a:r>
              <a:rPr lang="en-IL" sz="12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Immediate = { {12{Instruction[31]}} , Instruction[19:12] , Instruction[20]    , Instruction[30:21] , 1'b0};</a:t>
            </a:r>
          </a:p>
          <a:p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sz="12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IL" sz="12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Immediate = {     Instruction[31:12], 12'b0 };                                                             </a:t>
            </a:r>
          </a:p>
          <a:p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L" sz="12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</a:p>
        </p:txBody>
      </p:sp>
    </p:spTree>
    <p:extLst>
      <p:ext uri="{BB962C8B-B14F-4D97-AF65-F5344CB8AC3E}">
        <p14:creationId xmlns:p14="http://schemas.microsoft.com/office/powerpoint/2010/main" val="2456087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E18B-C539-4B85-BCA4-7D47E247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Stages - Description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933F70-49CE-4115-999F-9DBD567B3C41}"/>
              </a:ext>
            </a:extLst>
          </p:cNvPr>
          <p:cNvSpPr/>
          <p:nvPr/>
        </p:nvSpPr>
        <p:spPr>
          <a:xfrm>
            <a:off x="238126" y="1166842"/>
            <a:ext cx="10077449" cy="555536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dirty="0"/>
              <a:t>//===========================================================================</a:t>
            </a:r>
          </a:p>
          <a:p>
            <a:r>
              <a:rPr lang="en-US" sz="1600" b="1" i="1" u="sng" dirty="0"/>
              <a:t>Instruction fetch</a:t>
            </a:r>
          </a:p>
          <a:p>
            <a:r>
              <a:rPr lang="en-US" sz="1100" dirty="0"/>
              <a:t>// 1. Send the PC (Program Counter) to the I_MEM.</a:t>
            </a:r>
          </a:p>
          <a:p>
            <a:r>
              <a:rPr lang="en-US" sz="1100" dirty="0"/>
              <a:t>// 2. Set the Next Pc -&gt; Pc+4 or Calculated Address.</a:t>
            </a:r>
          </a:p>
          <a:p>
            <a:r>
              <a:rPr lang="en-US" sz="1100" dirty="0"/>
              <a:t>//===========================================================================</a:t>
            </a:r>
          </a:p>
          <a:p>
            <a:endParaRPr lang="en-US" sz="1100" dirty="0"/>
          </a:p>
          <a:p>
            <a:r>
              <a:rPr lang="en-US" sz="1100" dirty="0"/>
              <a:t>//===========================================================================</a:t>
            </a:r>
          </a:p>
          <a:p>
            <a:r>
              <a:rPr lang="en-US" sz="1600" b="1" i="1" u="sng" dirty="0"/>
              <a:t>Decode</a:t>
            </a:r>
          </a:p>
          <a:p>
            <a:r>
              <a:rPr lang="en-US" sz="1100" dirty="0"/>
              <a:t>// 1. Get the instruction from I_MEM and use the "decoder" to set the Ctrl Bits.</a:t>
            </a:r>
          </a:p>
          <a:p>
            <a:r>
              <a:rPr lang="en-US" sz="1100" dirty="0"/>
              <a:t>// 2. Construct the Immediate types.</a:t>
            </a:r>
          </a:p>
          <a:p>
            <a:r>
              <a:rPr lang="en-US" sz="1100" dirty="0"/>
              <a:t>// 3. Use the RS1 &amp; RS2 (</a:t>
            </a:r>
            <a:r>
              <a:rPr lang="en-US" sz="1100" dirty="0" err="1"/>
              <a:t>RegSrc</a:t>
            </a:r>
            <a:r>
              <a:rPr lang="en-US" sz="1100" dirty="0"/>
              <a:t>) to read the Register file data.</a:t>
            </a:r>
          </a:p>
          <a:p>
            <a:r>
              <a:rPr lang="en-US" sz="1100" dirty="0"/>
              <a:t>//===========================================================================</a:t>
            </a:r>
          </a:p>
          <a:p>
            <a:endParaRPr lang="en-US" sz="1100" dirty="0"/>
          </a:p>
          <a:p>
            <a:r>
              <a:rPr lang="en-US" sz="1100" dirty="0"/>
              <a:t>//===========================================================================</a:t>
            </a:r>
          </a:p>
          <a:p>
            <a:r>
              <a:rPr lang="en-US" sz="1600" b="1" i="1" u="sng" dirty="0"/>
              <a:t>Execute</a:t>
            </a:r>
          </a:p>
          <a:p>
            <a:r>
              <a:rPr lang="en-US" sz="1100" dirty="0"/>
              <a:t>// 1. Compute Data to write back to register.</a:t>
            </a:r>
          </a:p>
          <a:p>
            <a:r>
              <a:rPr lang="en-US" sz="1100" dirty="0"/>
              <a:t>// 2. Compute Address for load/store</a:t>
            </a:r>
          </a:p>
          <a:p>
            <a:r>
              <a:rPr lang="en-US" sz="1100" dirty="0"/>
              <a:t>// 3. Compute Branch/Jump address target. (set PC)</a:t>
            </a:r>
          </a:p>
          <a:p>
            <a:r>
              <a:rPr lang="en-US" sz="1100" dirty="0"/>
              <a:t>// 4. Check branch condition</a:t>
            </a:r>
          </a:p>
          <a:p>
            <a:r>
              <a:rPr lang="en-US" sz="1100" dirty="0"/>
              <a:t>//===========================================================================</a:t>
            </a:r>
          </a:p>
          <a:p>
            <a:endParaRPr lang="en-US" sz="1100" dirty="0"/>
          </a:p>
          <a:p>
            <a:r>
              <a:rPr lang="en-US" sz="1100" dirty="0"/>
              <a:t>//===========================================================================</a:t>
            </a:r>
          </a:p>
          <a:p>
            <a:r>
              <a:rPr lang="en-US" sz="1600" b="1" i="1" u="sng" dirty="0"/>
              <a:t>Memory Access</a:t>
            </a:r>
          </a:p>
          <a:p>
            <a:r>
              <a:rPr lang="en-US" sz="1100" dirty="0"/>
              <a:t>// Access D_MEM for Write (STORE) and Reads (LOAD). – use Byte Enable and Sign-Extend indications.</a:t>
            </a:r>
          </a:p>
          <a:p>
            <a:r>
              <a:rPr lang="en-US" sz="1100" dirty="0"/>
              <a:t>//===========================================================================</a:t>
            </a:r>
          </a:p>
          <a:p>
            <a:endParaRPr lang="en-US" sz="1100" dirty="0"/>
          </a:p>
          <a:p>
            <a:r>
              <a:rPr lang="en-US" sz="1100" dirty="0"/>
              <a:t>//===========================================================================</a:t>
            </a:r>
          </a:p>
          <a:p>
            <a:r>
              <a:rPr lang="en-US" sz="1600" b="1" i="1" u="sng" dirty="0"/>
              <a:t>Write-Back</a:t>
            </a:r>
          </a:p>
          <a:p>
            <a:r>
              <a:rPr lang="en-US" sz="1100" dirty="0"/>
              <a:t>// Select data write back to register file -&gt;  AluOut vs DMemRdData</a:t>
            </a:r>
          </a:p>
          <a:p>
            <a:r>
              <a:rPr lang="en-US" sz="1100" dirty="0"/>
              <a:t>//===========================================================================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2903180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1123-71C7-4A23-957C-1D31AAA76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Stages - Building blocks 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359AE-F795-4D70-9515-DC8EB8967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EDA7868-C590-4F26-BA09-3D0F55270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41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750D-D383-48A7-A95E-C26748BE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RegReg</a:t>
            </a:r>
            <a:r>
              <a:rPr lang="en-US" dirty="0"/>
              <a:t>-Type</a:t>
            </a:r>
            <a:endParaRPr lang="en-I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C03058-4B63-473F-A420-D90AD9202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D9A98B-41E0-468D-AC68-E141C26E6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3BE3F1-B010-4745-ABE2-1D6AC1E377BC}"/>
              </a:ext>
            </a:extLst>
          </p:cNvPr>
          <p:cNvSpPr/>
          <p:nvPr/>
        </p:nvSpPr>
        <p:spPr>
          <a:xfrm>
            <a:off x="10167930" y="4731055"/>
            <a:ext cx="1235576" cy="141256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50996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750D-D383-48A7-A95E-C26748BE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RegReg</a:t>
            </a:r>
            <a:r>
              <a:rPr lang="en-US" dirty="0"/>
              <a:t>-Type</a:t>
            </a:r>
            <a:endParaRPr lang="en-I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C03058-4B63-473F-A420-D90AD9202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D9A98B-41E0-468D-AC68-E141C26E6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3BE3F1-B010-4745-ABE2-1D6AC1E377BC}"/>
              </a:ext>
            </a:extLst>
          </p:cNvPr>
          <p:cNvSpPr/>
          <p:nvPr/>
        </p:nvSpPr>
        <p:spPr>
          <a:xfrm>
            <a:off x="10167930" y="4731055"/>
            <a:ext cx="1235576" cy="141256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E301E97-C28C-4856-84CF-E44DC04AB6A9}"/>
              </a:ext>
            </a:extLst>
          </p:cNvPr>
          <p:cNvSpPr/>
          <p:nvPr/>
        </p:nvSpPr>
        <p:spPr>
          <a:xfrm>
            <a:off x="788494" y="3981450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C919D8-8D20-4E0C-8D69-122BCE30E96D}"/>
              </a:ext>
            </a:extLst>
          </p:cNvPr>
          <p:cNvSpPr/>
          <p:nvPr/>
        </p:nvSpPr>
        <p:spPr>
          <a:xfrm>
            <a:off x="1750519" y="5294464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384F8A1-72B5-4BBF-B051-0AF0A44C7CBB}"/>
              </a:ext>
            </a:extLst>
          </p:cNvPr>
          <p:cNvSpPr/>
          <p:nvPr/>
        </p:nvSpPr>
        <p:spPr>
          <a:xfrm>
            <a:off x="2141166" y="1710373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CtrlBits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2F8D47B-AFE3-47D8-841B-3BA45FFBED0E}"/>
              </a:ext>
            </a:extLst>
          </p:cNvPr>
          <p:cNvSpPr/>
          <p:nvPr/>
        </p:nvSpPr>
        <p:spPr>
          <a:xfrm>
            <a:off x="3740752" y="3685465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RegData1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49B8F98-D717-476F-9044-C91F01D174AC}"/>
              </a:ext>
            </a:extLst>
          </p:cNvPr>
          <p:cNvSpPr/>
          <p:nvPr/>
        </p:nvSpPr>
        <p:spPr>
          <a:xfrm>
            <a:off x="3737573" y="4124325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RegData2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0684D9B-2FFC-41B6-9C59-B76421AC1BA9}"/>
              </a:ext>
            </a:extLst>
          </p:cNvPr>
          <p:cNvSpPr/>
          <p:nvPr/>
        </p:nvSpPr>
        <p:spPr>
          <a:xfrm>
            <a:off x="6595073" y="3908659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AluOut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DB2396A-493D-465D-A0A9-80FE5787C0F6}"/>
              </a:ext>
            </a:extLst>
          </p:cNvPr>
          <p:cNvSpPr/>
          <p:nvPr/>
        </p:nvSpPr>
        <p:spPr>
          <a:xfrm>
            <a:off x="1912444" y="3600813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RegDst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2AACE0F-AF6A-444C-9457-FC155914E630}"/>
              </a:ext>
            </a:extLst>
          </p:cNvPr>
          <p:cNvSpPr/>
          <p:nvPr/>
        </p:nvSpPr>
        <p:spPr>
          <a:xfrm>
            <a:off x="1912444" y="3600813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RegSrc1/2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C7A2631-2E4B-45F3-AABA-54E5900CCD88}"/>
              </a:ext>
            </a:extLst>
          </p:cNvPr>
          <p:cNvSpPr/>
          <p:nvPr/>
        </p:nvSpPr>
        <p:spPr>
          <a:xfrm>
            <a:off x="1750519" y="5294464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348769C-92CE-4D1A-98AA-B10EF3EA4D0C}"/>
              </a:ext>
            </a:extLst>
          </p:cNvPr>
          <p:cNvSpPr/>
          <p:nvPr/>
        </p:nvSpPr>
        <p:spPr>
          <a:xfrm>
            <a:off x="2143318" y="1710373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CtrlBits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79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11111E-6 L 0.03945 1.11111E-6 C 0.05716 1.11111E-6 0.07903 0.05278 0.07903 0.0956 L 0.07903 0.19143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0.01342 -0.2469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" y="-1236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0.03164 -0.5226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-2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0.14987 -0.0347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7" y="-173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0.12227 0.0347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7" y="173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 1.11111E-6 L 0.1539 1.11111E-6 C 0.22304 1.11111E-6 0.30833 0.06736 0.30833 0.12245 L 0.30833 0.24491 " pathEditMode="relative" rAng="0" ptsTypes="AAAA">
                                      <p:cBhvr>
                                        <p:cTn id="5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30" y="12245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1.11111E-6 L 0.05183 1.11111E-6 C 0.07514 1.11111E-6 0.10417 0.04676 0.10417 0.08472 L 0.10417 0.16991 " pathEditMode="relative" rAng="0" ptsTypes="AAAA">
                                      <p:cBhvr>
                                        <p:cTn id="5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4" y="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33333E-6 L 0.16459 0.0004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9" y="2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0.16485 -2.22222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0255 L 0.00117 0.00255 C 0.00651 0.00278 0.01198 0.00301 0.01732 0.00347 C 0.01823 0.0037 0.01901 0.00463 0.01992 0.00463 C 0.02487 0.00532 0.02982 0.00556 0.0349 0.00579 L 0.10365 0.00695 C 0.10495 0.00764 0.10638 0.0081 0.10742 0.01019 C 0.10833 0.01227 0.10846 0.01597 0.1099 0.0169 C 0.11107 0.01759 0.1125 0.01782 0.11367 0.01898 C 0.11419 0.01991 0.11484 0.02083 0.11549 0.0213 C 0.11667 0.02222 0.11797 0.02269 0.11927 0.02361 C 0.12213 0.02523 0.12044 0.02431 0.12422 0.0257 C 0.12487 0.02639 0.12552 0.02708 0.12617 0.02801 C 0.12747 0.03009 0.12982 0.03472 0.12982 0.03472 C 0.13073 0.04259 0.13021 0.03843 0.13177 0.04676 L 0.13242 0.05023 L 0.13307 0.05347 C 0.13281 0.08357 0.13294 0.11343 0.13242 0.14352 C 0.13229 0.14491 0.13164 0.14583 0.13112 0.14676 C 0.1293 0.1507 0.12969 0.15 0.12734 0.15139 L -0.36393 0.15023 C -0.36458 0.15023 -0.36484 0.14815 -0.3651 0.14676 C -0.36563 0.14468 -0.36602 0.14236 -0.36641 0.14028 C -0.36732 0.13542 -0.3668 0.13796 -0.36758 0.13241 C -0.36745 0.11204 -0.36745 0.09167 -0.36706 0.0713 C -0.36693 0.06759 -0.36615 0.06551 -0.36445 0.06343 C -0.36341 0.06204 -0.35859 0.06134 -0.3582 0.06134 C -0.34727 0.06065 -0.3362 0.06065 -0.32513 0.06019 C -0.31979 0.05394 -0.32656 0.06134 -0.32135 0.05695 C -0.31654 0.05255 -0.3224 0.05625 -0.31758 0.05347 C -0.31641 0.05139 -0.31537 0.04861 -0.31393 0.04676 L -0.30638 0.03796 C -0.30469 0.03588 -0.303 0.03357 -0.30078 0.03357 L -0.25951 0.03357 L -0.26016 0.03241 " pathEditMode="relative" ptsTypes="AAAAAAAAAAAAAAAAAAAAAAAAAAAAAAAAAAA">
                                      <p:cBhvr>
                                        <p:cTn id="81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6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6" dur="6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7" dur="6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6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9" grpId="0" animBg="1"/>
      <p:bldP spid="9" grpId="1" animBg="1"/>
      <p:bldP spid="9" grpId="2" animBg="1"/>
      <p:bldP spid="11" grpId="0" animBg="1"/>
      <p:bldP spid="11" grpId="1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6" grpId="0" animBg="1"/>
      <p:bldP spid="16" grpId="1" animBg="1"/>
      <p:bldP spid="16" grpId="2" animBg="1"/>
      <p:bldP spid="10" grpId="0" animBg="1"/>
      <p:bldP spid="10" grpId="1" animBg="1"/>
      <p:bldP spid="10" grpId="2" animBg="1"/>
      <p:bldP spid="17" grpId="0" animBg="1"/>
      <p:bldP spid="17" grpId="1" animBg="1"/>
      <p:bldP spid="17" grpId="2" animBg="1"/>
      <p:bldP spid="20" grpId="0" animBg="1"/>
      <p:bldP spid="2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E16D-F027-4E25-9F22-42E6FAD6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ImmReg</a:t>
            </a:r>
            <a:r>
              <a:rPr lang="en-US" dirty="0"/>
              <a:t>-type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E50D94-445F-413F-A15F-1D16AC586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E0BB2A-3BEF-4DDC-8C29-0D13F0655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783643-E6BA-4611-BB42-D9D9D2B7CD06}"/>
              </a:ext>
            </a:extLst>
          </p:cNvPr>
          <p:cNvSpPr/>
          <p:nvPr/>
        </p:nvSpPr>
        <p:spPr>
          <a:xfrm>
            <a:off x="10167930" y="3562351"/>
            <a:ext cx="1235576" cy="123824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4331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D990-DA7B-4813-8434-C4B0CBCB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C7649D-C26C-4E5C-B110-301FC106C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2175A8-209A-4B7B-AB05-7E5419201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4AE1C8-0EF9-4590-94D1-1A0E0B4A3859}"/>
              </a:ext>
            </a:extLst>
          </p:cNvPr>
          <p:cNvSpPr/>
          <p:nvPr/>
        </p:nvSpPr>
        <p:spPr>
          <a:xfrm>
            <a:off x="10167930" y="3143251"/>
            <a:ext cx="1235576" cy="46672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2316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3F54-B04E-4332-91DD-FA02240E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6A3694-D332-41A3-ABA6-2BE877325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AA0EAA-DD78-4203-83A4-1EA60275C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E6CAEE-B8CD-42A4-97E8-A12D89CE4FF7}"/>
              </a:ext>
            </a:extLst>
          </p:cNvPr>
          <p:cNvSpPr/>
          <p:nvPr/>
        </p:nvSpPr>
        <p:spPr>
          <a:xfrm>
            <a:off x="10167930" y="2505075"/>
            <a:ext cx="1235576" cy="70485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96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3066B-CBF1-4B9C-BE70-E9D69B67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A1CB1-E96D-4934-B724-EC38B9638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RISC ISA format and Instructions</a:t>
            </a:r>
          </a:p>
          <a:p>
            <a:r>
              <a:rPr lang="en-US" dirty="0"/>
              <a:t>Core Stages</a:t>
            </a:r>
          </a:p>
          <a:p>
            <a:r>
              <a:rPr lang="en-US" dirty="0"/>
              <a:t>Data Path &amp; Block diagram</a:t>
            </a:r>
          </a:p>
          <a:p>
            <a:r>
              <a:rPr lang="en-US" dirty="0"/>
              <a:t>Ctrl Logic</a:t>
            </a:r>
          </a:p>
          <a:p>
            <a:r>
              <a:rPr lang="en-US" dirty="0"/>
              <a:t>Coding Style</a:t>
            </a:r>
          </a:p>
          <a:p>
            <a:r>
              <a:rPr lang="en-US" dirty="0"/>
              <a:t>Git and repository structure</a:t>
            </a:r>
          </a:p>
          <a:p>
            <a:r>
              <a:rPr lang="en-US" dirty="0"/>
              <a:t>What’s next?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17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8A34-21C8-4CB5-8F5E-1EDB48C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LUI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7C37D2-5FD8-4DB4-8B60-517675919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4FCB71-BB94-4516-853C-5720F397B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B66020-42F8-4417-AA62-9CD16131E3AE}"/>
              </a:ext>
            </a:extLst>
          </p:cNvPr>
          <p:cNvSpPr/>
          <p:nvPr/>
        </p:nvSpPr>
        <p:spPr>
          <a:xfrm>
            <a:off x="10167930" y="1162508"/>
            <a:ext cx="1235576" cy="21861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6704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0CCC-80E5-4CAF-9D18-F2ED4B19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AUIPC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D11480-8142-4B9B-906E-D099CA29D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108ACB-1B8E-4402-A558-2AE10DC84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F02EC2-285A-43CB-ADC3-91502E024B04}"/>
              </a:ext>
            </a:extLst>
          </p:cNvPr>
          <p:cNvSpPr/>
          <p:nvPr/>
        </p:nvSpPr>
        <p:spPr>
          <a:xfrm>
            <a:off x="10167930" y="1305383"/>
            <a:ext cx="1235576" cy="21861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7650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0CCC-80E5-4CAF-9D18-F2ED4B19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JAL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0F99E2-A106-4779-80DB-D2F8F88B7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67AF50-2503-4250-AD42-FB74326BC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2EFEB4-E11E-448B-8556-2A7C2A39E986}"/>
              </a:ext>
            </a:extLst>
          </p:cNvPr>
          <p:cNvSpPr/>
          <p:nvPr/>
        </p:nvSpPr>
        <p:spPr>
          <a:xfrm>
            <a:off x="10167930" y="1429208"/>
            <a:ext cx="1235576" cy="21861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33133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0CCC-80E5-4CAF-9D18-F2ED4B19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JALR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1E3BD1-D13F-47C6-BABB-A17F2F96F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50127"/>
            <a:ext cx="8483595" cy="5009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20F531-95AA-45C6-8E4A-96BE579BE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605220-E64D-442B-BFF8-A99D191EF794}"/>
              </a:ext>
            </a:extLst>
          </p:cNvPr>
          <p:cNvSpPr/>
          <p:nvPr/>
        </p:nvSpPr>
        <p:spPr>
          <a:xfrm>
            <a:off x="10167930" y="1562558"/>
            <a:ext cx="1235576" cy="21861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94981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511F-B416-45F7-BE2D-66D4DCA3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CB6219-859B-4159-A3BB-D62BB354D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353A09-5495-4CF0-BEF1-268260E5EBD7}"/>
              </a:ext>
            </a:extLst>
          </p:cNvPr>
          <p:cNvSpPr/>
          <p:nvPr/>
        </p:nvSpPr>
        <p:spPr>
          <a:xfrm>
            <a:off x="10167930" y="1705433"/>
            <a:ext cx="1235576" cy="83774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B6AAFD8-69FD-491F-BFA7-F0ED6C666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1" y="1226779"/>
            <a:ext cx="8485926" cy="5011200"/>
          </a:xfrm>
        </p:spPr>
      </p:pic>
    </p:spTree>
    <p:extLst>
      <p:ext uri="{BB962C8B-B14F-4D97-AF65-F5344CB8AC3E}">
        <p14:creationId xmlns:p14="http://schemas.microsoft.com/office/powerpoint/2010/main" val="3695897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750D-D383-48A7-A95E-C26748BE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Connectivity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1A4CA9-C064-4C85-B805-B2BA1A706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A2296F-99FE-486B-B5CF-4C940F666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10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6710-4620-480F-ABDA-31CC8CA7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Path</a:t>
            </a:r>
            <a:endParaRPr lang="en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EF705B-ABDD-454A-A8D1-029745AA2F4E}"/>
              </a:ext>
            </a:extLst>
          </p:cNvPr>
          <p:cNvSpPr/>
          <p:nvPr/>
        </p:nvSpPr>
        <p:spPr>
          <a:xfrm>
            <a:off x="91439" y="1913670"/>
            <a:ext cx="4562373" cy="473975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//Data Path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Pc;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PcPlus4;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Instruction;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[31:1][31:0] Register; 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Immediate;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[4:0]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Shamt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PreDMemRdData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DMemRdData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AluIn1; 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AluIn2; 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RegRdData1; 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RegRdData2; 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RegWrData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WrBackData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Behavrial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Memory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[7:0]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[I_MEM_MSB:0];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[7:0]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[D_MEM_MSB:I_MEM_MSB+1];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EE35BE7C-3406-12BB-C34B-FDA85199F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7326" y="1853248"/>
            <a:ext cx="7289988" cy="430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62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6710-4620-480F-ABDA-31CC8CA7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Bits</a:t>
            </a:r>
            <a:endParaRPr lang="en-IL" dirty="0"/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3145687D-89AA-F223-7237-4FC27CC94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7326" y="1853248"/>
            <a:ext cx="7289988" cy="43046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1C9B97E-2F64-5B19-8F14-79220476BE66}"/>
              </a:ext>
            </a:extLst>
          </p:cNvPr>
          <p:cNvSpPr/>
          <p:nvPr/>
        </p:nvSpPr>
        <p:spPr>
          <a:xfrm>
            <a:off x="206514" y="1913670"/>
            <a:ext cx="4447298" cy="473975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//Ctrl Bits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SelNextPcAluOut;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SelRegWrPc; 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SelDMemWb;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SelAluPc 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SelAluImm;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t_immediate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SelImmType;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BranchCondMet;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t_branch_type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CtrlBranchOp;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[3:0]   CtrlDMemByteEn;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CtrlDMemWrEn;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t_alu_op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CtrlAluOp;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//mean terms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t_opcode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Opcode;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[2:0]   Funct3;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[6:0]   Funct7;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[4:0]   RegSrc1, RegSrc2,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RegDst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610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C581-B61F-440D-AC98-07E18FB7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</a:t>
            </a:r>
            <a:br>
              <a:rPr lang="en-US" dirty="0"/>
            </a:br>
            <a:r>
              <a:rPr lang="en-US" dirty="0"/>
              <a:t>Parameters , Enumerate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7AB407-EF06-4A92-BB99-8197D4DF1A1F}"/>
              </a:ext>
            </a:extLst>
          </p:cNvPr>
          <p:cNvSpPr/>
          <p:nvPr/>
        </p:nvSpPr>
        <p:spPr>
          <a:xfrm>
            <a:off x="4761796" y="1913670"/>
            <a:ext cx="3607763" cy="48320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I_MEM_MSB =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'h1000-1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pt-BR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D_MEM_MSB =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'h2000-1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[2:0]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U_TYPE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B_TYPE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J_TYPE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t_immediate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[3:0]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ADD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4'b0000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SUB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4'b1000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SLT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4'b0010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SLTU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SLL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4'b0001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SRL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4'b0101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SRA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4'b1101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XOR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4'b0100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OR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4'b0110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AND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4'b0111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t_alu_op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572289-4996-4D33-99CA-FE5E575CACE0}"/>
              </a:ext>
            </a:extLst>
          </p:cNvPr>
          <p:cNvSpPr/>
          <p:nvPr/>
        </p:nvSpPr>
        <p:spPr>
          <a:xfrm>
            <a:off x="8477543" y="1913670"/>
            <a:ext cx="3607763" cy="48320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[2:0]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BEQ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BNE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BLT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BGE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BLTU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BGEU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3'b111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t_branch_type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[6:0]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LUI 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7'b0110111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AUIPC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7'b0010111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JAL 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7'b1101111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JALR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7'b1100111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BRANCH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7'b1100011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LOAD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7'b0000011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STORE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7'b0100011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I_OP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7'b0010011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R_OP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7'b0110011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FENCE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7'b0001111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SYSCAL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7'b1110011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t_opcode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29B7FB-8CA7-0F15-C50E-A03742A2C062}"/>
              </a:ext>
            </a:extLst>
          </p:cNvPr>
          <p:cNvSpPr/>
          <p:nvPr/>
        </p:nvSpPr>
        <p:spPr>
          <a:xfrm>
            <a:off x="206514" y="1913670"/>
            <a:ext cx="4447298" cy="473975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//Ctrl Bits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SelNextPcAluOut;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SelRegWrPc; 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SelDMemWb;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SelAluPc 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SelAluImm;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t_immediate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SelImmType;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BranchCondMet;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t_branch_type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CtrlBranchOp;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[3:0]   CtrlDMemByteEn;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CtrlDMemWrEn;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t_alu_op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CtrlAluOp;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//mean terms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t_opcode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Opcode;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[2:0]   Funct3;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[6:0]   Funct7;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[4:0]   RegSrc1, RegSrc2,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RegDst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19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C581-B61F-440D-AC98-07E18FB7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</a:t>
            </a:r>
            <a:br>
              <a:rPr lang="en-US" dirty="0"/>
            </a:br>
            <a:r>
              <a:rPr lang="en-US" dirty="0"/>
              <a:t>Parameters , Enumerate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7AB407-EF06-4A92-BB99-8197D4DF1A1F}"/>
              </a:ext>
            </a:extLst>
          </p:cNvPr>
          <p:cNvSpPr/>
          <p:nvPr/>
        </p:nvSpPr>
        <p:spPr>
          <a:xfrm>
            <a:off x="4761796" y="1913670"/>
            <a:ext cx="3607763" cy="48320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I_MEM_MSB =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'h1000-1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pt-BR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D_MEM_MSB =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'h2000-1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[2:0]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U_TYPE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B_TYPE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J_TYPE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t_immediate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[3:0]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ADD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4'b0000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SUB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4'b1000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SLT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4'b0010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SLTU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SLL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4'b0001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SRL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4'b0101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SRA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4'b1101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XOR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4'b0100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OR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4'b0110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AND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4'b0111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t_alu_op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572289-4996-4D33-99CA-FE5E575CACE0}"/>
              </a:ext>
            </a:extLst>
          </p:cNvPr>
          <p:cNvSpPr/>
          <p:nvPr/>
        </p:nvSpPr>
        <p:spPr>
          <a:xfrm>
            <a:off x="8477543" y="1913670"/>
            <a:ext cx="3607763" cy="48320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[2:0]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BEQ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BNE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BLT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BGE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BLTU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BGEU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3'b111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t_branch_type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[6:0]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LUI 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7'b0110111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AUIPC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7'b0010111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JAL 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7'b1101111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JALR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7'b1100111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BRANCH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7'b1100011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LOAD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7'b0000011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STORE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7'b0100011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I_OP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7'b0010011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R_OP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7'b0110011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FENCE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7'b0001111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SYSCAL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7'b1110011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t_opcode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8E142-BB57-4677-A5AF-DC8DE9430F7F}"/>
              </a:ext>
            </a:extLst>
          </p:cNvPr>
          <p:cNvSpPr/>
          <p:nvPr/>
        </p:nvSpPr>
        <p:spPr>
          <a:xfrm>
            <a:off x="206514" y="1913670"/>
            <a:ext cx="4447298" cy="473975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//Ctrl Bits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SelNextPcAluOut;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SelRegWrPc; 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SelDMemWb;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SelAluPc 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SelAluImm;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t_immediate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SelImmType;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BranchCondMet;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t_branch_type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CtrlBranchOp;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[3:0]   CtrlDMemByteEn;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CtrlDMemWrEn;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t_alu_op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CtrlAluOp;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//mean terms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t_opcode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Opcode;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[2:0]   Funct3;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[6:0]   Funct7;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[4:0]   RegSrc1, RegSrc2,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RegDst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A0ADC2-CB26-40F7-A2D7-58FF7F74EF4F}"/>
              </a:ext>
            </a:extLst>
          </p:cNvPr>
          <p:cNvSpPr/>
          <p:nvPr/>
        </p:nvSpPr>
        <p:spPr>
          <a:xfrm>
            <a:off x="206513" y="3257550"/>
            <a:ext cx="3070087" cy="31432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DCE352-EAA9-4C75-A1D7-46746960FF61}"/>
              </a:ext>
            </a:extLst>
          </p:cNvPr>
          <p:cNvSpPr/>
          <p:nvPr/>
        </p:nvSpPr>
        <p:spPr>
          <a:xfrm>
            <a:off x="206513" y="3705225"/>
            <a:ext cx="3070087" cy="31432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3C3C59-1573-4FF7-8D28-043DD65857F3}"/>
              </a:ext>
            </a:extLst>
          </p:cNvPr>
          <p:cNvSpPr/>
          <p:nvPr/>
        </p:nvSpPr>
        <p:spPr>
          <a:xfrm>
            <a:off x="206513" y="4329716"/>
            <a:ext cx="3070087" cy="31432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09CE78-6545-4725-B685-28DB1828D093}"/>
              </a:ext>
            </a:extLst>
          </p:cNvPr>
          <p:cNvSpPr/>
          <p:nvPr/>
        </p:nvSpPr>
        <p:spPr>
          <a:xfrm>
            <a:off x="206513" y="5444141"/>
            <a:ext cx="3070087" cy="31432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374BC3C-B844-41B1-85C4-7F6F47A4908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276600" y="3086100"/>
            <a:ext cx="1838325" cy="328613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60A6E8A-698E-47AD-B779-72EDA80977D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276600" y="2647950"/>
            <a:ext cx="5495925" cy="1214438"/>
          </a:xfrm>
          <a:prstGeom prst="bentConnector3">
            <a:avLst>
              <a:gd name="adj1" fmla="val 89688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0DCC12A-0CD3-4C8C-BC55-41FF6CFF225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276600" y="4486879"/>
            <a:ext cx="1838325" cy="551846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0A6DCAD-8183-4AC0-B843-B7C949BECEFF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276600" y="5162550"/>
            <a:ext cx="5381625" cy="438754"/>
          </a:xfrm>
          <a:prstGeom prst="bentConnector3">
            <a:avLst>
              <a:gd name="adj1" fmla="val 92301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17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ISA: Format &amp; Instructions</a:t>
            </a:r>
            <a:endParaRPr lang="en-IL" dirty="0"/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96A711A6-FD1D-4FE8-8788-5582FDC173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3A3839D5-E62D-46F4-9842-29EE3DDE68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33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C581-B61F-440D-AC98-07E18FB7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 - Macros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75E9CB-3193-468F-AB98-A8D3B2CAC3B9}"/>
              </a:ext>
            </a:extLst>
          </p:cNvPr>
          <p:cNvSpPr/>
          <p:nvPr/>
        </p:nvSpPr>
        <p:spPr>
          <a:xfrm>
            <a:off x="197183" y="1608255"/>
            <a:ext cx="5357456" cy="452431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`define  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RVC_MSFF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q,i,clk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    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q&lt;=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`define  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RVC_EN_MSFF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q,i,clk,en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q&lt;=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`define  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RVC_RST_MSFF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q,i,clk,rst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begin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q &lt;='0;           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q &lt;=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end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`define  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RVC_EN_RST_MSFF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q,i,clk,en,rst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q &lt;='0;        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q &lt;=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5C0061-103D-4ACF-81FC-E13241FB4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9" y="1608256"/>
            <a:ext cx="6440178" cy="464014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For sequential assignment we  will use a macro.</a:t>
            </a:r>
          </a:p>
          <a:p>
            <a:endParaRPr lang="en-US" dirty="0"/>
          </a:p>
          <a:p>
            <a:r>
              <a:rPr lang="en-US" dirty="0"/>
              <a:t>This will allow us to design a combinatoric design, and every sequential logic will be marked with the “MSFF” macro. </a:t>
            </a:r>
            <a:br>
              <a:rPr lang="en-US" dirty="0"/>
            </a:br>
            <a:r>
              <a:rPr lang="en-US" dirty="0"/>
              <a:t>(Master-Slave-Flip-Flop)</a:t>
            </a:r>
          </a:p>
        </p:txBody>
      </p:sp>
    </p:spTree>
    <p:extLst>
      <p:ext uri="{BB962C8B-B14F-4D97-AF65-F5344CB8AC3E}">
        <p14:creationId xmlns:p14="http://schemas.microsoft.com/office/powerpoint/2010/main" val="4287099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AFD5-88C0-4E11-B4BE-E01064DC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Header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F68026-0BE8-4DE8-8383-75B871CEA2A6}"/>
              </a:ext>
            </a:extLst>
          </p:cNvPr>
          <p:cNvSpPr/>
          <p:nvPr/>
        </p:nvSpPr>
        <p:spPr>
          <a:xfrm>
            <a:off x="646111" y="2222437"/>
            <a:ext cx="10463392" cy="329320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//-----------------------------------------------------------------------------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Title            : riscv as-fast-as-possible 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Project          : rvc_asap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//-----------------------------------------------------------------------------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File             : &lt;TODO&gt;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Original Author  : Amichai Ben-David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Code Owner       : 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Created          : 11/2021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//-----------------------------------------------------------------------------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Description :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633927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380E-E9A9-4BCA-9195-19B97344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&amp; Model Structure 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7AD49D-5967-4D81-9472-D9EA2DF0418E}"/>
              </a:ext>
            </a:extLst>
          </p:cNvPr>
          <p:cNvSpPr/>
          <p:nvPr/>
        </p:nvSpPr>
        <p:spPr>
          <a:xfrm>
            <a:off x="420081" y="1203858"/>
            <a:ext cx="3566293" cy="569386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buildl.sh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.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endParaRPr lang="en-US" sz="1400" dirty="0">
              <a:solidFill>
                <a:schemeClr val="accent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LICENSE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README.md</a:t>
            </a:r>
            <a:endParaRPr 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</a:t>
            </a:r>
            <a:r>
              <a:rPr lang="en-US" sz="1600" b="1" i="1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apps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+---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endParaRPr lang="en-US" sz="1400" dirty="0">
              <a:solidFill>
                <a:schemeClr val="accent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+---C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+---elf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+---elf.txt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+---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endParaRPr lang="en-US" sz="1400" dirty="0">
              <a:solidFill>
                <a:schemeClr val="accent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crt0.s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link.common.ld</a:t>
            </a:r>
            <a:endParaRPr lang="en-US" sz="1400" dirty="0">
              <a:solidFill>
                <a:schemeClr val="accent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README.md</a:t>
            </a: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</a:t>
            </a:r>
            <a:r>
              <a:rPr lang="en-US" sz="1600" b="1" i="1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HOW_TO.md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5 stage pipeline.pptx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HOW_TO_RUN_BUILDL.md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HOW_TO_GIT.md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riscv-spec-20191213.pdf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rvc_asap.pptx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single_cycle_RVC.png</a:t>
            </a: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</a:t>
            </a:r>
            <a:r>
              <a:rPr lang="en-US" sz="1600" b="1" i="1" u="sng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modelsim_run</a:t>
            </a:r>
            <a:endParaRPr lang="en-US" sz="1600" b="1" i="1" u="sng" dirty="0">
              <a:solidFill>
                <a:schemeClr val="accent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README.md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rvc_asap_list.f</a:t>
            </a:r>
            <a:endParaRPr lang="en-US" sz="1400" dirty="0">
              <a:solidFill>
                <a:schemeClr val="accent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+---work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C297713-FD2A-4D06-8379-E16858FDA5EF}"/>
              </a:ext>
            </a:extLst>
          </p:cNvPr>
          <p:cNvSpPr/>
          <p:nvPr/>
        </p:nvSpPr>
        <p:spPr>
          <a:xfrm>
            <a:off x="4228373" y="1203927"/>
            <a:ext cx="3566293" cy="427809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</a:t>
            </a:r>
            <a:r>
              <a:rPr lang="en-US" sz="1600" b="1" i="1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README.md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rvc_asap.sv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rvc_asap_macros.sv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rvc_asap_pkg.sv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rvc_mem_wrap.sv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rvc_top.sv</a:t>
            </a: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</a:t>
            </a:r>
            <a:r>
              <a:rPr lang="en-US" sz="1600" b="1" i="1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+---addition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+---additionrv32i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+---basic_commands1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+---basic_commands2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+---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jump_commands</a:t>
            </a:r>
            <a:endParaRPr lang="en-US" sz="1400" dirty="0">
              <a:solidFill>
                <a:schemeClr val="accent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+---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simple_add_test</a:t>
            </a:r>
            <a:endParaRPr lang="en-US" sz="1400" dirty="0">
              <a:solidFill>
                <a:schemeClr val="accent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+---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test_asap</a:t>
            </a:r>
            <a:endParaRPr lang="en-US" sz="1400" dirty="0">
              <a:solidFill>
                <a:schemeClr val="accent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</a:t>
            </a:r>
            <a:r>
              <a:rPr lang="en-US" sz="1600" b="1" i="1" u="sng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</a:t>
            </a:r>
            <a:endParaRPr lang="en-US" sz="1600" b="1" i="1" u="sng" dirty="0">
              <a:solidFill>
                <a:schemeClr val="accent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README.md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rvc_asap_tb.sv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+---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golden_image</a:t>
            </a:r>
            <a:endParaRPr lang="en-US" sz="1400" dirty="0">
              <a:solidFill>
                <a:schemeClr val="accent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3814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33EB35-0B81-4053-BD8F-A0DAD844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29F8DA3-8AE8-48DC-B03F-C5E6B6CF4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to architecture pipeline staging</a:t>
            </a:r>
          </a:p>
          <a:p>
            <a:r>
              <a:rPr lang="en-US" dirty="0"/>
              <a:t>Add VGA control for running applications with visual interface on FPGA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40678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9A15-2E24-484B-998A-E96B53B0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636" y="2861733"/>
            <a:ext cx="11049802" cy="1915647"/>
          </a:xfrm>
        </p:spPr>
        <p:txBody>
          <a:bodyPr/>
          <a:lstStyle/>
          <a:p>
            <a:pPr algn="ctr"/>
            <a:r>
              <a:rPr lang="en-US" sz="8800" dirty="0"/>
              <a:t>Let’s Get Started!</a:t>
            </a:r>
            <a:br>
              <a:rPr lang="en-US" sz="8800" dirty="0"/>
            </a:br>
            <a:endParaRPr lang="en-IL" sz="8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8ABA61-B6B0-4359-9ABC-5A5E02A8A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9" y="3511021"/>
            <a:ext cx="4007886" cy="222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52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3E14-D2C8-4372-9D39-C41D5B2F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918B80-5E3D-46EC-823E-70F8ABD94350}"/>
              </a:ext>
            </a:extLst>
          </p:cNvPr>
          <p:cNvSpPr/>
          <p:nvPr/>
        </p:nvSpPr>
        <p:spPr>
          <a:xfrm>
            <a:off x="93045" y="3468336"/>
            <a:ext cx="7959822" cy="230832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begin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branch_comp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//for branch condition.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unique casez ({CtrlBranchOp})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BEQ     : BranchCondMet =  (RegRdData1==RegRdData2)                   ;// BEQ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BNE     : BranchCondMet = ~(RegRdData1==RegRdData2)                   ;// BNE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BLT     : BranchCondMet =  ($signed(RegRdData1)&lt;$signed(RegRdData2))  ;// BLT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BGE     : BranchCondMet = ~($signed(RegRdData1)&lt;$signed(RegRdData2))  ;// BGE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BLTU    : BranchCondMet =  (RegRdData1&lt;RegRdData2)                    ;// BLTU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BGEU    : BranchCondMet = ~(RegRdData1&lt;RegRdData2)                    ;// BGEU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 : BranchCondMet = 1'b0                                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endcase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8AAD3B-7801-4FA7-8EAA-641772676A3B}"/>
              </a:ext>
            </a:extLst>
          </p:cNvPr>
          <p:cNvSpPr/>
          <p:nvPr/>
        </p:nvSpPr>
        <p:spPr>
          <a:xfrm>
            <a:off x="93045" y="1762862"/>
            <a:ext cx="7959822" cy="15696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unique casez (Opcode)    //mux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JALR, I_OP, LOAD : SelImmType = I_TYPE;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LUI, AUIPC       : SelImmType = U_TYPE;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JAL              : SelImmType = J_TYPE;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BRANCH           : SelImmType = B_TYPE;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STORE            : SelImmType = S_TYPE;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          : SelImmType = I_TYPE;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endcase</a:t>
            </a:r>
          </a:p>
        </p:txBody>
      </p:sp>
    </p:spTree>
    <p:extLst>
      <p:ext uri="{BB962C8B-B14F-4D97-AF65-F5344CB8AC3E}">
        <p14:creationId xmlns:p14="http://schemas.microsoft.com/office/powerpoint/2010/main" val="33837403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3E14-D2C8-4372-9D39-C41D5B2F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2EE6B6-A272-4FC9-896D-147A2E5F165C}"/>
              </a:ext>
            </a:extLst>
          </p:cNvPr>
          <p:cNvSpPr/>
          <p:nvPr/>
        </p:nvSpPr>
        <p:spPr>
          <a:xfrm>
            <a:off x="262954" y="1375207"/>
            <a:ext cx="10141228" cy="52629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begin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unique casez ({Funct3, Funct7, Opcode})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//-----R type-------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{3'b000, 7'b0000000, R_OP} : CtrlAluOp = ADD; //ADD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{3'b000, 7'b0100000, R_OP} : CtrlAluOp = SUB; //SUB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{3'b001, 7'b0000000, R_OP} : CtrlAluOp = SLL; //SLL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{3'b010, 7'b0000000, R_OP} : CtrlAluOp = SLT; //SLT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{3'b011, 7'b0000000, R_OP} : CtrlAluOp = SLTU;//SLTU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{3'b100, 7'b0000000, R_OP} : CtrlAluOp = XOR; //XOR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{3'b101, 7'b0000000, R_OP} : CtrlAluOp = SRL; //SRL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{3'b101, 7'b0100000, R_OP} : CtrlAluOp = SRA; //SRA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{3'b110, 7'b0000000, R_OP} : CtrlAluOp = OR;  //OR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{3'b111, 7'b0000000, R_OP} : CtrlAluOp = AND; //AND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//-----I type-------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{3'b000, 7'b???????, I_OP} : CtrlAluOp = ADD; //ADDI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{3'b010, 7'b???????, I_OP} : CtrlAluOp = SLT; //SLTI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{3'b011, 7'b???????, I_OP} : CtrlAluOp = SLTU;//SLTUI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{3'b100, 7'b???????, I_OP} : CtrlAluOp = XOR; //XORI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{3'b110, 7'b???????, I_OP} : CtrlAluOp = OR;  //ORI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{3'b111, 7'b???????, I_OP} : CtrlAluOp = AND; //ANDI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{3'b001, 7'b0000000, I_OP} : CtrlAluOp = SLL; //SLLI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{3'b101, 7'b0000000, I_OP} : CtrlAluOp = SRL; //SRLI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{3'b101, 7'b0100000, I_OP} : CtrlAluOp = SRA; //SRAI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//-----Other-------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                    : CtrlAluOp = ADD; //LUI || AUIPC || JAL || JALR || BRANCH || LOAD || STORE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endcase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802714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3E14-D2C8-4372-9D39-C41D5B2F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2EE6B6-A272-4FC9-896D-147A2E5F165C}"/>
              </a:ext>
            </a:extLst>
          </p:cNvPr>
          <p:cNvSpPr/>
          <p:nvPr/>
        </p:nvSpPr>
        <p:spPr>
          <a:xfrm>
            <a:off x="131477" y="2302307"/>
            <a:ext cx="11929046" cy="323165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Opcode          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t_opcode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'(Instruction[6:0]);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Funct3           = Instruction[14:12];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Funct7           = Instruction[31:25];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SelNextPcAluOut  = (Opcode == JAL) || (Opcode == JALR) || ((Opcode == BRANCH) &amp;&amp; BranchCondMet);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SelRegWrPc       = (Opcode == JAL) || (Opcode == JALR);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SelAluPc         = (Opcode == JAL) || (Opcode == BRANCH) || (Opcode == AUIPC);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SelAluImm        =!(Opcode == R_OP);// In case of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RegReg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Operation the Imm Selector is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deasserted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defualt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is asserted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SelDMemWb        = (Opcode == LOAD);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CtrlLui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= (Opcode == LUI);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CtrlRegWrEn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= (Opcode == LUI ) || (Opcode == AUIPC) || (Opcode == JAL)  || (Opcode == JALR) ||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(Opcode == LOAD) || (Opcode == I_OP)  || (Opcode == R_OP) || (Opcode == FENCE);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CtrlDMemWrEn     = (Opcode == STORE);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CtrlSignExt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= (Opcode == LOAD) &amp;&amp; (!Funct3[2]);//Sign extend the LOAD from memory read.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CtrlDMemByteEn   = ((Opcode == LOAD) || (Opcode == STORE)) &amp;&amp; (Funct3[1:0] == 2'b00) ? 4'b0001 :// LB || SB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((Opcode == LOAD) || (Opcode == STORE)) &amp;&amp; (Funct3[1:0] == 2'b01) ? 4'b0011 :// LH || SH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((Opcode == LOAD) || (Opcode == STORE)) &amp;&amp; (Funct3[1:0] == 2'b10) ? 4'b1111 :// LW || SW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                      4'b0000 ;</a:t>
            </a:r>
          </a:p>
        </p:txBody>
      </p:sp>
    </p:spTree>
    <p:extLst>
      <p:ext uri="{BB962C8B-B14F-4D97-AF65-F5344CB8AC3E}">
        <p14:creationId xmlns:p14="http://schemas.microsoft.com/office/powerpoint/2010/main" val="186008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ISA: R-Type</a:t>
            </a:r>
            <a:endParaRPr lang="en-IL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2421DF62-9E8F-49CF-B784-AF83F3A38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237DD4BA-C1EB-429E-ABBD-93F9D6AD7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C59746-8104-4707-B238-1166B9721BBA}"/>
              </a:ext>
            </a:extLst>
          </p:cNvPr>
          <p:cNvSpPr/>
          <p:nvPr/>
        </p:nvSpPr>
        <p:spPr>
          <a:xfrm>
            <a:off x="784225" y="1346200"/>
            <a:ext cx="4478240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5F6555-8C9B-4F94-886D-375896936199}"/>
              </a:ext>
            </a:extLst>
          </p:cNvPr>
          <p:cNvSpPr/>
          <p:nvPr/>
        </p:nvSpPr>
        <p:spPr>
          <a:xfrm>
            <a:off x="5908578" y="4830906"/>
            <a:ext cx="4478240" cy="132224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03717DE-F843-4381-858B-F4AB6DEF08A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5262465" y="1441450"/>
            <a:ext cx="646113" cy="4050578"/>
          </a:xfrm>
          <a:prstGeom prst="bentConnector3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23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ISA: I-Type</a:t>
            </a:r>
            <a:endParaRPr lang="en-IL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2421DF62-9E8F-49CF-B784-AF83F3A38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237DD4BA-C1EB-429E-ABBD-93F9D6AD7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C59746-8104-4707-B238-1166B9721BBA}"/>
              </a:ext>
            </a:extLst>
          </p:cNvPr>
          <p:cNvSpPr/>
          <p:nvPr/>
        </p:nvSpPr>
        <p:spPr>
          <a:xfrm>
            <a:off x="784225" y="1479550"/>
            <a:ext cx="4478240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5F6555-8C9B-4F94-886D-375896936199}"/>
              </a:ext>
            </a:extLst>
          </p:cNvPr>
          <p:cNvSpPr/>
          <p:nvPr/>
        </p:nvSpPr>
        <p:spPr>
          <a:xfrm>
            <a:off x="5908578" y="3668856"/>
            <a:ext cx="4478240" cy="121746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03717DE-F843-4381-858B-F4AB6DEF08A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5262465" y="1574800"/>
            <a:ext cx="646113" cy="2702791"/>
          </a:xfrm>
          <a:prstGeom prst="bentConnector3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FBBDB73-0D79-44F1-909C-62F636B9D2E4}"/>
              </a:ext>
            </a:extLst>
          </p:cNvPr>
          <p:cNvSpPr/>
          <p:nvPr/>
        </p:nvSpPr>
        <p:spPr>
          <a:xfrm>
            <a:off x="5908578" y="2625419"/>
            <a:ext cx="4478240" cy="72738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0A8D45-AC8D-4E05-88B9-2C933DA02136}"/>
              </a:ext>
            </a:extLst>
          </p:cNvPr>
          <p:cNvSpPr/>
          <p:nvPr/>
        </p:nvSpPr>
        <p:spPr>
          <a:xfrm>
            <a:off x="5909354" y="1740011"/>
            <a:ext cx="4478240" cy="16499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D6BA2D9-7A02-458F-9D17-A64A24B995B8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5262465" y="1574800"/>
            <a:ext cx="646113" cy="1414310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DD4D84A-C1D0-4490-9FFB-C37FCB100A82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5262465" y="1574800"/>
            <a:ext cx="646889" cy="247706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73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ISA: S-Type</a:t>
            </a:r>
            <a:endParaRPr lang="en-IL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2421DF62-9E8F-49CF-B784-AF83F3A38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237DD4BA-C1EB-429E-ABBD-93F9D6AD7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C59746-8104-4707-B238-1166B9721BBA}"/>
              </a:ext>
            </a:extLst>
          </p:cNvPr>
          <p:cNvSpPr/>
          <p:nvPr/>
        </p:nvSpPr>
        <p:spPr>
          <a:xfrm>
            <a:off x="784225" y="1600851"/>
            <a:ext cx="4478240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FBBDB73-0D79-44F1-909C-62F636B9D2E4}"/>
              </a:ext>
            </a:extLst>
          </p:cNvPr>
          <p:cNvSpPr/>
          <p:nvPr/>
        </p:nvSpPr>
        <p:spPr>
          <a:xfrm>
            <a:off x="5908578" y="3293706"/>
            <a:ext cx="4478240" cy="42920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D6BA2D9-7A02-458F-9D17-A64A24B995B8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5262465" y="1696101"/>
            <a:ext cx="646113" cy="1812209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02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ISA: B-Type</a:t>
            </a:r>
            <a:endParaRPr lang="en-IL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2421DF62-9E8F-49CF-B784-AF83F3A38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237DD4BA-C1EB-429E-ABBD-93F9D6AD7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C59746-8104-4707-B238-1166B9721BBA}"/>
              </a:ext>
            </a:extLst>
          </p:cNvPr>
          <p:cNvSpPr/>
          <p:nvPr/>
        </p:nvSpPr>
        <p:spPr>
          <a:xfrm>
            <a:off x="784225" y="1731482"/>
            <a:ext cx="4478240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FBBDB73-0D79-44F1-909C-62F636B9D2E4}"/>
              </a:ext>
            </a:extLst>
          </p:cNvPr>
          <p:cNvSpPr/>
          <p:nvPr/>
        </p:nvSpPr>
        <p:spPr>
          <a:xfrm>
            <a:off x="5908578" y="1866128"/>
            <a:ext cx="4478240" cy="82108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D6BA2D9-7A02-458F-9D17-A64A24B995B8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5262465" y="1826732"/>
            <a:ext cx="646113" cy="449940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57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ISA: U-Type</a:t>
            </a:r>
            <a:endParaRPr lang="en-IL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2421DF62-9E8F-49CF-B784-AF83F3A38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237DD4BA-C1EB-429E-ABBD-93F9D6AD7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C59746-8104-4707-B238-1166B9721BBA}"/>
              </a:ext>
            </a:extLst>
          </p:cNvPr>
          <p:cNvSpPr/>
          <p:nvPr/>
        </p:nvSpPr>
        <p:spPr>
          <a:xfrm>
            <a:off x="784225" y="1862113"/>
            <a:ext cx="4478240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FBBDB73-0D79-44F1-909C-62F636B9D2E4}"/>
              </a:ext>
            </a:extLst>
          </p:cNvPr>
          <p:cNvSpPr/>
          <p:nvPr/>
        </p:nvSpPr>
        <p:spPr>
          <a:xfrm>
            <a:off x="5908578" y="1343616"/>
            <a:ext cx="4478240" cy="30897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D6BA2D9-7A02-458F-9D17-A64A24B995B8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 flipV="1">
            <a:off x="5262465" y="1498102"/>
            <a:ext cx="646113" cy="459261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38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ISA: J-Type</a:t>
            </a:r>
            <a:endParaRPr lang="en-IL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2421DF62-9E8F-49CF-B784-AF83F3A38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237DD4BA-C1EB-429E-ABBD-93F9D6AD7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C59746-8104-4707-B238-1166B9721BBA}"/>
              </a:ext>
            </a:extLst>
          </p:cNvPr>
          <p:cNvSpPr/>
          <p:nvPr/>
        </p:nvSpPr>
        <p:spPr>
          <a:xfrm>
            <a:off x="784225" y="1992743"/>
            <a:ext cx="4478240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FBBDB73-0D79-44F1-909C-62F636B9D2E4}"/>
              </a:ext>
            </a:extLst>
          </p:cNvPr>
          <p:cNvSpPr/>
          <p:nvPr/>
        </p:nvSpPr>
        <p:spPr>
          <a:xfrm>
            <a:off x="5908578" y="1604865"/>
            <a:ext cx="4478240" cy="16902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D6BA2D9-7A02-458F-9D17-A64A24B995B8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 flipV="1">
            <a:off x="5262465" y="1689377"/>
            <a:ext cx="646113" cy="398616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483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552</TotalTime>
  <Words>2638</Words>
  <Application>Microsoft Office PowerPoint</Application>
  <PresentationFormat>Widescreen</PresentationFormat>
  <Paragraphs>409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Century Gothic</vt:lpstr>
      <vt:lpstr>Courier New</vt:lpstr>
      <vt:lpstr>Wingdings 3</vt:lpstr>
      <vt:lpstr>Ion</vt:lpstr>
      <vt:lpstr>RVC_ASAP  RISCV Core  As-Fast-As-Possible</vt:lpstr>
      <vt:lpstr>Agenda</vt:lpstr>
      <vt:lpstr>RISCV ISA: Format &amp; Instructions</vt:lpstr>
      <vt:lpstr>RISCV ISA: R-Type</vt:lpstr>
      <vt:lpstr>RISCV ISA: I-Type</vt:lpstr>
      <vt:lpstr>RISCV ISA: S-Type</vt:lpstr>
      <vt:lpstr>RISCV ISA: B-Type</vt:lpstr>
      <vt:lpstr>RISCV ISA: U-Type</vt:lpstr>
      <vt:lpstr>RISCV ISA: J-Type</vt:lpstr>
      <vt:lpstr>RISCV ISA – Format &amp; Instructions</vt:lpstr>
      <vt:lpstr>RISCV ISA – Format &amp; Instructions</vt:lpstr>
      <vt:lpstr>RISCV ISA – Format &amp; Instructions</vt:lpstr>
      <vt:lpstr>Core Stages - Description</vt:lpstr>
      <vt:lpstr>Core Stages - Building blocks </vt:lpstr>
      <vt:lpstr>RegReg-Type</vt:lpstr>
      <vt:lpstr>RegReg-Type</vt:lpstr>
      <vt:lpstr>ImmReg-type</vt:lpstr>
      <vt:lpstr>STORE</vt:lpstr>
      <vt:lpstr>LOAD</vt:lpstr>
      <vt:lpstr>LUI</vt:lpstr>
      <vt:lpstr>AUIPC</vt:lpstr>
      <vt:lpstr>JAL</vt:lpstr>
      <vt:lpstr>JALR</vt:lpstr>
      <vt:lpstr>BRANCH</vt:lpstr>
      <vt:lpstr>Full Connectivity</vt:lpstr>
      <vt:lpstr>Data Path</vt:lpstr>
      <vt:lpstr>Control Bits</vt:lpstr>
      <vt:lpstr>Coding Style Parameters , Enumerate</vt:lpstr>
      <vt:lpstr>Coding Style Parameters , Enumerate</vt:lpstr>
      <vt:lpstr>Coding Style - Macros</vt:lpstr>
      <vt:lpstr>File Header</vt:lpstr>
      <vt:lpstr>Git &amp; Model Structure </vt:lpstr>
      <vt:lpstr>What’s next?</vt:lpstr>
      <vt:lpstr>Let’s Get Started! </vt:lpstr>
      <vt:lpstr>Backup</vt:lpstr>
      <vt:lpstr>Backup</vt:lpstr>
      <vt:lpstr>Backup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RVC_ASAP  RISCV Core  As-Fast-As-Possible</dc:title>
  <dc:creator>Ben David, Amichai</dc:creator>
  <cp:lastModifiedBy>Amichai Ben David</cp:lastModifiedBy>
  <cp:revision>36</cp:revision>
  <dcterms:created xsi:type="dcterms:W3CDTF">2021-10-30T17:14:25Z</dcterms:created>
  <dcterms:modified xsi:type="dcterms:W3CDTF">2023-02-05T20:38:24Z</dcterms:modified>
</cp:coreProperties>
</file>