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BE67A-DFDF-46CA-A3C0-E69BF8F71FD2}" v="1" dt="2022-08-30T13:59:0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113BE67A-DFDF-46CA-A3C0-E69BF8F71FD2}"/>
    <pc:docChg chg="undo custSel addSld modSld">
      <pc:chgData name="Amichai Ben David" userId="effe4c4b-4611-44ab-9d6b-f44045953326" providerId="ADAL" clId="{113BE67A-DFDF-46CA-A3C0-E69BF8F71FD2}" dt="2022-08-30T16:12:11.710" v="178" actId="20577"/>
      <pc:docMkLst>
        <pc:docMk/>
      </pc:docMkLst>
      <pc:sldChg chg="modSp mod">
        <pc:chgData name="Amichai Ben David" userId="effe4c4b-4611-44ab-9d6b-f44045953326" providerId="ADAL" clId="{113BE67A-DFDF-46CA-A3C0-E69BF8F71FD2}" dt="2022-08-30T14:11:16.425" v="176" actId="6549"/>
        <pc:sldMkLst>
          <pc:docMk/>
          <pc:sldMk cId="1696779317" sldId="257"/>
        </pc:sldMkLst>
        <pc:spChg chg="mod">
          <ac:chgData name="Amichai Ben David" userId="effe4c4b-4611-44ab-9d6b-f44045953326" providerId="ADAL" clId="{113BE67A-DFDF-46CA-A3C0-E69BF8F71FD2}" dt="2022-08-30T14:11:16.425" v="176" actId="6549"/>
          <ac:spMkLst>
            <pc:docMk/>
            <pc:sldMk cId="1696779317" sldId="257"/>
            <ac:spMk id="6" creationId="{E9B25978-84AB-9A2D-8AF1-E2390CC075B6}"/>
          </ac:spMkLst>
        </pc:spChg>
      </pc:sldChg>
      <pc:sldChg chg="modSp add mod">
        <pc:chgData name="Amichai Ben David" userId="effe4c4b-4611-44ab-9d6b-f44045953326" providerId="ADAL" clId="{113BE67A-DFDF-46CA-A3C0-E69BF8F71FD2}" dt="2022-08-30T16:12:11.710" v="178" actId="20577"/>
        <pc:sldMkLst>
          <pc:docMk/>
          <pc:sldMk cId="915754198" sldId="259"/>
        </pc:sldMkLst>
        <pc:spChg chg="mod">
          <ac:chgData name="Amichai Ben David" userId="effe4c4b-4611-44ab-9d6b-f44045953326" providerId="ADAL" clId="{113BE67A-DFDF-46CA-A3C0-E69BF8F71FD2}" dt="2022-08-30T16:12:11.710" v="178" actId="20577"/>
          <ac:spMkLst>
            <pc:docMk/>
            <pc:sldMk cId="915754198" sldId="259"/>
            <ac:spMk id="2" creationId="{65E9FF07-AF49-3463-3E17-A65922784331}"/>
          </ac:spMkLst>
        </pc:spChg>
        <pc:spChg chg="mod">
          <ac:chgData name="Amichai Ben David" userId="effe4c4b-4611-44ab-9d6b-f44045953326" providerId="ADAL" clId="{113BE67A-DFDF-46CA-A3C0-E69BF8F71FD2}" dt="2022-08-30T16:10:42.895" v="177" actId="313"/>
          <ac:spMkLst>
            <pc:docMk/>
            <pc:sldMk cId="915754198" sldId="259"/>
            <ac:spMk id="6" creationId="{E9B25978-84AB-9A2D-8AF1-E2390CC075B6}"/>
          </ac:spMkLst>
        </pc:spChg>
      </pc:sldChg>
    </pc:docChg>
  </pc:docChgLst>
  <pc:docChgLst>
    <pc:chgData name="Amichai Ben David" userId="effe4c4b-4611-44ab-9d6b-f44045953326" providerId="ADAL" clId="{8F33C0A5-D2EA-4947-B6D5-09FA91E7C3EC}"/>
    <pc:docChg chg="undo custSel addSld modSld sldOrd">
      <pc:chgData name="Amichai Ben David" userId="effe4c4b-4611-44ab-9d6b-f44045953326" providerId="ADAL" clId="{8F33C0A5-D2EA-4947-B6D5-09FA91E7C3EC}" dt="2022-08-07T08:02:51.174" v="1145" actId="20577"/>
      <pc:docMkLst>
        <pc:docMk/>
      </pc:docMkLst>
      <pc:sldChg chg="addSp delSp modSp new mod setBg addAnim delAnim">
        <pc:chgData name="Amichai Ben David" userId="effe4c4b-4611-44ab-9d6b-f44045953326" providerId="ADAL" clId="{8F33C0A5-D2EA-4947-B6D5-09FA91E7C3EC}" dt="2022-08-07T07:19:58.225" v="1132" actId="20577"/>
        <pc:sldMkLst>
          <pc:docMk/>
          <pc:sldMk cId="4070917828" sldId="256"/>
        </pc:sldMkLst>
        <pc:spChg chg="mod">
          <ac:chgData name="Amichai Ben David" userId="effe4c4b-4611-44ab-9d6b-f44045953326" providerId="ADAL" clId="{8F33C0A5-D2EA-4947-B6D5-09FA91E7C3EC}" dt="2022-08-07T07:19:58.225" v="1132" actId="20577"/>
          <ac:spMkLst>
            <pc:docMk/>
            <pc:sldMk cId="4070917828" sldId="256"/>
            <ac:spMk id="2" creationId="{BB5AFDDC-325B-4D2C-E54B-6F905F831246}"/>
          </ac:spMkLst>
        </pc:spChg>
        <pc:spChg chg="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3" creationId="{CE0128ED-1E42-C076-7E97-CFEFE1338085}"/>
          </ac:spMkLst>
        </pc:spChg>
        <pc:spChg chg="add del">
          <ac:chgData name="Amichai Ben David" userId="effe4c4b-4611-44ab-9d6b-f44045953326" providerId="ADAL" clId="{8F33C0A5-D2EA-4947-B6D5-09FA91E7C3EC}" dt="2022-08-07T07:14:58.463" v="1070" actId="26606"/>
          <ac:spMkLst>
            <pc:docMk/>
            <pc:sldMk cId="4070917828" sldId="256"/>
            <ac:spMk id="8" creationId="{3D1E5586-8BB5-40F6-96C3-2E87DD7CE5CD}"/>
          </ac:spMkLst>
        </pc:spChg>
        <pc:spChg chg="add del">
          <ac:chgData name="Amichai Ben David" userId="effe4c4b-4611-44ab-9d6b-f44045953326" providerId="ADAL" clId="{8F33C0A5-D2EA-4947-B6D5-09FA91E7C3EC}" dt="2022-08-07T07:15:03.429" v="1072" actId="26606"/>
          <ac:spMkLst>
            <pc:docMk/>
            <pc:sldMk cId="4070917828" sldId="256"/>
            <ac:spMk id="12" creationId="{DF43132E-D4DF-4A83-9344-A782D0F5D9F6}"/>
          </ac:spMkLst>
        </pc:spChg>
        <pc:spChg chg="add 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15" creationId="{3D1E5586-8BB5-40F6-96C3-2E87DD7CE5CD}"/>
          </ac:spMkLst>
        </pc:spChg>
        <pc:cxnChg chg="add del">
          <ac:chgData name="Amichai Ben David" userId="effe4c4b-4611-44ab-9d6b-f44045953326" providerId="ADAL" clId="{8F33C0A5-D2EA-4947-B6D5-09FA91E7C3EC}" dt="2022-08-07T07:14:58.463" v="1070" actId="26606"/>
          <ac:cxnSpMkLst>
            <pc:docMk/>
            <pc:sldMk cId="4070917828" sldId="256"/>
            <ac:cxnSpMk id="10" creationId="{8A832D40-B9E2-4CE7-9E0A-B35591EA2035}"/>
          </ac:cxnSpMkLst>
        </pc:cxnChg>
        <pc:cxnChg chg="add del">
          <ac:chgData name="Amichai Ben David" userId="effe4c4b-4611-44ab-9d6b-f44045953326" providerId="ADAL" clId="{8F33C0A5-D2EA-4947-B6D5-09FA91E7C3EC}" dt="2022-08-07T07:15:03.429" v="1072" actId="26606"/>
          <ac:cxnSpMkLst>
            <pc:docMk/>
            <pc:sldMk cId="4070917828" sldId="256"/>
            <ac:cxnSpMk id="13" creationId="{6AA24BC1-1577-4586-AD7A-417660E37253}"/>
          </ac:cxnSpMkLst>
        </pc:cxnChg>
        <pc:cxnChg chg="add mod">
          <ac:chgData name="Amichai Ben David" userId="effe4c4b-4611-44ab-9d6b-f44045953326" providerId="ADAL" clId="{8F33C0A5-D2EA-4947-B6D5-09FA91E7C3EC}" dt="2022-08-07T07:19:56.272" v="1131" actId="403"/>
          <ac:cxnSpMkLst>
            <pc:docMk/>
            <pc:sldMk cId="4070917828" sldId="256"/>
            <ac:cxnSpMk id="16" creationId="{8A832D40-B9E2-4CE7-9E0A-B35591EA2035}"/>
          </ac:cxnSpMkLst>
        </pc:cxnChg>
      </pc:sldChg>
      <pc:sldChg chg="addSp delSp modSp new mod">
        <pc:chgData name="Amichai Ben David" userId="effe4c4b-4611-44ab-9d6b-f44045953326" providerId="ADAL" clId="{8F33C0A5-D2EA-4947-B6D5-09FA91E7C3EC}" dt="2022-08-07T08:02:51.174" v="1145" actId="20577"/>
        <pc:sldMkLst>
          <pc:docMk/>
          <pc:sldMk cId="1696779317" sldId="257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1696779317" sldId="257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7:54.800" v="770" actId="478"/>
          <ac:spMkLst>
            <pc:docMk/>
            <pc:sldMk cId="1696779317" sldId="257"/>
            <ac:spMk id="3" creationId="{4541B2CB-4359-1DB7-5F48-6B8CB3758558}"/>
          </ac:spMkLst>
        </pc:spChg>
        <pc:spChg chg="add del mod">
          <ac:chgData name="Amichai Ben David" userId="effe4c4b-4611-44ab-9d6b-f44045953326" providerId="ADAL" clId="{8F33C0A5-D2EA-4947-B6D5-09FA91E7C3EC}" dt="2022-08-07T06:58:06.314" v="775" actId="478"/>
          <ac:spMkLst>
            <pc:docMk/>
            <pc:sldMk cId="1696779317" sldId="257"/>
            <ac:spMk id="4" creationId="{45849CF5-E52F-7907-3FD7-B5AC44A470DE}"/>
          </ac:spMkLst>
        </pc:spChg>
        <pc:spChg chg="add mod">
          <ac:chgData name="Amichai Ben David" userId="effe4c4b-4611-44ab-9d6b-f44045953326" providerId="ADAL" clId="{8F33C0A5-D2EA-4947-B6D5-09FA91E7C3EC}" dt="2022-08-07T08:02:51.174" v="1145" actId="20577"/>
          <ac:spMkLst>
            <pc:docMk/>
            <pc:sldMk cId="1696779317" sldId="257"/>
            <ac:spMk id="6" creationId="{E9B25978-84AB-9A2D-8AF1-E2390CC075B6}"/>
          </ac:spMkLst>
        </pc:spChg>
      </pc:sldChg>
      <pc:sldChg chg="delSp modSp add mod ord">
        <pc:chgData name="Amichai Ben David" userId="effe4c4b-4611-44ab-9d6b-f44045953326" providerId="ADAL" clId="{8F33C0A5-D2EA-4947-B6D5-09FA91E7C3EC}" dt="2022-08-07T08:01:31.708" v="1142" actId="14100"/>
        <pc:sldMkLst>
          <pc:docMk/>
          <pc:sldMk cId="834524450" sldId="258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834524450" sldId="258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8:26.079" v="783" actId="478"/>
          <ac:spMkLst>
            <pc:docMk/>
            <pc:sldMk cId="834524450" sldId="258"/>
            <ac:spMk id="4" creationId="{45849CF5-E52F-7907-3FD7-B5AC44A470DE}"/>
          </ac:spMkLst>
        </pc:spChg>
        <pc:spChg chg="mod">
          <ac:chgData name="Amichai Ben David" userId="effe4c4b-4611-44ab-9d6b-f44045953326" providerId="ADAL" clId="{8F33C0A5-D2EA-4947-B6D5-09FA91E7C3EC}" dt="2022-08-07T08:01:31.708" v="1142" actId="14100"/>
          <ac:spMkLst>
            <pc:docMk/>
            <pc:sldMk cId="834524450" sldId="258"/>
            <ac:spMk id="6" creationId="{E9B25978-84AB-9A2D-8AF1-E2390CC07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7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0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F9FF6-F32D-426F-B88C-9C6A73DF96C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FDDC-325B-4D2C-E54B-6F905F83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BIU – </a:t>
            </a:r>
            <a:br>
              <a:rPr lang="en-US" sz="8000" dirty="0"/>
            </a:br>
            <a:r>
              <a:rPr lang="en-US" sz="8000" dirty="0"/>
              <a:t>Project preface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128ED-1E42-C076-7E97-CFEFE133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Amichai Ben-David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6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901825"/>
            <a:ext cx="11768429" cy="30321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Development environment: 	git, </a:t>
            </a:r>
            <a:r>
              <a:rPr lang="en-US" sz="2000" dirty="0" err="1"/>
              <a:t>vscode</a:t>
            </a:r>
            <a:r>
              <a:rPr lang="en-US" sz="2000" dirty="0"/>
              <a:t>, </a:t>
            </a:r>
            <a:r>
              <a:rPr lang="en-US" sz="2000" dirty="0" err="1"/>
              <a:t>gcc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r>
              <a:rPr lang="en-US" sz="2000" dirty="0"/>
              <a:t>, </a:t>
            </a:r>
            <a:r>
              <a:rPr lang="en-US" sz="2000" dirty="0" err="1"/>
              <a:t>quartus</a:t>
            </a:r>
            <a:r>
              <a:rPr lang="en-US" sz="2000" dirty="0"/>
              <a:t> (python?)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RISCV Architecture: 			ISA + Block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RTL implementation: 			Git Repository structure, RV32I Core implementation.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Simulation &amp; Verification:	 	</a:t>
            </a:r>
            <a:r>
              <a:rPr lang="en-US" sz="2000" dirty="0" err="1"/>
              <a:t>gcc</a:t>
            </a:r>
            <a:r>
              <a:rPr lang="en-US" sz="2000" dirty="0"/>
              <a:t> (C-&gt;Assembly-&gt;linker-&gt;Machine code), test-bench, vlog, </a:t>
            </a:r>
            <a:r>
              <a:rPr lang="en-US" sz="2000" dirty="0" err="1"/>
              <a:t>vsim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endParaRPr lang="en-US" sz="2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Dedicated MMIO:		 	SW stack + HW. CR, VGA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Model to FPGA:				Get visual feedback (VGA) of the SW running on the core</a:t>
            </a:r>
          </a:p>
        </p:txBody>
      </p:sp>
    </p:spTree>
    <p:extLst>
      <p:ext uri="{BB962C8B-B14F-4D97-AF65-F5344CB8AC3E}">
        <p14:creationId xmlns:p14="http://schemas.microsoft.com/office/powerpoint/2010/main" val="8345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1:</a:t>
            </a:r>
            <a:br>
              <a:rPr lang="en-US" sz="4400" dirty="0"/>
            </a:br>
            <a:r>
              <a:rPr lang="en-US" sz="4400" dirty="0"/>
              <a:t>Development environment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125788"/>
          </a:xfrm>
        </p:spPr>
        <p:txBody>
          <a:bodyPr>
            <a:normAutofit/>
          </a:bodyPr>
          <a:lstStyle/>
          <a:p>
            <a:r>
              <a:rPr lang="en-US" sz="2800" dirty="0"/>
              <a:t>git				-	Git bash, Git-Hub, git workflow</a:t>
            </a:r>
          </a:p>
          <a:p>
            <a:r>
              <a:rPr lang="en-US" sz="2800" dirty="0" err="1"/>
              <a:t>vscode</a:t>
            </a:r>
            <a:r>
              <a:rPr lang="en-US" sz="2800" dirty="0"/>
              <a:t>			-	bash, python, aliases, </a:t>
            </a:r>
            <a:r>
              <a:rPr lang="en-US" sz="2800" dirty="0" err="1"/>
              <a:t>bashrc</a:t>
            </a:r>
            <a:r>
              <a:rPr lang="en-US" sz="2800" dirty="0"/>
              <a:t>, extensions</a:t>
            </a:r>
          </a:p>
          <a:p>
            <a:r>
              <a:rPr lang="en-US" sz="2800" dirty="0" err="1"/>
              <a:t>gcc</a:t>
            </a:r>
            <a:r>
              <a:rPr lang="en-US" sz="2800" dirty="0"/>
              <a:t>				-	C-&gt;Assembly-&gt;Linker-&gt;Machin code</a:t>
            </a:r>
          </a:p>
          <a:p>
            <a:r>
              <a:rPr lang="en-US" sz="2800" dirty="0" err="1"/>
              <a:t>modelsim</a:t>
            </a:r>
            <a:r>
              <a:rPr lang="en-US" sz="2800" dirty="0"/>
              <a:t>		-	RTL vs TB, vlog, </a:t>
            </a:r>
            <a:r>
              <a:rPr lang="en-US" sz="2800" dirty="0" err="1"/>
              <a:t>vsim</a:t>
            </a:r>
            <a:r>
              <a:rPr lang="en-US" sz="2800" dirty="0"/>
              <a:t>, </a:t>
            </a:r>
            <a:r>
              <a:rPr lang="en-US" sz="2800" dirty="0" err="1"/>
              <a:t>gui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quartus</a:t>
            </a:r>
            <a:r>
              <a:rPr lang="en-US" sz="2800" dirty="0"/>
              <a:t> 		-	FPGA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67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Session 2:</a:t>
            </a:r>
            <a:br>
              <a:rPr lang="en-US" sz="4400" dirty="0"/>
            </a:br>
            <a:r>
              <a:rPr lang="en-US" dirty="0"/>
              <a:t>RISCV Architecture: ISA + Block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363524"/>
          </a:xfrm>
        </p:spPr>
        <p:txBody>
          <a:bodyPr>
            <a:normAutofit/>
          </a:bodyPr>
          <a:lstStyle/>
          <a:p>
            <a:r>
              <a:rPr lang="en-US" sz="2800" dirty="0"/>
              <a:t>The ISA – Spec</a:t>
            </a:r>
          </a:p>
          <a:p>
            <a:pPr lvl="1"/>
            <a:r>
              <a:rPr lang="en-US" sz="2600" dirty="0"/>
              <a:t>Unprivileged</a:t>
            </a:r>
          </a:p>
          <a:p>
            <a:pPr lvl="1"/>
            <a:r>
              <a:rPr lang="en-US" sz="2600" dirty="0"/>
              <a:t>Privileged</a:t>
            </a:r>
          </a:p>
          <a:p>
            <a:r>
              <a:rPr lang="en-US" sz="2800" dirty="0"/>
              <a:t>C -&gt; Assembly -&gt; linker -&gt; assembler -&gt; machine code</a:t>
            </a:r>
          </a:p>
          <a:p>
            <a:r>
              <a:rPr lang="en-US" sz="2800" dirty="0"/>
              <a:t>RISCV Single-Cycle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91575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209</TotalTime>
  <Words>215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BIU –  Project preface</vt:lpstr>
      <vt:lpstr>Overview – 6 sessions</vt:lpstr>
      <vt:lpstr>Session 1: Development environment</vt:lpstr>
      <vt:lpstr>Session 2: RISCV Architecture: ISA + Block diagram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 –  Project preface</dc:title>
  <dc:creator>Amichai Ben David</dc:creator>
  <cp:lastModifiedBy>Amichai Ben David</cp:lastModifiedBy>
  <cp:revision>1</cp:revision>
  <dcterms:created xsi:type="dcterms:W3CDTF">2022-08-07T06:47:53Z</dcterms:created>
  <dcterms:modified xsi:type="dcterms:W3CDTF">2022-08-30T16:12:12Z</dcterms:modified>
</cp:coreProperties>
</file>