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86" r:id="rId3"/>
    <p:sldId id="287" r:id="rId4"/>
    <p:sldId id="288" r:id="rId5"/>
    <p:sldId id="289" r:id="rId6"/>
    <p:sldId id="290" r:id="rId7"/>
    <p:sldId id="306" r:id="rId8"/>
    <p:sldId id="292" r:id="rId9"/>
    <p:sldId id="293" r:id="rId10"/>
    <p:sldId id="294" r:id="rId11"/>
    <p:sldId id="295" r:id="rId12"/>
    <p:sldId id="297" r:id="rId13"/>
    <p:sldId id="307" r:id="rId14"/>
    <p:sldId id="298" r:id="rId15"/>
    <p:sldId id="300" r:id="rId16"/>
    <p:sldId id="301" r:id="rId17"/>
    <p:sldId id="302" r:id="rId18"/>
    <p:sldId id="303" r:id="rId19"/>
  </p:sldIdLst>
  <p:sldSz cx="12192000" cy="6858000"/>
  <p:notesSz cx="6858000" cy="9979025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David, Amichai" initials="BDA" lastIdx="5" clrIdx="0">
    <p:extLst>
      <p:ext uri="{19B8F6BF-5375-455C-9EA6-DF929625EA0E}">
        <p15:presenceInfo xmlns:p15="http://schemas.microsoft.com/office/powerpoint/2012/main" userId="S::amichai.ben.david@intel.com::61db3613-8e7d-462d-ad89-c92cdcbd7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chai Ben David" userId="effe4c4b-4611-44ab-9d6b-f44045953326" providerId="ADAL" clId="{BC6916B6-CFB1-4DEB-960F-203DCC84EBF6}"/>
    <pc:docChg chg="undo custSel modSld">
      <pc:chgData name="Amichai Ben David" userId="effe4c4b-4611-44ab-9d6b-f44045953326" providerId="ADAL" clId="{BC6916B6-CFB1-4DEB-960F-203DCC84EBF6}" dt="2022-05-12T15:43:45.603" v="125"/>
      <pc:docMkLst>
        <pc:docMk/>
      </pc:docMkLst>
      <pc:sldChg chg="addSp mod">
        <pc:chgData name="Amichai Ben David" userId="effe4c4b-4611-44ab-9d6b-f44045953326" providerId="ADAL" clId="{BC6916B6-CFB1-4DEB-960F-203DCC84EBF6}" dt="2022-05-12T15:41:47.289" v="109" actId="9405"/>
        <pc:sldMkLst>
          <pc:docMk/>
          <pc:sldMk cId="1464839261" sldId="293"/>
        </pc:sldMkLst>
        <pc:inkChg chg="add">
          <ac:chgData name="Amichai Ben David" userId="effe4c4b-4611-44ab-9d6b-f44045953326" providerId="ADAL" clId="{BC6916B6-CFB1-4DEB-960F-203DCC84EBF6}" dt="2022-05-12T15:41:47.289" v="109" actId="9405"/>
          <ac:inkMkLst>
            <pc:docMk/>
            <pc:sldMk cId="1464839261" sldId="293"/>
            <ac:inkMk id="3" creationId="{6881DA81-12ED-4817-8CFE-84ACCFCA2E03}"/>
          </ac:inkMkLst>
        </pc:inkChg>
      </pc:sldChg>
      <pc:sldChg chg="addSp delSp modSp mod">
        <pc:chgData name="Amichai Ben David" userId="effe4c4b-4611-44ab-9d6b-f44045953326" providerId="ADAL" clId="{BC6916B6-CFB1-4DEB-960F-203DCC84EBF6}" dt="2022-05-12T15:43:45.603" v="125"/>
        <pc:sldMkLst>
          <pc:docMk/>
          <pc:sldMk cId="3001412190" sldId="294"/>
        </pc:sldMkLst>
        <pc:grpChg chg="mod">
          <ac:chgData name="Amichai Ben David" userId="effe4c4b-4611-44ab-9d6b-f44045953326" providerId="ADAL" clId="{BC6916B6-CFB1-4DEB-960F-203DCC84EBF6}" dt="2022-05-12T15:43:45.603" v="125"/>
          <ac:grpSpMkLst>
            <pc:docMk/>
            <pc:sldMk cId="3001412190" sldId="294"/>
            <ac:grpSpMk id="20" creationId="{4F75232B-4773-4C27-801E-C4CD2D3C9D86}"/>
          </ac:grpSpMkLst>
        </pc:grpChg>
        <pc:inkChg chg="add del">
          <ac:chgData name="Amichai Ben David" userId="effe4c4b-4611-44ab-9d6b-f44045953326" providerId="ADAL" clId="{BC6916B6-CFB1-4DEB-960F-203DCC84EBF6}" dt="2022-05-12T15:42:56.599" v="117" actId="9405"/>
          <ac:inkMkLst>
            <pc:docMk/>
            <pc:sldMk cId="3001412190" sldId="294"/>
            <ac:inkMk id="3" creationId="{AF08CC56-27E1-45F6-AE6B-936C851DBA98}"/>
          </ac:inkMkLst>
        </pc:inkChg>
        <pc:inkChg chg="add del">
          <ac:chgData name="Amichai Ben David" userId="effe4c4b-4611-44ab-9d6b-f44045953326" providerId="ADAL" clId="{BC6916B6-CFB1-4DEB-960F-203DCC84EBF6}" dt="2022-05-12T15:42:56.276" v="116" actId="9405"/>
          <ac:inkMkLst>
            <pc:docMk/>
            <pc:sldMk cId="3001412190" sldId="294"/>
            <ac:inkMk id="7" creationId="{138DF6B0-E2EF-4723-A1C6-53C9F147CA23}"/>
          </ac:inkMkLst>
        </pc:inkChg>
        <pc:inkChg chg="add del">
          <ac:chgData name="Amichai Ben David" userId="effe4c4b-4611-44ab-9d6b-f44045953326" providerId="ADAL" clId="{BC6916B6-CFB1-4DEB-960F-203DCC84EBF6}" dt="2022-05-12T15:42:55.972" v="115" actId="9405"/>
          <ac:inkMkLst>
            <pc:docMk/>
            <pc:sldMk cId="3001412190" sldId="294"/>
            <ac:inkMk id="9" creationId="{AEA98EEA-D9BF-41EA-A7C2-D9FFC0BDBC46}"/>
          </ac:inkMkLst>
        </pc:inkChg>
        <pc:inkChg chg="add del">
          <ac:chgData name="Amichai Ben David" userId="effe4c4b-4611-44ab-9d6b-f44045953326" providerId="ADAL" clId="{BC6916B6-CFB1-4DEB-960F-203DCC84EBF6}" dt="2022-05-12T15:42:55.649" v="114" actId="9405"/>
          <ac:inkMkLst>
            <pc:docMk/>
            <pc:sldMk cId="3001412190" sldId="294"/>
            <ac:inkMk id="10" creationId="{CE11ECC3-AE31-473A-AA89-BFD571902098}"/>
          </ac:inkMkLst>
        </pc:inkChg>
        <pc:inkChg chg="add">
          <ac:chgData name="Amichai Ben David" userId="effe4c4b-4611-44ab-9d6b-f44045953326" providerId="ADAL" clId="{BC6916B6-CFB1-4DEB-960F-203DCC84EBF6}" dt="2022-05-12T15:43:02.467" v="118" actId="9405"/>
          <ac:inkMkLst>
            <pc:docMk/>
            <pc:sldMk cId="3001412190" sldId="294"/>
            <ac:inkMk id="11" creationId="{E80C9728-9F65-4D1A-B80C-7DC167E360D2}"/>
          </ac:inkMkLst>
        </pc:inkChg>
        <pc:inkChg chg="add">
          <ac:chgData name="Amichai Ben David" userId="effe4c4b-4611-44ab-9d6b-f44045953326" providerId="ADAL" clId="{BC6916B6-CFB1-4DEB-960F-203DCC84EBF6}" dt="2022-05-12T15:43:13.421" v="119" actId="9405"/>
          <ac:inkMkLst>
            <pc:docMk/>
            <pc:sldMk cId="3001412190" sldId="294"/>
            <ac:inkMk id="14" creationId="{A7C38A00-40E6-4147-9430-888FDA8EBC65}"/>
          </ac:inkMkLst>
        </pc:inkChg>
        <pc:inkChg chg="add">
          <ac:chgData name="Amichai Ben David" userId="effe4c4b-4611-44ab-9d6b-f44045953326" providerId="ADAL" clId="{BC6916B6-CFB1-4DEB-960F-203DCC84EBF6}" dt="2022-05-12T15:43:25.356" v="120" actId="9405"/>
          <ac:inkMkLst>
            <pc:docMk/>
            <pc:sldMk cId="3001412190" sldId="294"/>
            <ac:inkMk id="15" creationId="{EC106E09-5658-4595-96AD-233822DA833E}"/>
          </ac:inkMkLst>
        </pc:inkChg>
        <pc:inkChg chg="add">
          <ac:chgData name="Amichai Ben David" userId="effe4c4b-4611-44ab-9d6b-f44045953326" providerId="ADAL" clId="{BC6916B6-CFB1-4DEB-960F-203DCC84EBF6}" dt="2022-05-12T15:43:26.425" v="121" actId="9405"/>
          <ac:inkMkLst>
            <pc:docMk/>
            <pc:sldMk cId="3001412190" sldId="294"/>
            <ac:inkMk id="16" creationId="{B7243B82-59DA-43C9-B4CE-28DCBF514899}"/>
          </ac:inkMkLst>
        </pc:inkChg>
        <pc:inkChg chg="add">
          <ac:chgData name="Amichai Ben David" userId="effe4c4b-4611-44ab-9d6b-f44045953326" providerId="ADAL" clId="{BC6916B6-CFB1-4DEB-960F-203DCC84EBF6}" dt="2022-05-12T15:43:32.671" v="122" actId="9405"/>
          <ac:inkMkLst>
            <pc:docMk/>
            <pc:sldMk cId="3001412190" sldId="294"/>
            <ac:inkMk id="17" creationId="{6E114074-0459-4496-9FED-C0C84D339D88}"/>
          </ac:inkMkLst>
        </pc:inkChg>
        <pc:inkChg chg="add mod">
          <ac:chgData name="Amichai Ben David" userId="effe4c4b-4611-44ab-9d6b-f44045953326" providerId="ADAL" clId="{BC6916B6-CFB1-4DEB-960F-203DCC84EBF6}" dt="2022-05-12T15:43:45.603" v="125"/>
          <ac:inkMkLst>
            <pc:docMk/>
            <pc:sldMk cId="3001412190" sldId="294"/>
            <ac:inkMk id="18" creationId="{1A1040F5-E2C3-445D-A870-3971B6960EC9}"/>
          </ac:inkMkLst>
        </pc:inkChg>
        <pc:inkChg chg="add mod">
          <ac:chgData name="Amichai Ben David" userId="effe4c4b-4611-44ab-9d6b-f44045953326" providerId="ADAL" clId="{BC6916B6-CFB1-4DEB-960F-203DCC84EBF6}" dt="2022-05-12T15:43:45.603" v="125"/>
          <ac:inkMkLst>
            <pc:docMk/>
            <pc:sldMk cId="3001412190" sldId="294"/>
            <ac:inkMk id="19" creationId="{4DA77F30-E895-4EE6-9181-9DEC1F158FDE}"/>
          </ac:inkMkLst>
        </pc:inkChg>
      </pc:sldChg>
      <pc:sldChg chg="addSp mod">
        <pc:chgData name="Amichai Ben David" userId="effe4c4b-4611-44ab-9d6b-f44045953326" providerId="ADAL" clId="{BC6916B6-CFB1-4DEB-960F-203DCC84EBF6}" dt="2022-05-12T15:32:38.859" v="23" actId="9405"/>
        <pc:sldMkLst>
          <pc:docMk/>
          <pc:sldMk cId="3443928646" sldId="298"/>
        </pc:sldMkLst>
        <pc:inkChg chg="add">
          <ac:chgData name="Amichai Ben David" userId="effe4c4b-4611-44ab-9d6b-f44045953326" providerId="ADAL" clId="{BC6916B6-CFB1-4DEB-960F-203DCC84EBF6}" dt="2022-05-12T15:29:49.910" v="0" actId="9405"/>
          <ac:inkMkLst>
            <pc:docMk/>
            <pc:sldMk cId="3443928646" sldId="298"/>
            <ac:inkMk id="3" creationId="{2E1C5718-B993-46E2-A346-BC850663CB30}"/>
          </ac:inkMkLst>
        </pc:inkChg>
        <pc:inkChg chg="add">
          <ac:chgData name="Amichai Ben David" userId="effe4c4b-4611-44ab-9d6b-f44045953326" providerId="ADAL" clId="{BC6916B6-CFB1-4DEB-960F-203DCC84EBF6}" dt="2022-05-12T15:29:52.270" v="1" actId="9405"/>
          <ac:inkMkLst>
            <pc:docMk/>
            <pc:sldMk cId="3443928646" sldId="298"/>
            <ac:inkMk id="4" creationId="{C5F4439D-963E-4049-9C0F-9DBFB90D73A8}"/>
          </ac:inkMkLst>
        </pc:inkChg>
        <pc:inkChg chg="add">
          <ac:chgData name="Amichai Ben David" userId="effe4c4b-4611-44ab-9d6b-f44045953326" providerId="ADAL" clId="{BC6916B6-CFB1-4DEB-960F-203DCC84EBF6}" dt="2022-05-12T15:29:58.497" v="2" actId="9405"/>
          <ac:inkMkLst>
            <pc:docMk/>
            <pc:sldMk cId="3443928646" sldId="298"/>
            <ac:inkMk id="8" creationId="{9CC502D6-9800-4C48-8E3C-86D655AB190A}"/>
          </ac:inkMkLst>
        </pc:inkChg>
        <pc:inkChg chg="add">
          <ac:chgData name="Amichai Ben David" userId="effe4c4b-4611-44ab-9d6b-f44045953326" providerId="ADAL" clId="{BC6916B6-CFB1-4DEB-960F-203DCC84EBF6}" dt="2022-05-12T15:30:00.226" v="3" actId="9405"/>
          <ac:inkMkLst>
            <pc:docMk/>
            <pc:sldMk cId="3443928646" sldId="298"/>
            <ac:inkMk id="9" creationId="{B9B3EC3F-7A00-4F4E-80DD-E7D1F16BD9E5}"/>
          </ac:inkMkLst>
        </pc:inkChg>
        <pc:inkChg chg="add">
          <ac:chgData name="Amichai Ben David" userId="effe4c4b-4611-44ab-9d6b-f44045953326" providerId="ADAL" clId="{BC6916B6-CFB1-4DEB-960F-203DCC84EBF6}" dt="2022-05-12T15:30:04.083" v="4" actId="9405"/>
          <ac:inkMkLst>
            <pc:docMk/>
            <pc:sldMk cId="3443928646" sldId="298"/>
            <ac:inkMk id="10" creationId="{8E1EA2A5-D37E-4F97-954E-0780EBC0381B}"/>
          </ac:inkMkLst>
        </pc:inkChg>
        <pc:inkChg chg="add">
          <ac:chgData name="Amichai Ben David" userId="effe4c4b-4611-44ab-9d6b-f44045953326" providerId="ADAL" clId="{BC6916B6-CFB1-4DEB-960F-203DCC84EBF6}" dt="2022-05-12T15:32:38.859" v="23" actId="9405"/>
          <ac:inkMkLst>
            <pc:docMk/>
            <pc:sldMk cId="3443928646" sldId="298"/>
            <ac:inkMk id="11" creationId="{86484909-B1D9-4BDE-A3CF-A81CB1416FD0}"/>
          </ac:inkMkLst>
        </pc:inkChg>
      </pc:sldChg>
      <pc:sldChg chg="addSp mod">
        <pc:chgData name="Amichai Ben David" userId="effe4c4b-4611-44ab-9d6b-f44045953326" providerId="ADAL" clId="{BC6916B6-CFB1-4DEB-960F-203DCC84EBF6}" dt="2022-05-12T15:32:43.633" v="25" actId="9405"/>
        <pc:sldMkLst>
          <pc:docMk/>
          <pc:sldMk cId="4177392357" sldId="300"/>
        </pc:sldMkLst>
        <pc:inkChg chg="add">
          <ac:chgData name="Amichai Ben David" userId="effe4c4b-4611-44ab-9d6b-f44045953326" providerId="ADAL" clId="{BC6916B6-CFB1-4DEB-960F-203DCC84EBF6}" dt="2022-05-12T15:32:41.644" v="24" actId="9405"/>
          <ac:inkMkLst>
            <pc:docMk/>
            <pc:sldMk cId="4177392357" sldId="300"/>
            <ac:inkMk id="3" creationId="{CAB9439A-9783-4C45-B7F0-70BE8382AFD4}"/>
          </ac:inkMkLst>
        </pc:inkChg>
        <pc:inkChg chg="add">
          <ac:chgData name="Amichai Ben David" userId="effe4c4b-4611-44ab-9d6b-f44045953326" providerId="ADAL" clId="{BC6916B6-CFB1-4DEB-960F-203DCC84EBF6}" dt="2022-05-12T15:32:43.633" v="25" actId="9405"/>
          <ac:inkMkLst>
            <pc:docMk/>
            <pc:sldMk cId="4177392357" sldId="300"/>
            <ac:inkMk id="7" creationId="{F3F90EF7-2D30-4713-86F0-D04C02DAF4A2}"/>
          </ac:inkMkLst>
        </pc:inkChg>
      </pc:sldChg>
      <pc:sldChg chg="addSp delSp mod">
        <pc:chgData name="Amichai Ben David" userId="effe4c4b-4611-44ab-9d6b-f44045953326" providerId="ADAL" clId="{BC6916B6-CFB1-4DEB-960F-203DCC84EBF6}" dt="2022-05-12T15:37:27.265" v="72" actId="9405"/>
        <pc:sldMkLst>
          <pc:docMk/>
          <pc:sldMk cId="947843389" sldId="301"/>
        </pc:sldMkLst>
        <pc:inkChg chg="add">
          <ac:chgData name="Amichai Ben David" userId="effe4c4b-4611-44ab-9d6b-f44045953326" providerId="ADAL" clId="{BC6916B6-CFB1-4DEB-960F-203DCC84EBF6}" dt="2022-05-12T15:30:14.811" v="5" actId="9405"/>
          <ac:inkMkLst>
            <pc:docMk/>
            <pc:sldMk cId="947843389" sldId="301"/>
            <ac:inkMk id="3" creationId="{63B5B0F5-FA10-4D5C-88CA-5FE89F681BCB}"/>
          </ac:inkMkLst>
        </pc:inkChg>
        <pc:inkChg chg="add">
          <ac:chgData name="Amichai Ben David" userId="effe4c4b-4611-44ab-9d6b-f44045953326" providerId="ADAL" clId="{BC6916B6-CFB1-4DEB-960F-203DCC84EBF6}" dt="2022-05-12T15:30:19.041" v="6" actId="9405"/>
          <ac:inkMkLst>
            <pc:docMk/>
            <pc:sldMk cId="947843389" sldId="301"/>
            <ac:inkMk id="8" creationId="{DA9E46D0-8241-408A-8E6B-53294C308AB4}"/>
          </ac:inkMkLst>
        </pc:inkChg>
        <pc:inkChg chg="add">
          <ac:chgData name="Amichai Ben David" userId="effe4c4b-4611-44ab-9d6b-f44045953326" providerId="ADAL" clId="{BC6916B6-CFB1-4DEB-960F-203DCC84EBF6}" dt="2022-05-12T15:30:21.626" v="7" actId="9405"/>
          <ac:inkMkLst>
            <pc:docMk/>
            <pc:sldMk cId="947843389" sldId="301"/>
            <ac:inkMk id="9" creationId="{B4B205E5-7BC4-4BAF-84EC-83153926A53E}"/>
          </ac:inkMkLst>
        </pc:inkChg>
        <pc:inkChg chg="add">
          <ac:chgData name="Amichai Ben David" userId="effe4c4b-4611-44ab-9d6b-f44045953326" providerId="ADAL" clId="{BC6916B6-CFB1-4DEB-960F-203DCC84EBF6}" dt="2022-05-12T15:30:23.319" v="8" actId="9405"/>
          <ac:inkMkLst>
            <pc:docMk/>
            <pc:sldMk cId="947843389" sldId="301"/>
            <ac:inkMk id="12" creationId="{5456259F-6A78-4114-BDD2-CD6CF495B19A}"/>
          </ac:inkMkLst>
        </pc:inkChg>
        <pc:inkChg chg="add">
          <ac:chgData name="Amichai Ben David" userId="effe4c4b-4611-44ab-9d6b-f44045953326" providerId="ADAL" clId="{BC6916B6-CFB1-4DEB-960F-203DCC84EBF6}" dt="2022-05-12T15:30:37.653" v="9" actId="9405"/>
          <ac:inkMkLst>
            <pc:docMk/>
            <pc:sldMk cId="947843389" sldId="301"/>
            <ac:inkMk id="13" creationId="{B5BB8334-DE5B-4175-92D3-D3EB203E30D4}"/>
          </ac:inkMkLst>
        </pc:inkChg>
        <pc:inkChg chg="add">
          <ac:chgData name="Amichai Ben David" userId="effe4c4b-4611-44ab-9d6b-f44045953326" providerId="ADAL" clId="{BC6916B6-CFB1-4DEB-960F-203DCC84EBF6}" dt="2022-05-12T15:30:45.045" v="10" actId="9405"/>
          <ac:inkMkLst>
            <pc:docMk/>
            <pc:sldMk cId="947843389" sldId="301"/>
            <ac:inkMk id="14" creationId="{C7A76008-1311-436B-B3AF-95463BD321EC}"/>
          </ac:inkMkLst>
        </pc:inkChg>
        <pc:inkChg chg="add">
          <ac:chgData name="Amichai Ben David" userId="effe4c4b-4611-44ab-9d6b-f44045953326" providerId="ADAL" clId="{BC6916B6-CFB1-4DEB-960F-203DCC84EBF6}" dt="2022-05-12T15:30:46.798" v="11" actId="9405"/>
          <ac:inkMkLst>
            <pc:docMk/>
            <pc:sldMk cId="947843389" sldId="301"/>
            <ac:inkMk id="15" creationId="{01FB3568-3DAA-45BF-A15C-2146EE985743}"/>
          </ac:inkMkLst>
        </pc:inkChg>
        <pc:inkChg chg="add">
          <ac:chgData name="Amichai Ben David" userId="effe4c4b-4611-44ab-9d6b-f44045953326" providerId="ADAL" clId="{BC6916B6-CFB1-4DEB-960F-203DCC84EBF6}" dt="2022-05-12T15:32:46.662" v="26" actId="9405"/>
          <ac:inkMkLst>
            <pc:docMk/>
            <pc:sldMk cId="947843389" sldId="301"/>
            <ac:inkMk id="16" creationId="{EBD5B50B-7073-42A7-9A30-69896AC4335C}"/>
          </ac:inkMkLst>
        </pc:inkChg>
        <pc:inkChg chg="add del">
          <ac:chgData name="Amichai Ben David" userId="effe4c4b-4611-44ab-9d6b-f44045953326" providerId="ADAL" clId="{BC6916B6-CFB1-4DEB-960F-203DCC84EBF6}" dt="2022-05-12T15:37:27.265" v="72" actId="9405"/>
          <ac:inkMkLst>
            <pc:docMk/>
            <pc:sldMk cId="947843389" sldId="301"/>
            <ac:inkMk id="17" creationId="{1FE274E7-02F0-4A0C-94F1-86BAEB1C82FD}"/>
          </ac:inkMkLst>
        </pc:inkChg>
        <pc:inkChg chg="add del">
          <ac:chgData name="Amichai Ben David" userId="effe4c4b-4611-44ab-9d6b-f44045953326" providerId="ADAL" clId="{BC6916B6-CFB1-4DEB-960F-203DCC84EBF6}" dt="2022-05-12T15:37:27.234" v="71" actId="9405"/>
          <ac:inkMkLst>
            <pc:docMk/>
            <pc:sldMk cId="947843389" sldId="301"/>
            <ac:inkMk id="18" creationId="{D3EF0013-6C14-417A-8B65-F03B674A52FB}"/>
          </ac:inkMkLst>
        </pc:inkChg>
        <pc:inkChg chg="add del">
          <ac:chgData name="Amichai Ben David" userId="effe4c4b-4611-44ab-9d6b-f44045953326" providerId="ADAL" clId="{BC6916B6-CFB1-4DEB-960F-203DCC84EBF6}" dt="2022-05-12T15:37:27.203" v="70" actId="9405"/>
          <ac:inkMkLst>
            <pc:docMk/>
            <pc:sldMk cId="947843389" sldId="301"/>
            <ac:inkMk id="19" creationId="{03021A3F-6403-458B-B06F-6CE06E75DB75}"/>
          </ac:inkMkLst>
        </pc:inkChg>
        <pc:inkChg chg="add del">
          <ac:chgData name="Amichai Ben David" userId="effe4c4b-4611-44ab-9d6b-f44045953326" providerId="ADAL" clId="{BC6916B6-CFB1-4DEB-960F-203DCC84EBF6}" dt="2022-05-12T15:37:27.171" v="69" actId="9405"/>
          <ac:inkMkLst>
            <pc:docMk/>
            <pc:sldMk cId="947843389" sldId="301"/>
            <ac:inkMk id="20" creationId="{E8DD7DD5-342C-4AEE-AB14-2A90C8611E6A}"/>
          </ac:inkMkLst>
        </pc:inkChg>
        <pc:inkChg chg="add del">
          <ac:chgData name="Amichai Ben David" userId="effe4c4b-4611-44ab-9d6b-f44045953326" providerId="ADAL" clId="{BC6916B6-CFB1-4DEB-960F-203DCC84EBF6}" dt="2022-05-12T15:37:27.124" v="68" actId="9405"/>
          <ac:inkMkLst>
            <pc:docMk/>
            <pc:sldMk cId="947843389" sldId="301"/>
            <ac:inkMk id="21" creationId="{D524C116-0B15-4B9C-A39D-7A44E6FAB253}"/>
          </ac:inkMkLst>
        </pc:inkChg>
        <pc:inkChg chg="add del">
          <ac:chgData name="Amichai Ben David" userId="effe4c4b-4611-44ab-9d6b-f44045953326" providerId="ADAL" clId="{BC6916B6-CFB1-4DEB-960F-203DCC84EBF6}" dt="2022-05-12T15:37:27.115" v="67" actId="9405"/>
          <ac:inkMkLst>
            <pc:docMk/>
            <pc:sldMk cId="947843389" sldId="301"/>
            <ac:inkMk id="22" creationId="{3C1DA79B-0EA8-485D-A309-8B130D30846A}"/>
          </ac:inkMkLst>
        </pc:inkChg>
        <pc:inkChg chg="add del">
          <ac:chgData name="Amichai Ben David" userId="effe4c4b-4611-44ab-9d6b-f44045953326" providerId="ADAL" clId="{BC6916B6-CFB1-4DEB-960F-203DCC84EBF6}" dt="2022-05-12T15:37:27.074" v="66" actId="9405"/>
          <ac:inkMkLst>
            <pc:docMk/>
            <pc:sldMk cId="947843389" sldId="301"/>
            <ac:inkMk id="23" creationId="{692C1DC3-319F-4D89-81E8-0A579DBE6388}"/>
          </ac:inkMkLst>
        </pc:inkChg>
        <pc:inkChg chg="add del">
          <ac:chgData name="Amichai Ben David" userId="effe4c4b-4611-44ab-9d6b-f44045953326" providerId="ADAL" clId="{BC6916B6-CFB1-4DEB-960F-203DCC84EBF6}" dt="2022-05-12T15:33:28.578" v="39" actId="9405"/>
          <ac:inkMkLst>
            <pc:docMk/>
            <pc:sldMk cId="947843389" sldId="301"/>
            <ac:inkMk id="24" creationId="{E53BC946-934C-480C-AE08-B9E5E4293E5C}"/>
          </ac:inkMkLst>
        </pc:inkChg>
        <pc:inkChg chg="add del">
          <ac:chgData name="Amichai Ben David" userId="effe4c4b-4611-44ab-9d6b-f44045953326" providerId="ADAL" clId="{BC6916B6-CFB1-4DEB-960F-203DCC84EBF6}" dt="2022-05-12T15:33:28.244" v="38" actId="9405"/>
          <ac:inkMkLst>
            <pc:docMk/>
            <pc:sldMk cId="947843389" sldId="301"/>
            <ac:inkMk id="25" creationId="{019EAF9D-BA59-408F-8496-9D11CC276EE2}"/>
          </ac:inkMkLst>
        </pc:inkChg>
        <pc:inkChg chg="add del">
          <ac:chgData name="Amichai Ben David" userId="effe4c4b-4611-44ab-9d6b-f44045953326" providerId="ADAL" clId="{BC6916B6-CFB1-4DEB-960F-203DCC84EBF6}" dt="2022-05-12T15:33:27.967" v="37" actId="9405"/>
          <ac:inkMkLst>
            <pc:docMk/>
            <pc:sldMk cId="947843389" sldId="301"/>
            <ac:inkMk id="26" creationId="{456BA450-39BF-4559-9CBB-286DD7BA00BD}"/>
          </ac:inkMkLst>
        </pc:inkChg>
        <pc:inkChg chg="add del">
          <ac:chgData name="Amichai Ben David" userId="effe4c4b-4611-44ab-9d6b-f44045953326" providerId="ADAL" clId="{BC6916B6-CFB1-4DEB-960F-203DCC84EBF6}" dt="2022-05-12T15:37:27.038" v="65" actId="9405"/>
          <ac:inkMkLst>
            <pc:docMk/>
            <pc:sldMk cId="947843389" sldId="301"/>
            <ac:inkMk id="27" creationId="{CC35BEA1-EC57-4688-87B1-C860FA89CA7F}"/>
          </ac:inkMkLst>
        </pc:inkChg>
        <pc:inkChg chg="add del">
          <ac:chgData name="Amichai Ben David" userId="effe4c4b-4611-44ab-9d6b-f44045953326" providerId="ADAL" clId="{BC6916B6-CFB1-4DEB-960F-203DCC84EBF6}" dt="2022-05-12T15:37:26.961" v="62" actId="9405"/>
          <ac:inkMkLst>
            <pc:docMk/>
            <pc:sldMk cId="947843389" sldId="301"/>
            <ac:inkMk id="28" creationId="{DD90CD9C-B24C-4898-ABAB-4BEC3060D8B5}"/>
          </ac:inkMkLst>
        </pc:inkChg>
        <pc:inkChg chg="add del">
          <ac:chgData name="Amichai Ben David" userId="effe4c4b-4611-44ab-9d6b-f44045953326" providerId="ADAL" clId="{BC6916B6-CFB1-4DEB-960F-203DCC84EBF6}" dt="2022-05-12T15:37:26.924" v="61" actId="9405"/>
          <ac:inkMkLst>
            <pc:docMk/>
            <pc:sldMk cId="947843389" sldId="301"/>
            <ac:inkMk id="29" creationId="{013AADD8-2766-4711-BA1D-198D3E8F5536}"/>
          </ac:inkMkLst>
        </pc:inkChg>
        <pc:inkChg chg="add del">
          <ac:chgData name="Amichai Ben David" userId="effe4c4b-4611-44ab-9d6b-f44045953326" providerId="ADAL" clId="{BC6916B6-CFB1-4DEB-960F-203DCC84EBF6}" dt="2022-05-12T15:37:26.832" v="59" actId="9405"/>
          <ac:inkMkLst>
            <pc:docMk/>
            <pc:sldMk cId="947843389" sldId="301"/>
            <ac:inkMk id="30" creationId="{C37353FE-55DB-4BC5-BC2A-2F1C4CCF0016}"/>
          </ac:inkMkLst>
        </pc:inkChg>
        <pc:inkChg chg="add del">
          <ac:chgData name="Amichai Ben David" userId="effe4c4b-4611-44ab-9d6b-f44045953326" providerId="ADAL" clId="{BC6916B6-CFB1-4DEB-960F-203DCC84EBF6}" dt="2022-05-12T15:37:26.798" v="58" actId="9405"/>
          <ac:inkMkLst>
            <pc:docMk/>
            <pc:sldMk cId="947843389" sldId="301"/>
            <ac:inkMk id="31" creationId="{95B577E7-9E29-4495-A678-C41666A0F3DE}"/>
          </ac:inkMkLst>
        </pc:inkChg>
      </pc:sldChg>
      <pc:sldChg chg="addSp delSp modSp mod">
        <pc:chgData name="Amichai Ben David" userId="effe4c4b-4611-44ab-9d6b-f44045953326" providerId="ADAL" clId="{BC6916B6-CFB1-4DEB-960F-203DCC84EBF6}" dt="2022-05-12T15:40:31.717" v="108" actId="1076"/>
        <pc:sldMkLst>
          <pc:docMk/>
          <pc:sldMk cId="1528748951" sldId="302"/>
        </pc:sldMkLst>
        <pc:spChg chg="mod">
          <ac:chgData name="Amichai Ben David" userId="effe4c4b-4611-44ab-9d6b-f44045953326" providerId="ADAL" clId="{BC6916B6-CFB1-4DEB-960F-203DCC84EBF6}" dt="2022-05-12T15:38:41.698" v="95" actId="1076"/>
          <ac:spMkLst>
            <pc:docMk/>
            <pc:sldMk cId="1528748951" sldId="302"/>
            <ac:spMk id="2" creationId="{2F84114E-6B8E-4728-ADBF-AEA687692991}"/>
          </ac:spMkLst>
        </pc:spChg>
        <pc:picChg chg="add del">
          <ac:chgData name="Amichai Ben David" userId="effe4c4b-4611-44ab-9d6b-f44045953326" providerId="ADAL" clId="{BC6916B6-CFB1-4DEB-960F-203DCC84EBF6}" dt="2022-05-12T15:38:12.202" v="74" actId="478"/>
          <ac:picMkLst>
            <pc:docMk/>
            <pc:sldMk cId="1528748951" sldId="302"/>
            <ac:picMk id="9" creationId="{75187039-440A-46D6-997F-38EA8E099483}"/>
          </ac:picMkLst>
        </pc:picChg>
        <pc:picChg chg="add del">
          <ac:chgData name="Amichai Ben David" userId="effe4c4b-4611-44ab-9d6b-f44045953326" providerId="ADAL" clId="{BC6916B6-CFB1-4DEB-960F-203DCC84EBF6}" dt="2022-05-12T15:38:41.968" v="96" actId="21"/>
          <ac:picMkLst>
            <pc:docMk/>
            <pc:sldMk cId="1528748951" sldId="302"/>
            <ac:picMk id="10" creationId="{518BF126-84B8-46C0-ADC7-33A6454F8C1B}"/>
          </ac:picMkLst>
        </pc:picChg>
        <pc:inkChg chg="add del mod">
          <ac:chgData name="Amichai Ben David" userId="effe4c4b-4611-44ab-9d6b-f44045953326" providerId="ADAL" clId="{BC6916B6-CFB1-4DEB-960F-203DCC84EBF6}" dt="2022-05-12T15:40:31.717" v="108" actId="1076"/>
          <ac:inkMkLst>
            <pc:docMk/>
            <pc:sldMk cId="1528748951" sldId="302"/>
            <ac:inkMk id="3" creationId="{C453A2EF-EF69-4A1F-A7D9-615BF07242C3}"/>
          </ac:inkMkLst>
        </pc:inkChg>
        <pc:inkChg chg="add del">
          <ac:chgData name="Amichai Ben David" userId="effe4c4b-4611-44ab-9d6b-f44045953326" providerId="ADAL" clId="{BC6916B6-CFB1-4DEB-960F-203DCC84EBF6}" dt="2022-05-12T15:40:30.854" v="97" actId="478"/>
          <ac:inkMkLst>
            <pc:docMk/>
            <pc:sldMk cId="1528748951" sldId="302"/>
            <ac:inkMk id="12" creationId="{AD8F3867-F6DA-4A25-9960-4F6B1C8DC64A}"/>
          </ac:inkMkLst>
        </pc:inkChg>
        <pc:inkChg chg="add del">
          <ac:chgData name="Amichai Ben David" userId="effe4c4b-4611-44ab-9d6b-f44045953326" providerId="ADAL" clId="{BC6916B6-CFB1-4DEB-960F-203DCC84EBF6}" dt="2022-05-12T15:40:31.642" v="106" actId="478"/>
          <ac:inkMkLst>
            <pc:docMk/>
            <pc:sldMk cId="1528748951" sldId="302"/>
            <ac:inkMk id="13" creationId="{96BAF61D-30E0-4167-9764-F1744A6519DD}"/>
          </ac:inkMkLst>
        </pc:inkChg>
        <pc:inkChg chg="add del">
          <ac:chgData name="Amichai Ben David" userId="effe4c4b-4611-44ab-9d6b-f44045953326" providerId="ADAL" clId="{BC6916B6-CFB1-4DEB-960F-203DCC84EBF6}" dt="2022-05-12T15:40:31.504" v="102" actId="478"/>
          <ac:inkMkLst>
            <pc:docMk/>
            <pc:sldMk cId="1528748951" sldId="302"/>
            <ac:inkMk id="14" creationId="{6F7B4B0D-AE3A-4DE9-8017-BDB90062B81A}"/>
          </ac:inkMkLst>
        </pc:inkChg>
        <pc:inkChg chg="add del">
          <ac:chgData name="Amichai Ben David" userId="effe4c4b-4611-44ab-9d6b-f44045953326" providerId="ADAL" clId="{BC6916B6-CFB1-4DEB-960F-203DCC84EBF6}" dt="2022-05-12T15:40:31.606" v="105" actId="478"/>
          <ac:inkMkLst>
            <pc:docMk/>
            <pc:sldMk cId="1528748951" sldId="302"/>
            <ac:inkMk id="15" creationId="{55C55992-57DF-40B5-B081-8EAEDCADC6EC}"/>
          </ac:inkMkLst>
        </pc:inkChg>
        <pc:inkChg chg="add del">
          <ac:chgData name="Amichai Ben David" userId="effe4c4b-4611-44ab-9d6b-f44045953326" providerId="ADAL" clId="{BC6916B6-CFB1-4DEB-960F-203DCC84EBF6}" dt="2022-05-12T15:40:31.397" v="99" actId="478"/>
          <ac:inkMkLst>
            <pc:docMk/>
            <pc:sldMk cId="1528748951" sldId="302"/>
            <ac:inkMk id="16" creationId="{F7B63630-FC52-40A9-9BAE-576FAD74DC46}"/>
          </ac:inkMkLst>
        </pc:inkChg>
        <pc:inkChg chg="add del">
          <ac:chgData name="Amichai Ben David" userId="effe4c4b-4611-44ab-9d6b-f44045953326" providerId="ADAL" clId="{BC6916B6-CFB1-4DEB-960F-203DCC84EBF6}" dt="2022-05-12T15:40:31.578" v="104" actId="478"/>
          <ac:inkMkLst>
            <pc:docMk/>
            <pc:sldMk cId="1528748951" sldId="302"/>
            <ac:inkMk id="17" creationId="{06D78CCF-93F9-45F9-9B53-AA6EC761B7D7}"/>
          </ac:inkMkLst>
        </pc:inkChg>
        <pc:inkChg chg="add del">
          <ac:chgData name="Amichai Ben David" userId="effe4c4b-4611-44ab-9d6b-f44045953326" providerId="ADAL" clId="{BC6916B6-CFB1-4DEB-960F-203DCC84EBF6}" dt="2022-05-12T15:40:31.423" v="100" actId="478"/>
          <ac:inkMkLst>
            <pc:docMk/>
            <pc:sldMk cId="1528748951" sldId="302"/>
            <ac:inkMk id="18" creationId="{C2EDA271-3BAB-48A0-A511-EC4DBBF560F9}"/>
          </ac:inkMkLst>
        </pc:inkChg>
        <pc:inkChg chg="add del">
          <ac:chgData name="Amichai Ben David" userId="effe4c4b-4611-44ab-9d6b-f44045953326" providerId="ADAL" clId="{BC6916B6-CFB1-4DEB-960F-203DCC84EBF6}" dt="2022-05-12T15:40:31.470" v="101" actId="478"/>
          <ac:inkMkLst>
            <pc:docMk/>
            <pc:sldMk cId="1528748951" sldId="302"/>
            <ac:inkMk id="19" creationId="{67C632AE-F444-4C54-91B8-95EC51F11954}"/>
          </ac:inkMkLst>
        </pc:inkChg>
        <pc:inkChg chg="add del">
          <ac:chgData name="Amichai Ben David" userId="effe4c4b-4611-44ab-9d6b-f44045953326" providerId="ADAL" clId="{BC6916B6-CFB1-4DEB-960F-203DCC84EBF6}" dt="2022-05-12T15:40:31.376" v="98" actId="478"/>
          <ac:inkMkLst>
            <pc:docMk/>
            <pc:sldMk cId="1528748951" sldId="302"/>
            <ac:inkMk id="20" creationId="{5E127C8F-9977-42E4-BAD5-6BAF6D6B3384}"/>
          </ac:inkMkLst>
        </pc:inkChg>
        <pc:inkChg chg="add del">
          <ac:chgData name="Amichai Ben David" userId="effe4c4b-4611-44ab-9d6b-f44045953326" providerId="ADAL" clId="{BC6916B6-CFB1-4DEB-960F-203DCC84EBF6}" dt="2022-05-12T15:40:31.530" v="103" actId="478"/>
          <ac:inkMkLst>
            <pc:docMk/>
            <pc:sldMk cId="1528748951" sldId="302"/>
            <ac:inkMk id="21" creationId="{B09C49D7-890D-4F5E-9231-C2C8DEA96867}"/>
          </ac:inkMkLst>
        </pc:inkChg>
        <pc:inkChg chg="add del">
          <ac:chgData name="Amichai Ben David" userId="effe4c4b-4611-44ab-9d6b-f44045953326" providerId="ADAL" clId="{BC6916B6-CFB1-4DEB-960F-203DCC84EBF6}" dt="2022-05-12T15:37:27" v="64" actId="9405"/>
          <ac:inkMkLst>
            <pc:docMk/>
            <pc:sldMk cId="1528748951" sldId="302"/>
            <ac:inkMk id="22" creationId="{41DF61D5-D845-47AB-B1DF-3EFF66C955BA}"/>
          </ac:inkMkLst>
        </pc:inkChg>
        <pc:inkChg chg="add del">
          <ac:chgData name="Amichai Ben David" userId="effe4c4b-4611-44ab-9d6b-f44045953326" providerId="ADAL" clId="{BC6916B6-CFB1-4DEB-960F-203DCC84EBF6}" dt="2022-05-12T15:37:26.987" v="63" actId="9405"/>
          <ac:inkMkLst>
            <pc:docMk/>
            <pc:sldMk cId="1528748951" sldId="302"/>
            <ac:inkMk id="23" creationId="{097DC37E-4217-446F-AA7D-91C02923A269}"/>
          </ac:inkMkLst>
        </pc:inkChg>
        <pc:inkChg chg="add del">
          <ac:chgData name="Amichai Ben David" userId="effe4c4b-4611-44ab-9d6b-f44045953326" providerId="ADAL" clId="{BC6916B6-CFB1-4DEB-960F-203DCC84EBF6}" dt="2022-05-12T15:37:26.864" v="60" actId="9405"/>
          <ac:inkMkLst>
            <pc:docMk/>
            <pc:sldMk cId="1528748951" sldId="302"/>
            <ac:inkMk id="24" creationId="{F18B099F-6BA4-415B-95AC-73D4FCFD5D6C}"/>
          </ac:inkMkLst>
        </pc:inkChg>
        <pc:inkChg chg="add del">
          <ac:chgData name="Amichai Ben David" userId="effe4c4b-4611-44ab-9d6b-f44045953326" providerId="ADAL" clId="{BC6916B6-CFB1-4DEB-960F-203DCC84EBF6}" dt="2022-05-12T15:37:26.765" v="57" actId="9405"/>
          <ac:inkMkLst>
            <pc:docMk/>
            <pc:sldMk cId="1528748951" sldId="302"/>
            <ac:inkMk id="25" creationId="{7E42E86A-2F1B-49E5-B36E-5CFAF1BFFF16}"/>
          </ac:inkMkLst>
        </pc:inkChg>
        <pc:inkChg chg="add del">
          <ac:chgData name="Amichai Ben David" userId="effe4c4b-4611-44ab-9d6b-f44045953326" providerId="ADAL" clId="{BC6916B6-CFB1-4DEB-960F-203DCC84EBF6}" dt="2022-05-12T15:37:26.737" v="56" actId="9405"/>
          <ac:inkMkLst>
            <pc:docMk/>
            <pc:sldMk cId="1528748951" sldId="302"/>
            <ac:inkMk id="26" creationId="{702638EE-F5EC-4902-B181-F431A297A26C}"/>
          </ac:inkMkLst>
        </pc:inkChg>
        <pc:inkChg chg="add del">
          <ac:chgData name="Amichai Ben David" userId="effe4c4b-4611-44ab-9d6b-f44045953326" providerId="ADAL" clId="{BC6916B6-CFB1-4DEB-960F-203DCC84EBF6}" dt="2022-05-12T15:37:26.228" v="55" actId="9405"/>
          <ac:inkMkLst>
            <pc:docMk/>
            <pc:sldMk cId="1528748951" sldId="302"/>
            <ac:inkMk id="27" creationId="{A4A39512-ED5E-4CE0-A323-79C52E510E97}"/>
          </ac:inkMkLst>
        </pc:inkChg>
        <pc:inkChg chg="add del">
          <ac:chgData name="Amichai Ben David" userId="effe4c4b-4611-44ab-9d6b-f44045953326" providerId="ADAL" clId="{BC6916B6-CFB1-4DEB-960F-203DCC84EBF6}" dt="2022-05-12T15:36:07.443" v="54" actId="9405"/>
          <ac:inkMkLst>
            <pc:docMk/>
            <pc:sldMk cId="1528748951" sldId="302"/>
            <ac:inkMk id="28" creationId="{D2322F29-8313-45E4-B5B5-FDF1D46E734D}"/>
          </ac:inkMkLst>
        </pc:inkChg>
      </pc:sldChg>
      <pc:sldChg chg="addSp delSp mod">
        <pc:chgData name="Amichai Ben David" userId="effe4c4b-4611-44ab-9d6b-f44045953326" providerId="ADAL" clId="{BC6916B6-CFB1-4DEB-960F-203DCC84EBF6}" dt="2022-05-12T15:36:07.221" v="53" actId="9405"/>
        <pc:sldMkLst>
          <pc:docMk/>
          <pc:sldMk cId="3029263375" sldId="303"/>
        </pc:sldMkLst>
        <pc:inkChg chg="add del">
          <ac:chgData name="Amichai Ben David" userId="effe4c4b-4611-44ab-9d6b-f44045953326" providerId="ADAL" clId="{BC6916B6-CFB1-4DEB-960F-203DCC84EBF6}" dt="2022-05-12T15:36:07.221" v="53" actId="9405"/>
          <ac:inkMkLst>
            <pc:docMk/>
            <pc:sldMk cId="3029263375" sldId="303"/>
            <ac:inkMk id="3" creationId="{1327157E-901F-4219-A4C9-F9DE3BA7BE3D}"/>
          </ac:inkMkLst>
        </pc:inkChg>
      </pc:sldChg>
    </pc:docChg>
  </pc:docChgLst>
  <pc:docChgLst>
    <pc:chgData name="Amichai Ben David" userId="effe4c4b-4611-44ab-9d6b-f44045953326" providerId="ADAL" clId="{4CB7A81E-1E0D-496D-A10C-5ABDC05BB5ED}"/>
    <pc:docChg chg="modSld">
      <pc:chgData name="Amichai Ben David" userId="effe4c4b-4611-44ab-9d6b-f44045953326" providerId="ADAL" clId="{4CB7A81E-1E0D-496D-A10C-5ABDC05BB5ED}" dt="2023-08-21T05:11:40.928" v="0" actId="1076"/>
      <pc:docMkLst>
        <pc:docMk/>
      </pc:docMkLst>
      <pc:sldChg chg="modSp mod">
        <pc:chgData name="Amichai Ben David" userId="effe4c4b-4611-44ab-9d6b-f44045953326" providerId="ADAL" clId="{4CB7A81E-1E0D-496D-A10C-5ABDC05BB5ED}" dt="2023-08-21T05:11:40.928" v="0" actId="1076"/>
        <pc:sldMkLst>
          <pc:docMk/>
          <pc:sldMk cId="1528748951" sldId="302"/>
        </pc:sldMkLst>
        <pc:picChg chg="mod">
          <ac:chgData name="Amichai Ben David" userId="effe4c4b-4611-44ab-9d6b-f44045953326" providerId="ADAL" clId="{4CB7A81E-1E0D-496D-A10C-5ABDC05BB5ED}" dt="2023-08-21T05:11:40.928" v="0" actId="1076"/>
          <ac:picMkLst>
            <pc:docMk/>
            <pc:sldMk cId="1528748951" sldId="302"/>
            <ac:picMk id="8" creationId="{BE42C36B-7DE9-431F-B59C-E9E82D6975E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1:47.2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1 103,'425'-34,"-188"9,-198 22,766-38,-791 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29:52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1972 1,'-19'17,"-1"-1,-1-1,0-1,-38 20,25-15,34-19,-1 0,1 0,0 0,0 0,0 1,0-1,-1 0,1 0,0 0,0 0,0 1,0-1,0 0,0 0,0 1,0-1,0 0,0 0,0 0,0 1,0-1,0 0,0 0,0 0,0 1,0-1,0 0,0 0,0 1,0-1,0 0,0 0,0 0,0 1,0-1,1 0,-1 0,0 0,0 0,0 1,0-1,1 0,-1 0,0 0,0 0,0 0,1 0,-1 0,0 1,0-1,0 0,1 0,-1 0,0 0,0 0,0 0,1 0,-1 0,0 0,0 0,1 0,-1 0,0 0,0 0,0-1,1 1,24 7,545 127,-434-92,-2 6,-2 6,158 90,-288-143,64 43,-62-41,0 1,0-1,-1 1,0-1,1 1,-1 0,0 0,-1 0,1 1,-1-1,0 0,2 8,-3-11,-1 1,0 0,1 0,-1-1,0 1,0 0,0 0,0 0,-1-1,1 1,0 0,-1 0,1-1,-1 1,0 0,1-1,-1 1,0-1,0 1,0-1,0 1,0-1,-1 0,1 1,-3 1,-1 1,-1-1,0 1,0-1,0 0,0-1,-11 3,-23 6,0-3,-80 8,-91-10,153-5,-202-1,0-11,-261-46,478 51,20 3,0 0,1-1,0-2,0 0,0-1,-37-18,58 24,-1 1,1-1,-1 0,1 0,-1 1,1-1,0 0,-1 0,1 0,0 0,0-1,0 1,0 0,0 0,0-1,0 1,0-1,0 1,0-1,1 1,-1-1,1 1,-1-1,1 1,0-1,0 0,-1 1,1-1,0 0,0 1,1-1,-1 0,0 1,0-1,1 1,-1-1,1 1,0-1,-1 1,1-1,0 1,0-1,0 1,0 0,0-1,0 1,0 0,0 0,1 0,-1 0,3-2,7-5,0 0,1 0,0 1,0 1,14-6,46-14,124-30,80 0,-268 54,456-67,-445 67,52-3,-66 5,0 0,0 0,0 1,0 0,0 0,0 0,0 0,0 1,-1 0,6 2,-10-4,1 1,-1-1,1 1,-1-1,1 0,-1 1,1-1,-1 1,1-1,-1 1,1 0,-1-1,0 1,1-1,-1 1,0 0,0-1,0 1,1 0,-1-1,0 1,0 0,0-1,0 1,0 0,0-1,0 1,0 0,0 0,-1-1,1 1,0 0,0-1,-1 1,1-1,0 1,-1 0,1-1,0 1,-1-1,1 1,-1-1,1 1,-1 0,-6 6,0-1,1 1,-2-1,1 0,-1-1,0 0,-8 4,-74 33,69-33,-931 339,897-329,-11 3,-14 7,-3-4,-165 29,245-53,1-1,0 0,0 1,-1-1,1 0,0 0,-1 0,1 0,0-1,0 1,-1-1,1 1,0-1,0 0,0 0,0 0,0 0,0 0,0 0,0-1,0 1,0 0,1-1,-4-3,4 2,0 1,1-1,-1 0,0 0,1 0,-1 0,1 0,0 0,0 0,0 1,1-1,-1 0,1 0,0 0,-1 0,1 1,0-1,2-3,3-7,0 1,1 0,1 0,0 1,0 0,1 0,1 1,0 0,0 1,1 0,0 0,17-9,8-3,1 2,71-26,-32 20,1 3,0 4,2 3,-1 4,2 3,137 4,-192 4,0 2,0 1,0 0,33 11,-53-13,0 1,1 1,-1-1,0 1,0-1,0 2,-1-1,1 0,-1 1,0 0,4 4,-5-5,-2 0,1 0,0 0,-1 1,1-1,-1 0,0 0,0 1,0-1,0 1,-1-1,0 1,1-1,-1 1,-1-1,1 1,0-1,-1 1,-1 4,-2 3,0 0,0 0,-1-1,-1 1,0-1,0-1,-1 1,0-1,-1 0,0-1,0 1,0-2,-1 1,-1-1,-11 6,-8 5,-1-1,-1-2,-1-1,-37 11,-15-1,0-4,-2-4,-100 6,-265-2,439-20,-213 2,-248-29,447 24,-80-13,98 15,0-1,0 0,1-1,-1 0,1 0,0 0,0-1,0 0,-10-8,16 11,0 0,-1-1,1 1,0-1,0 1,0-1,0 0,0 1,0-1,0 0,1 1,-1-1,1 0,-1 0,1 0,0 0,0 1,0-1,0 0,0 0,0 0,0 0,0 0,1 0,-1 1,1-1,-1 0,1 0,0 1,0-1,0 0,0 1,2-4,4-3,0-1,0 1,1 0,0 1,11-8,11-7,1 1,0 2,51-22,114-37,-166 67,238-79,551-109,297 69,-721 122,-384 8,-1 0,0 0,0 0,0 1,-1 0,1 1,0 0,0 1,-1-1,0 2,1 0,-1 0,10 6,-17-8,-1-1,0 1,1-1,-1 1,0-1,0 1,0 0,0 0,0 0,0 0,0 0,-1-1,1 1,0 1,-1-1,0 0,0 0,1 0,-1 0,-1 0,1 0,0 0,0 0,-1 0,1 0,-1 0,0 0,1 0,-2 2,-3 6,0 0,-1-1,0 0,-8 10,12-17,-36 44,-3-1,-2-2,-66 51,-158 100,225-165,31-22,-31 22,-50 26,80-48,0-1,-1-1,1 0,-1-1,-1 0,1-1,0-1,-1 0,-18 0,30-2,0 0,0 0,-1 0,1 0,0-1,0 1,0-1,0 1,0-1,0 0,0 0,0 0,0 0,0 0,0 0,0-1,1 1,-1-1,1 1,-1-1,1 1,-1-1,1 0,0 0,0 0,0 0,0 0,0 0,0 0,0-3,0 0,1 1,0 0,-1-1,2 1,-1 0,0-1,1 1,0 0,0-1,0 1,1 0,-1 0,1 0,0 0,4-5,5-6,1 0,1 1,0 0,1 1,0 0,1 1,0 1,1 1,18-10,22-8,86-32,-62 30,1 3,2 4,0 3,107-10,-147 33,-42-3,0 0,0 0,-1 1,1-1,0 1,0-1,0 0,0 1,0 0,0-1,-1 1,1 0,0-1,0 1,-1 0,1 0,-1-1,1 1,-1 0,1 0,0 2,-1 0,-1 0,1 0,-1 0,1 0,-1 0,0 0,-1 0,1 0,0 0,-1-1,1 1,-1 0,0-1,0 0,0 1,0-1,-1 0,1 0,-5 3,-24 22,-2-1,-1-2,-1-1,-75 35,-167 56,256-106,-187 65,-2-9,-308 53,492-112,15-3,1 1,-1-2,0 1,0-1,0-1,0 0,0-1,-17-3,27 4,-1-1,1 1,0-1,-1 1,1-1,0 0,0 0,0 0,0 0,0 0,0 0,0 0,0 0,0 0,0 0,0 0,1 0,-1-1,0 1,1 0,-1-1,1 1,-1 0,1-1,0 1,0-1,0 1,0-1,0 1,0 0,0-1,0 1,0-1,0 1,1 0,-1-1,1 1,-1 0,1-1,0 1,-1 0,1 0,1-3,4-5,-1 0,1 1,0-1,14-13,10-6,1 2,2 1,0 1,2 2,0 2,1 1,48-18,-1 6,2 4,110-21,126-5,-258 47,-1 2,1 4,72 7,-126-6,1 0,-1 1,1 0,-1 0,0 1,0 1,0-1,0 1,-1 1,0 0,11 7,-15-8,0 0,0 0,-1 1,0-1,1 0,-2 1,1 0,0 0,-1 0,0 0,0 0,-1 0,1 1,-1-1,0 1,-1-1,1 1,-1-1,0 1,-1 6,0 1,-1-1,0 1,-1 0,0-1,-1 0,0 0,-1 0,-1 0,0-1,0 1,-11 13,5-11,0 1,-1-2,-1 0,0 0,-1-2,0 0,-19 10,-3-1,0-3,-1-1,-1-2,-1-1,0-2,-58 7,-42-1,-1-6,-260-14,383 3,-1 0,1-2,0 0,0-1,0-1,0-1,1-1,-30-13,44 18,0-1,0 1,1-1,-1 0,1 0,-1 0,1 0,0-1,0 1,0 0,0-1,0 0,0 1,1-1,-1 0,1 0,0 0,0 0,0 0,-1-6,2 4,1 1,-1 0,1 0,0-1,0 1,0 0,1 0,-1 0,1 0,0 0,0 0,0 1,5-6,6-6,0 1,1 0,1 1,0 1,30-19,2 3,2 3,1 2,1 2,1 3,104-23,-34 18,190-9,-244 26,0 4,0 2,-1 3,116 21,-170-21,1 1,-2 0,1 1,0 0,-1 1,14 9,-24-14,-1 0,1 0,0 0,0 0,-1 1,1-1,-1 0,1 1,-1-1,1 1,-1 0,0-1,0 1,0 0,0 0,0 0,0 0,-1 0,1 0,0 0,-1 0,0 0,1 0,-1 0,0 0,0 0,0 0,-1 0,1 0,0 1,-1-1,1 0,-1 0,0-1,0 1,1 0,-1 0,-1 0,1 0,0-1,0 1,-1 0,1-1,0 1,-1-1,-2 2,-5 5,0-1,0 0,-1-1,0 0,0 0,-1-1,1-1,-1 0,-15 4,-16 3,-51 4,88-14,-423 32,-2-34,414 1,-5 0,-1 0,1-1,-1-2,1 0,-32-9,51 11,0 1,0-1,0 0,0 0,0 0,0 0,0 0,0 0,0-1,0 1,1-1,-1 1,1-1,-1 0,1 1,0-1,-3-3,4 3,0 1,0 0,-1-1,1 1,0-1,0 1,0-1,1 1,-1-1,0 1,0-1,1 1,-1 0,1-1,-1 1,1 0,0-1,-1 1,3-2,3-4,0 0,1 0,-1 1,1 0,1 1,14-9,33-16,-1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29:58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46 454,'-10'-51,"2"18,-20-114,29 140,-1 1,1 0,0 0,0-1,0 1,1 0,0 0,1 0,-1 0,1 1,0-1,0 1,1-1,0 1,0 0,0 1,7-7,4-4,1 1,0 0,1 2,19-12,-25 18,0 1,1 0,0 1,0 1,0-1,0 2,0 0,20-1,106 5,-65 0,-62-1,-1-2,0 1,-1 1,1 0,0 0,14 4,-20-3,-1-1,0 1,0-1,0 1,0 0,0 1,0-1,0 0,-1 1,1-1,-1 1,0 0,1 0,-1 0,-1 0,1 0,0 1,1 5,7 22,-1 1,-2 0,-2 1,3 48,6 33,-13-110,0 0,-1 0,1-1,-1 1,0 0,0 0,0 0,0 0,-1 0,0-1,0 1,0 0,0 0,0-1,-1 1,-2 5,1-6,0 0,0 0,-1 0,1 0,0-1,-1 0,0 1,0-1,1 0,-1-1,0 1,-1-1,1 0,-6 2,-127 24,119-24,0-1,-1-1,1 0,-1-2,-27-4,42 4,1 0,-1 0,1 0,-1-1,1 1,0-1,0 0,0 0,0-1,0 1,0 0,0-1,1 0,-1 0,1 0,0 0,0 0,0 0,0 0,1-1,-1 1,1-1,0 1,0-1,0 1,0-1,1 0,-1 1,1-1,0 0,0 0,0 1,1-1,1-6,-2 6,1-1,0 0,0 1,0-1,1 1,-1-1,1 1,0 0,0 0,1-1,-1 1,1 1,0-1,0 0,0 1,1 0,-1-1,1 1,0 0,-1 1,2-1,-1 1,0 0,0 0,1 0,-1 1,7-2,-8 3,1 0,0 0,-1 1,1-1,-1 1,1 0,-1 0,1 0,-1 1,0-1,1 1,-1 0,0 0,0 0,0 0,0 0,-1 1,1-1,-1 1,1 0,-1 0,0 0,0 0,0 0,-1 0,1 0,-1 1,2 5,3 7,0 0,-1 1,-2 0,4 28,-6-41,1 14,-1-1,-1 31,0-45,0 0,-1 0,1 1,-1-1,1 0,-1 0,0 0,0 0,0 0,-1 0,1 0,-1-1,1 1,-1 0,0-1,0 1,0-1,-1 0,1 1,0-1,-1 0,-3 2,4-4,0 0,0 0,0 0,1 0,-1 0,0 0,0 0,0-1,0 1,1 0,-1-1,0 0,0 1,1-1,-1 0,1 0,-1 0,1 0,-1 0,1-1,-1 1,1 0,0-1,0 1,0 0,0-1,0 0,0 1,-1-3,-26-49,27 50,-1 0,1 1,0-1,0 0,0 0,1 1,-1-1,1 0,-1 0,1 0,0 0,0 0,1 0,-1 0,0 0,1 1,0-1,0 0,0 0,2-4,-1 4,0 1,1-1,-1 1,1 0,0 0,0 0,-1 0,1 0,0 1,0-1,1 1,-1 0,0 0,0 0,1 1,-1-1,6 0,-3 0,0 1,0-1,-1 1,1 0,0 0,0 1,0 0,0 0,5 2,-2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00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339 361,'36'-1,"0"-2,0-2,-1-1,0-1,0-3,-1 0,56-26,-86 34,1 0,-1-1,0 1,0-1,0 0,0 0,-1 0,1-1,-1 1,0-1,0 0,0 0,0 0,-1 0,0 0,0 0,0-1,0 1,0-1,-1 0,0 1,0-1,-1 0,1 0,-1 1,0-1,0 0,0 0,-2-7,1 6,-1-1,0 1,0 0,0-1,-1 1,0 0,0 1,-1-1,0 0,0 1,0 0,0 0,-1 0,0 0,0 1,0 0,0 0,-1 0,0 1,1 0,-8-3,-12-4,-57-19,75 28,0 0,0 0,0 0,0 1,0 0,0 0,0 1,0-1,0 2,-10 2,-320 125,317-122,9-4,0 1,0 0,1 1,-13 7,21-11,0 1,-1-1,1 1,0 0,0 0,0 0,1 0,-1 0,0 0,1 1,-1-1,1 0,0 1,0-1,0 1,0 0,0-1,1 1,-1 0,1-1,-1 1,1 4,1 10,0 0,1 0,1 0,0 0,1 0,1-1,10 24,-5-20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04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24 226,'32'2,"0"0,49 12,-3-1,382 43,10-39,-464-18,0-1,0 1,1-1,-1 0,0-1,-1 0,1 0,0 0,-1 0,1-1,-1 0,0 0,-1 0,1-1,-1 0,0 0,0 0,0 0,4-8,0-1,0 1,-1-1,0-1,-1 1,-1-1,7-30,-12 43,0 1,1-1,-1 0,0 0,0 0,0 1,0-1,0 0,0 0,-1 0,1 1,-1-1,1 0,-1 0,0 1,1-1,-1 0,0 1,0-1,0 1,0-1,0 1,-1 0,1-1,0 1,-1 0,1 0,-1 0,1 0,-4-1,-3-1,-1 0,1 1,-1 0,1 0,-14 0,-6-2,-105-18,-1 5,-220 0,337 19,1 1,0 0,-1 1,-16 6,-22 5,-339 57,342-65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38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561 587,'52'2,"69"12,-4 1,700 5,-793-21,70-5,-89 5,0 0,0 0,0 0,1-1,-2 1,1-1,0-1,0 1,-1 0,1-1,-1 0,1 0,6-7,-9 6,0 0,0 1,-1-1,1 0,-1 0,1 0,-1 0,-1 0,1-1,-1 1,1 0,-1 0,0-1,-1 1,1 0,-1 0,0 0,-2-7,-3-9,0 0,-13-25,18 42,-12-24,0 0,-1 1,-2 1,-1 0,-1 1,0 1,-26-24,27 32,-1 1,-1 0,0 1,-1 1,0 1,0 0,-2 2,1 1,-1 0,-29-6,-113-14,0 7,-192 1,33 18,274 5,1 2,-1 1,2 3,-69 21,107-27,1 0,-1 1,1 0,0 0,0 1,0 0,1 0,-1 0,1 1,-9 10,13-12,1-1,-1 1,1 0,0 0,0 0,0 0,1 1,0-1,-1 1,1-1,1 0,-1 1,1 0,0-1,0 1,0-1,0 1,1-1,0 1,0-1,2 8,5 7,0 0,1 0,1-1,0-1,2 0,0 0,1-1,0 0,22 18,0-2,0-3,3-1,43 26,-39-31,0-2,1-2,0-1,2-3,0-1,1-2,0-3,0-1,1-3,0-1,85-5,-121 0,1 0,-1-1,0 0,0-1,0 0,0-1,11-5,-18 6,1 1,-1-1,0 0,0-1,0 1,0 0,-1-1,1 0,-1 0,0 0,0-1,-1 1,1 0,-1-1,0 0,0 0,2-8,-2 0,1-1,-2 1,0-1,-1 1,0-1,-1 1,0-1,-1 1,0 0,-2 0,1 0,-2 0,1 0,-2 1,0 0,0 0,-1 0,0 1,-1 0,-1 0,0 1,0 0,-15-11,10 8,-1 0,-1 2,0 0,-1 0,0 2,-1 0,0 1,0 0,-1 2,0 0,0 1,0 1,0 1,-1 1,-34 0,45 3,-1 0,1 1,0 0,0 1,1 0,-1 0,0 1,1 0,0 1,0-1,0 2,1-1,0 1,0 0,0 1,0-1,1 1,1 0,-1 1,1 0,0 0,-4 9,5-8,0 0,0 1,0-1,2 1,-1 0,1 0,0 0,1 0,1 0,-1 0,1 0,1 0,0 0,1 0,-1 0,2 0,0 0,0-1,0 1,8 13,0-6,1-1,1 0,0-1,1-1,1 0,0 0,1-2,0 0,1-1,28 15,6-2,0-1,86 24,-44-20,103 15,-150-35,0-2,0-2,1-2,65-7,-99 4,1 0,-1-1,0-1,23-9,-33 11,-1 1,1 0,-1-1,1 1,-1-1,0 0,1 0,-1 0,0 0,0 0,0 0,2-5,-4 6,1-1,-1 1,1-1,-1 1,0-1,0 1,0-1,0 1,0-1,0 1,0-1,0 1,0-1,-1 1,1-1,-1 1,1-1,-1 1,0 0,1-1,-1 1,0 0,0-1,0 1,-2-2,-5-5,0 0,0 1,-1 0,0 0,-1 1,0 0,1 0,-2 1,1 1,-1 0,-16-4,-15-3,-69-7,103 16,-63-6,-1 3,-112 5,173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41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1209,'1'0,"-1"1,0-1,0 1,0-1,0 0,1 1,-1-1,0 1,0-1,1 0,-1 1,0-1,1 0,-1 1,0-1,1 0,-1 1,0-1,1 0,-1 0,1 0,-1 1,1-1,-1 0,0 0,1 0,-1 0,1 0,-1 0,1 0,-1 0,1 0,-1 0,1 0,-1 0,0 0,1 0,-1 0,1-1,-1 1,1 0,-1 0,27-9,15-10,-8 3,59-18,-84 31,0 1,-1 0,1 0,0 1,1 1,-1-1,0 1,0 1,0-1,0 2,0-1,11 4,-17-4,-1 0,1 1,0-1,-1 0,1 1,-1-1,0 1,0 0,1-1,-1 1,0 0,0 1,-1-1,1 0,0 0,-1 1,0-1,1 1,-1 0,0-1,0 1,0 0,-1-1,1 1,-1 0,1 0,-1 0,0-1,0 1,0 0,-2 5,1-3,0 1,0-1,-1 0,0 0,0 0,0-1,-1 1,1 0,-1-1,0 0,-1 1,1-1,-1-1,0 1,0 0,-5 3,8-6,-1 0,0 0,0 1,0-1,-1 0,1 0,0-1,0 1,0 0,-1-1,1 0,0 1,-1-1,1 0,0 0,-1 0,1 0,0-1,-5 0,4-1,-1 0,1 0,0 0,0 0,0 0,0-1,0 0,1 1,-1-1,1 0,-1 0,1 0,0-1,-2-5,-2-4,0 0,2 0,0-1,0 1,1-1,1 0,0 0,1 0,0 0,1 0,3-18,2-11,3 1,20-69,-9 51,2 2,3 0,49-84,-55 110,2 2,2 1,0 0,2 2,1 0,1 2,45-34,-61 52,0 0,1 0,0 1,0 1,1 0,-1 0,1 1,0 1,0 0,1 0,-1 1,0 1,1 0,-1 1,1 0,18 3,-18 0,-1 0,1 1,-1 0,-1 1,1 1,-1 0,0 0,0 1,0 1,-1 0,0 0,-1 1,0 0,0 0,11 18,-9-12,-1 0,-1 1,0 0,-1 0,6 19,-13-29,1-1,-1 0,0 1,0-1,0 1,-1-1,0 1,0-1,-2 9,2-11,-1-1,0 1,0 0,0-1,0 1,-1 0,1-1,-1 0,0 1,1-1,-1 0,0 0,0 0,0 0,-1 0,1 0,0-1,-1 1,-2 1,-4 0,0 0,0 0,0-1,0 0,0-1,0 0,0 0,-1-1,1 0,0-1,0 0,-1-1,1 1,-14-6,-8-3,1-1,0-1,-34-20,8 0,1-2,-61-51,87 61,1-1,1-2,1 0,2-2,-26-38,44 57,0-1,0 1,1-1,1 0,-6-19,9 26,0 0,1 0,-1 1,1-1,-1 0,1 0,0 0,1 0,-1 0,1 0,0 0,-1 1,2-1,-1 0,0 1,1-1,0 1,4-7,-5 8,0 1,0 0,0-1,0 1,1 0,-1 0,0 0,1 0,-1 0,0 0,1 1,-1-1,1 0,0 1,-1-1,1 1,0-1,-1 1,1 0,0 0,-1 0,1 0,0 0,-1 0,1 0,0 1,-1-1,1 0,-1 1,1 0,0-1,-1 1,1 0,-1 0,0-1,1 1,-1 1,0-1,2 1,4 7,0-1,0 1,-1 0,-1 1,1 0,-2 0,1 0,-1 0,-1 0,0 1,0 0,1 16,0 16,-2 1,-1 0,-3 0,-1-1,-3 1,-15 63,-3-16,-3-1,-42 92,1-30,66-149,1-1,0 1,0-1,0 1,0-1,0 1,1-1,-1 1,1 0,0 0,0-1,0 1,0 0,0-1,0 1,1 0,-1-1,1 1,0 0,0-1,0 1,0-1,0 1,0-1,1 0,-1 1,1-1,0 0,3 3,12 8,0 0,30 16,-12-8,199 140,-199-133,-1 2,-1 1,-1 1,36 50,-49-49,-17-24,-5-8,-5-12,6 7,1-1,0 0,0 0,1 0,-1 0,1 0,0 0,0 0,1 0,-1 0,1 0,0 0,1 0,-1 0,1 0,0 1,0-1,3-5,0 2,0 0,1 1,-1-1,2 1,-1 0,1 1,0-1,0 1,10-6,4 5,-14 11,-18-2,-18-14,-40-41,59 43,0 0,-1 1,0 1,-1 0,0 0,0 1,0 1,-1 0,0 0,-17-4,25 10,-1 0,1 0,0 1,-1-1,1 1,0 0,0 1,-1-1,1 1,0 0,0 0,1 1,-10 5,-23 10,36-18,0 1,0-1,0 0,0 0,0 0,0 0,0 0,0 0,0 0,0 0,0-1,0 1,0 0,0-1,0 1,0 0,0-1,0 1,0-1,1 1,-1-1,0 0,0 1,1-1,-1 0,0 0,1 1,-1-1,0 0,1 0,-1 0,1 0,0 0,-1 0,1 0,0 0,-1 0,1 0,0 0,0 0,0 0,0 0,0 0,0 0,0-1,1-15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43.6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132 143,'0'-2,"1"1,0 0,0 0,-1 0,1 0,0 0,0 0,0 0,0 0,0 0,0 0,0 1,1-1,-1 0,0 1,0-1,1 1,-1-1,0 1,0 0,1-1,-1 1,1 0,-1 0,0 0,3 0,1-1,535-108,-522 106,-1-1,0 1,1 1,34 0,-51 2,0 0,0 0,-1 0,1 0,0 0,0 0,-1 0,1 0,0 0,0 0,-1 1,1-1,0 0,-1 1,1-1,0 0,-1 1,1-1,0 1,-1-1,1 1,-1-1,1 1,-1-1,1 1,-1 0,0-1,1 1,-1 0,1 0,-1 1,0-1,-1 0,1 1,0-1,-1 1,1-1,-1 0,1 1,-1-1,0 0,1 0,-1 0,0 1,-2 0,-37 35,23-27,0-1,-1-1,0 0,0-1,-20 4,31-9,0 0,0-1,0 0,0 0,-1 0,1-1,0 0,0 0,0-1,-1 0,1 0,0-1,0 0,0 0,1-1,-13-6,17 8,0-1,0 1,0-1,0 0,0 0,1 0,-1 0,0 0,1 0,0 0,-1-1,1 1,0 0,0-1,0 1,1-1,-1 1,1-1,-1 1,1-4,0 4,0 0,0 0,1 1,-1-1,1 0,-1 1,1-1,0 0,0 1,-1-1,1 1,0-1,1 1,-1-1,0 1,0 0,0 0,1-1,-1 1,1 0,-1 0,1 0,-1 1,1-1,-1 0,1 1,0-1,0 0,-1 1,4-1,12-1,-1 1,1 1,0 0,-1 1,1 1,-1 0,1 1,-1 1,0 1,0 0,-1 1,0 1,0 0,0 1,-1 1,0 0,0 0,14 15,-26-21,0-1,0 1,0 0,-1 0,1 0,0 0,-1 1,0-1,0 0,0 0,0 1,-1-1,1 1,-1-1,0 0,0 1,0-1,0 1,-1-1,0 1,1-1,-1 0,0 1,-1-1,1 0,0 0,-1 0,0 0,-2 4,-3 3,1 0,-1-1,-1 0,0 0,0-1,-1 0,0 0,-10 6,-11 4,0-2,-2-1,0-2,0-1,-1-1,-44 8,10-7,0-2,-90 1,136-10,0-2,0 0,0-1,-23-5,39 6,0 0,1 0,-1-1,0 0,0 0,1 0,-1-1,1 1,0-1,-1 0,1 0,1-1,-1 1,0-1,1 0,0 0,0 0,0 0,0 0,1-1,-1 1,-1-7,2 4,0-1,0 1,0-1,1 1,0-1,1 1,0-1,0 0,1 1,1-9,-1 11,0 1,0 0,1 0,0 0,0 1,0-1,0 0,0 1,1-1,-1 1,1 0,0 0,0 0,0 0,1 0,-1 1,1-1,-1 1,5-2,10-4,0 1,0 1,1 0,0 2,0 0,0 1,0 1,1 0,-1 2,33 3,-36-2,1 2,-1 0,0 1,0 0,0 1,-1 1,0 1,0 0,0 1,-1 0,0 1,24 21,-34-26,0 0,1 1,-1 0,-1-1,1 2,-1-1,0 0,0 1,0-1,-1 1,0 0,0-1,1 8,-3-10,0 0,0-1,0 1,0-1,0 1,-1 0,1-1,-1 1,0-1,0 1,0-1,0 1,0-1,0 0,-1 1,1-1,-1 0,0 0,0 0,1 0,-1-1,0 1,-1 0,1-1,0 1,0-1,-1 0,1 0,0 0,-1 0,-4 1,-14 4,1 0,-2-2,1 0,0-1,-1-2,1 0,-1-1,-26-4,45 4,0-1,0 0,1 0,-1 0,0-1,0 1,1-1,-1 1,1-1,0 0,-1 0,1 0,0 0,0 0,0 0,1-1,-1 1,0-1,1 1,0-1,-1 0,-1-5,-1-6,0 0,1 0,-3-20,5 25,-1-5,0 0,1-1,0 1,1 0,4-28,-3 37,0 1,0-1,1 1,-1 0,1 0,0 0,1 0,-1 0,0 0,1 1,0-1,0 1,0-1,1 1,-1 0,1 0,-1 1,1-1,0 1,0 0,0 0,0 0,5-1,13-4,1 1,-1 1,1 1,0 1,0 1,0 1,0 2,1 0,-1 1,34 7,-55-8,0-1,0 1,0-1,0 1,-1 0,1 0,0 0,0 0,0 0,-1 0,1 0,0 1,-1-1,1 0,-1 1,0-1,1 1,-1 0,0 0,0-1,0 1,0 0,0 0,-1 0,1 0,-1 0,1 0,-1 0,1 0,-1 0,0 0,0 0,0 0,0 0,-1 0,1 0,0 0,-1 0,0 0,1 0,-1 0,0 0,0 0,0 0,0-1,-1 3,-5 7,0 0,0-1,-1 0,-1 0,1-1,-13 10,4-3,-40 24,50-36,-1 0,1 0,-1 0,0-1,0 0,0-1,-1 0,-14 2,21-4,1 1,-1-1,0 0,0 0,1 0,-1 0,0-1,1 1,-1 0,0-1,1 1,-1-1,1 1,-1-1,0 0,1 0,0 0,-1 0,1 0,-1 0,1 0,0 0,0 0,0-1,0 1,0 0,0-1,0 1,0-1,0 1,1-1,-1 0,1 1,-1-1,0-1,1-1,0-1,0 1,0 0,0 0,0-1,1 1,0 0,0 0,0 0,0 0,1 0,3-8,7-5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14.8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38 318,'0'-18,"1"0,0 0,7-29,-8 43,1 1,0-1,0 1,0-1,0 1,1-1,-1 1,1 0,0 0,0 0,0 0,0 0,0 1,1-1,0 0,-1 1,1 0,0 0,0 0,0 0,0 0,0 0,1 1,-1-1,6 0,-7 1,0 1,-1 0,1 0,0-1,-1 1,1 1,0-1,-1 0,1 0,0 1,-1-1,1 0,-1 1,1 0,0-1,-1 1,1 0,-1 0,0 0,1 0,-1 0,0 0,0 0,2 2,-1 0,-1 0,1 0,-1-1,0 1,0 0,0 0,0 0,-1 0,1 0,-1 0,0 1,0 4,0-3,0 0,0-1,-1 1,1 0,-1-1,-1 1,1-1,-1 1,1-1,-1 0,0 1,-1-1,1 0,-1-1,0 1,0 0,0-1,-5 5,5-6,0 0,1 0,-1-1,0 0,0 1,0-1,0 0,-1 0,1-1,0 1,0-1,0 1,-1-1,1 0,0 0,-1-1,1 1,-5-2,5 1,0-1,1 1,-1-1,1 0,-1 0,1 0,0 0,0 0,0 0,0-1,0 1,0-1,1 1,-1-1,1 0,-2-2,-2-9,1-1,0 0,1 1,1-1,0 0,0-21,2 30,0-1,0 1,0-1,0 1,1-1,0 1,1-1,-1 1,1 0,4-8,-4 11,1 0,-1 0,1 0,0 0,0 0,1 0,-1 1,0-1,1 1,-1 0,1 0,0 0,0 1,0 0,0-1,0 1,6-1,40-5,0 1,0 2,0 3,84 8,-121-6,0 0,-1 1,1 1,-1 0,0 1,0 0,0 1,0 0,16 10,-25-13,0 1,0-1,0 0,-1 1,1 0,-1 0,1 0,-1 0,0 0,0 0,0 0,-1 0,1 1,-1-1,0 1,1 0,-2-1,1 1,0 0,-1-1,0 1,1 0,-2-1,1 1,0 0,-1 0,1-1,-1 1,0 0,-1-1,1 1,0-1,-1 0,0 1,0-1,-3 5,-8 9,0 0,-2 0,0-1,0-1,-1 0,-1-2,0 0,-1 0,-1-2,0 0,0-1,-27 9,40-17,0-1,-1 1,1-1,-1-1,1 1,-1-1,0 0,1 0,-1-1,1 0,-1 0,1-1,0 0,0 0,-1 0,1-1,0 1,1-2,-1 1,1-1,-1 1,1-1,-8-9,7 8,1-1,1 0,-1 1,1-2,0 1,0 0,0-1,1 0,0 0,1 0,-1 0,1 0,1 0,-1-1,1 1,1-1,-1 1,1-1,1 1,1-13,-1 17,-1 1,1 0,-1-1,1 1,0 0,0 0,0 0,0-1,1 1,-1 0,0 1,1-1,-1 0,1 0,0 0,0 1,0-1,0 1,0 0,0-1,0 1,0 0,0 0,0 0,1 1,-1-1,0 1,1-1,-1 1,1 0,-1-1,0 1,1 0,-1 1,1-1,2 1,1 0,-1 0,0 1,0-1,0 1,0 0,0 0,0 1,-1-1,1 1,-1 0,0 1,0-1,0 1,0 0,5 6,-6-5,1 1,-1 0,0 0,-1 0,1 0,-1 0,-1 1,3 11,-4-16,0 0,1 0,-1-1,0 1,0 0,-1 0,1-1,0 1,-1 0,1-1,0 1,-1 0,0-1,1 1,-1-1,0 1,0-1,0 1,0-1,0 0,0 1,-1-1,1 0,0 0,-1 0,1 0,-1 0,1 0,-1 0,1 0,-1-1,1 1,-1-1,0 1,1-1,-1 1,-2-1,-1 1,0-1,0 0,0 0,0 0,0 0,0-1,1 1,-1-1,0-1,0 1,0-1,1 0,-1 0,1 0,0 0,-1-1,1 0,0 0,0 0,1 0,-1-1,1 1,0-1,-1 0,2 0,-1 0,0 0,1-1,0 1,0-1,0 0,1 1,-1-1,1 0,0 0,0 0,1 0,0 0,0 0,1-8,-1 10,0 0,0 1,1-1,0 0,-1 1,1-1,0 1,0-1,0 1,0 0,1-1,-1 1,1 0,-1 0,1 0,0 0,0 0,0 0,0 1,0-1,4-2,-1 2,1-1,-1 1,1 0,0 0,0 1,0-1,0 1,7 0,6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19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1 162,'567'37,"-149"-3,-551-38,-182 17,311-12,9 0,28 2,50-1,269-3,-319-2,-33 3,0 0,0 0,0 0,-1-1,1 1,0 0,0 0,0 0,0 0,-1 0,1-1,0 1,0 0,0 0,0 0,0-1,-1 1,1 0,0 0,0 0,0-1,0 1,0 0,0 0,0-1,0 1,0 0,0 0,0 0,0-1,0 1,0 0,0 0,0-1,0 1,0 0,0 0,0 0,1-1,-1 1,0 0,0 0,0 0,0-1,0 1,0 0,1 0,-1 0,0 0,0-1,0 1,1 0,-1 0,0 0,0 0,0 0,1 0,-1 0,0 0,0 0,1 0,-1 0,0 0,0 0,1 0,-23-11,-79-22,-1 4,-197-27,215 42,266 9,-151 4,24 0,90-13,-138 12,-8 0,-18-2,-32 2,-76 12,121-8,9 0,21 3,37 2,207 0,-624 3,337-7,41 0,41-2,91-1,-49-5,129-22,126-42,-330 65,0 1,1 1,-1 1,32 5,19-1,-78-4,0 1,1 0,-1 0,0 0,1 1,-1-1,0 1,1-1,-1 1,0 0,0 1,0-1,0 0,0 1,0 0,0-1,-1 1,1 0,0 1,-1-1,0 0,1 1,-1-1,0 1,0 0,-1 0,1 0,-1 0,3 4,-1 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21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5078 890,'-3'-42,"-1"0,-18-74,4 22,14 70,-18-103,6 0,0-168,16 294,0 0,0 0,0 0,0 0,1 0,-1 0,0 0,1 0,-1 0,1 1,-1-1,1 0,-1 0,1 0,-1 0,1 1,0-1,0 0,-1 1,1-1,0 1,0-1,0 1,0-1,0 1,0-1,-1 1,1 0,0-1,0 1,0 0,0 0,0 0,0 0,0 0,0 0,0 0,0 0,0 0,0 0,0 1,0-1,0 0,0 1,1 0,57 22,-43-16,85 29,1-5,1-5,1-4,181 15,431-19,-623-18,252-11,549-86,-325 46,1 47,-388 5,1 0,0 8,0 8,253 56,-431-72,8 2,-1 0,0 1,16 8,-27-12,1 0,-1 1,0-1,0 1,0-1,1 1,-1 0,0-1,0 1,0 0,0 0,0 0,0 0,0 0,0 0,-1 0,1 0,0 0,0 0,-1 0,1 0,-1 0,1 1,-1-1,0 0,1 0,-1 1,0-1,0 0,0 1,0-1,0 0,0 1,0-1,0 0,-1 1,1-1,0 0,-1 0,1 0,-1 1,0-1,0 1,-9 10,0 0,0 0,-1-1,-1-1,0 0,0-1,-1 0,-20 11,-19 6,-56 19,-1-5,-190 43,-139-10,-93-23,-191-24,-189-36,-119-34,-1430-150,19-69,1911 201,367 44,73 9,-114-26,196 33,10 0,29 2,743 45,-249-10,2573 64,-2072-77,-746-15,2996 34,-3217-39,1 3,-1 2,60 16,14 2,1372 141,-1452-162,-35-4,1 1,0 1,-1 1,1 0,29 10,-47-13,-1 0,1 0,-1 1,0-1,1 0,-1 0,1 0,-1 0,1 1,-1-1,0 0,1 1,-1-1,0 0,1 1,-1-1,0 0,1 1,-1-1,0 0,0 1,0-1,1 1,-1-1,0 1,0-1,0 0,0 1,0-1,0 1,0-1,0 1,0-1,0 1,0-1,0 1,0-1,0 1,0-1,0 0,0 1,-1-1,1 1,0-1,0 1,0-1,-1 0,1 1,0-1,-1 0,1 1,0-1,-1 0,1 1,0-1,-1 0,1 0,-1 0,1 1,-1-1,-15 9,0-1,0-1,0-1,-1 0,0-1,0 0,-26 2,1 2,-1302 226,1011-184,-785 118,1019-153,71-8,38-4,48-4,-54 0,115-2,140 0,-220 4,-37-1,-26 1,-273-2,2-11,-1074-70,622 33,501 33,155 7,82 6,10 0,40-1,741 7,-444 3,789 4,-983-11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02.4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40,'74'1,"0"0,0-2,0-4,98-18,-133 17,1 2,-1 1,79 6,-24 0,60-3,-139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23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1 107,'33'-2,"0"-1,55-13,-23 3,111-17,344-12,-516 43,-9 1,-24 7,-43 8,45-11,11-4,1 2,-1 0,-21 9,36-13,1 0,0 0,0 0,-1 0,1 0,0 0,0 0,-1 0,1 1,0-1,0 0,0 0,-1 0,1 0,0 0,0 0,0 1,-1-1,1 0,0 0,0 0,0 1,0-1,-1 0,1 0,0 0,0 1,0-1,0 0,0 0,0 1,0-1,0 0,0 0,0 1,0-1,0 0,0 0,0 1,0-1,0 0,0 0,0 1,0-1,0 0,0 0,1 1,-1-1,0 0,0 0,0 0,0 1,0-1,1 0,-1 0,0 0,0 1,23 9,34 4,444 44,-96-16,-568-41,-4-3,-449 3,615-1,-1-1,1 1,-1 0,1 0,0 0,-1 0,1 0,0 0,-1 1,1-1,0 0,-1 1,1-1,0 1,-1-1,1 1,-2 1,23 6,45 6,136 10,-287-22,70-3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37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45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38 161,'122'-4,"139"-21,115-40,-28 5,-320 57,-1 0,1 2,0 1,44 6,-71-6,1 0,0 0,-1 1,1-1,0 0,-1 1,1-1,0 1,-1-1,1 1,-1 0,1-1,-1 1,1 0,-1 0,0 0,1 0,-1 1,0-1,0 0,0 0,0 1,0-1,0 1,0-1,0 1,-1-1,1 1,-1-1,1 1,-1 0,1-1,-1 1,0 0,0-1,0 1,0 0,0-1,0 1,0 0,-1-1,1 1,0 0,-1-1,0 1,1 0,-1-1,-1 2,-1 3,0 0,0-1,0 0,-1 0,0 0,0 0,0 0,-1-1,1 0,-1 0,0 0,-6 3,-2-2,-1 0,0-1,0-1,0 0,0-1,-21 0,-12 3,-236 38,-175 22,455-63,17 1,28 1,115 1,1-6,267-37,-346 30,112 4,-113 3,-460 32,-189 7,496-37,-223 14,340-18,54 5,-10 1,599-21,-631 18,2-1,-54 0,-8 0,-34-3,-290-17,-292-29,521 45,74 5,1-1,-48-8,67 6,8 0,18-2,36-1,505-18,333-30,-1315 87,383-32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46.7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0 157,'331'-18,"-171"6,930-11,-1072 24,-10-1,0 0,0 0,0 0,0-1,0 0,14-4,-76-3,-348 14,170 1,-503-38,600 29,135 1,0 1,0 0,0 0,0 0,0 0,0 0,0 0,0-1,0 1,0 0,0 0,0 0,0 0,0 0,0-1,0 1,0 0,0 0,0 0,0 0,0 0,0-1,0 1,0 0,0 0,0 0,0 0,-1 0,1 0,0-1,0 1,0 0,0 0,0 0,0 0,0 0,0 0,-1 0,1 0,0 0,0 0,0 0,0-1,0 1,-1 0,1 0,0 0,0 0,0 0,0 0,0 0,-1 0,1 0,0 0,22-9,33-8,15 3,1 3,1 3,0 3,90 6,-71 0,-17 9,-59-7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46.6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255 234,'35'-25,"2"1,1 2,1 2,1 2,1 1,58-16,-98 32,1 0,0 1,-1-1,1 1,0-1,0 1,-1 0,1 0,0 0,0 0,-1 0,1 0,0 0,-1 1,1-1,0 0,0 1,-1 0,1-1,-1 1,1 0,-1 0,1 0,-1 0,1 0,-1 0,0 0,1 0,-1 0,0 1,0-1,0 1,0-1,0 1,0-1,-1 1,1-1,0 1,-1 0,1-1,-1 1,0 0,0 0,1-1,-1 1,0 0,0 0,-1 2,0 7,0 0,-1 0,-1 0,0 0,0-1,-8 18,0-5,-2 0,0 0,-1-2,-1 0,-1 0,-1-1,-1-1,0-1,-1-1,-1 0,-1-2,-30 18,47-31,0 0,0-1,0 0,0 0,0 0,-1 0,1 0,0-1,0 0,0 0,-1 0,1-1,0 1,0-1,0 0,0 0,0-1,0 1,0-1,0 1,0-1,1-1,-1 1,1 0,-7-7,-5-4,1-2,0 0,1-1,-12-17,24 31,-38-49,3-3,2-1,-29-62,62 115,0 0,1 1,-1-1,0 0,1 0,-1 1,1-1,-1 0,1 0,0 0,0 0,0 0,0 0,0 0,0 0,0 1,1-1,-1 0,1 0,0 0,-1 0,1 1,0-1,0 0,0 1,0-1,0 1,0-1,1 1,-1-1,0 1,1 0,-1 0,1 0,-1 0,1 0,2-1,6-2,0 0,0 1,0 1,0 0,18-1,-26 2,158-10,282 16,-399-3,-14-2,1 1,-1 2,1 1,-1 1,55 17,-83-22,1 1,-1-1,1 0,-1 1,0-1,1 1,-1-1,0 1,0 0,1 0,-1-1,0 1,0 0,0 0,0 0,0 0,0 0,0 0,0 1,-1-1,1 0,0 0,-1 1,1-1,-1 0,1 1,-1-1,1 0,-1 1,0-1,0 1,0-1,0 0,0 1,0-1,0 1,0-1,-1 0,1 1,-1-1,0 2,-3 4,0-1,0 0,-1 0,0 0,0-1,-10 8,-33 29,-3-2,-1-3,-1-2,-3-2,0-3,-2-3,-1-1,-1-4,-80 20,127-40,-1 1,1-2,-1 0,1 0,-1-1,1-1,-23-4,33 5,0-1,0 0,1 1,-1-1,0 0,0 0,1-1,-1 1,1 0,-1-1,1 0,0 1,-1-1,1 0,0 0,0 0,0-1,0 1,1 0,-1-1,1 1,-1-1,1 0,0 1,0-1,0 0,1 0,-1 0,0 1,1-1,0 0,0 0,0 0,0 0,0 0,0 0,1 0,0 1,-1-1,1 0,2-3,-1-2,2 0,-1 0,1 0,1 1,5-9,32-37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57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393 300,'70'-4,"0"-3,82-18,26-3,-176 27,101-11,-81 6,-71 5,-132 7,-524 3,700-9,1-1,0 1,0-1,0 1,0-1,-1 0,1-1,0 1,1-1,-5-2,7 4,1 0,0-1,-1 1,1 0,0-1,-1 1,1 0,0-1,-1 1,1 0,0-1,0 1,-1-1,1 1,0-1,0 1,0 0,0-1,0 1,-1-1,1 1,0-1,0 1,0-1,0 1,0-1,0 1,1-1,-1 1,0-1,0 0,1 0,1-1,-1 0,0 1,1-1,-1 1,1 0,0-1,-1 1,1 0,0 0,0 0,2-1,28-13,2 2,-1 1,37-8,111-17,-143 30,-19 3,49-10,2 3,-1 3,82 1,-149 7,0 0,0 0,0 0,0 0,0 1,0-1,0 1,0-1,0 1,-1 0,1 0,0 0,0 0,-1 0,1 0,-1 0,1 1,-1-1,1 0,-1 1,0-1,0 1,0 0,2 1,-2 1,0 0,0 0,0 0,0 0,0 0,-1 0,0 0,0 0,0 0,0 0,-2 6,0 0,0 0,-1 0,0 0,0-1,-1 1,-1-1,1 0,-2 0,-7 10,-5-2,-1 0,0-2,-1 0,0-1,-2-2,1 0,-2-1,1-1,-1-1,-1-1,0-1,0-1,0-1,-46 3,66-8,0 0,0 0,0 0,0 0,0-1,0 1,0-1,0 0,1 0,-8-3,11 3,-1 1,0-1,1 1,-1-1,1 1,-1-1,1 1,-1-1,1 0,-1 1,1-1,-1 0,1 1,0-1,-1 0,1 0,0 1,0-1,0 0,0 0,-1 1,1-2,1 0,-1 0,0 0,1 0,0 0,-1 0,1 0,0 0,0 0,0 1,0-1,0 0,2-2,7-7,0 1,1-1,-1 2,2-1,0 1,0 1,14-7,97-43,-115 55,107-41,3 4,1 6,204-31,-314 63,-1 0,-1 1,0 0,1 0,-1 0,1 1,-1 0,1 1,-1-1,1 1,-1 1,0-1,12 5,-18-5,-1-1,1 0,0 1,-1-1,1 1,-1-1,1 1,-1-1,1 1,-1 0,1-1,-1 1,1-1,-1 1,0 0,1 0,-1-1,0 1,0 0,1-1,-1 1,0 0,0 0,0-1,0 1,0 0,0 0,0 0,0-1,0 1,0 0,-1 0,1 1,-18 23,-7 2,-2-1,0-1,-2-2,-58 37,33-28,-2-2,-62 22,93-41,-1-1,0-1,0-2,-1-1,1 0,-49 2,72-8,0 0,-1 0,1 0,0 0,0-1,-1 1,1-1,0 0,0 0,0 0,0-1,0 1,0-1,0 1,0-1,1 0,-1 0,0 0,1 0,0-1,0 1,-1-1,1 1,1-1,-1 0,0 0,1 0,-1 0,1 0,0 0,0 0,0 0,1 0,-1-1,1 1,-1 0,1-5,1 1,-1 0,1 0,0 0,1 0,-1 1,1-1,1 0,-1 1,1-1,0 1,1 0,-1 0,1 0,0 1,1 0,0-1,5-4,6-1,0 0,0 1,1 1,0 1,1 0,-1 1,2 1,25-5,156-20,-144 25,62 2,-101 5,-1 0,1 0,-1 2,0 0,1 1,-1 0,-1 2,24 10,-35-14,0 1,0-1,0 1,0 0,0 0,-1 1,1-1,-1 1,0 0,0-1,0 2,-1-1,1 0,-1 0,0 1,0-1,0 1,-1 0,0-1,0 1,0 0,0 0,-1 0,0 0,0 0,0-1,-1 1,1 0,-1 0,0 0,-1-1,1 1,-1 0,0-1,0 1,0-1,-1 0,1 0,-1 0,0 0,0 0,-1-1,1 1,-1-1,-5 4,-3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00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1 140,'315'-4,"434"-61,-471 30,333 0,743 64,103 12,-1111-60,-287 14,-33 2,1 1,-1 2,53 5,-71-4,1 1,-1 0,0 0,-1 1,1 0,0 1,-1 0,0 0,0 0,0 1,0 0,-1 0,0 1,0 0,0 0,-1 0,6 9,-7-9,0 0,0 0,-1 0,0 1,0-1,-1 1,1-1,-1 1,-1 0,2 14,-3-16,0-1,-1 1,1-1,-1 1,0-1,0 1,-1-1,1 0,-1 1,0-1,0 0,-1 0,1 0,-1-1,0 1,0-1,-6 6,-1 1,-1-1,-1-1,0 0,0 0,0-1,-1-1,0 0,0-1,-1 0,1-1,-1 0,0-1,0-1,0 0,-1-1,-19-1,-811-3,-896 5,1288 31,1 32,446-64,-1007 89,568-90,413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16.6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84,'12'0,"15"0,22 0,19 0,27-3,25-4,21-4,-2 1,-4-2,-18-1,-25 1,-24 3,-23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23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0 368,'2'-3,"-1"0,1-1,0 1,0 0,1 0,-1 1,1-1,-1 0,1 1,0-1,0 1,0 0,0 0,0 0,0 0,5-1,0-1,1-3,1 1,1 1,-1-1,1 2,-1 0,1 0,12-2,-20 6,-1-1,1 1,0 0,-1 0,1 1,0-1,-1 1,1-1,-1 1,1 0,-1 0,1 0,-1 0,0 0,1 0,-1 1,0-1,0 1,0 0,0-1,0 1,0 0,0 0,-1 0,1 1,-1-1,0 0,1 1,-1-1,0 0,0 1,-1-1,1 1,0 0,-1-1,1 4,2 12,1 0,-2 0,-1 0,0 1,-1-1,-1 0,0 0,-2 0,-6 26,9-43,0 0,-1 0,1 1,0-1,-1 0,0 0,1 1,-1-1,0 0,1 0,-1 0,0 0,0 0,0 0,0 0,0 0,0-1,0 1,-2 1,3-2,-1 0,0 0,0 0,1 0,-1 0,0-1,0 1,1 0,-1 0,0-1,1 1,-1 0,0-1,0 1,1 0,-1-1,1 1,-1-1,1 1,-1-1,0 1,1-1,-1-1,-3-3,1-1,-1 1,1-1,1 0,-1 0,-2-9,-1-11,0 0,2-1,1 0,1 0,1 0,1 0,2 0,9-48,-8 61,1 0,0 1,1-1,1 1,0 0,1 0,16-23,-17 28,1 0,0 1,0 0,0 1,1 0,0 0,0 0,1 1,0 1,-1-1,2 1,14-4,-19 6,1 1,-1 0,1 0,-1 0,1 1,-1 0,1 0,-1 1,1-1,-1 1,1 0,-1 1,0-1,10 5,-7-2,0 1,0 0,-1 0,1 1,-1 0,-1 0,1 1,7 8,1 7,0 0,-2 0,0 1,-1 1,11 34,-17-42,-1 1,-1-1,0 1,2 21,-6-35,1 1,-1-1,0 1,0 0,0-1,0 1,0 0,-1-1,0 1,1 0,-2-1,1 0,0 1,-1-1,1 1,-1-1,0 0,0 0,0 0,0 0,-1-1,1 1,-1 0,0-1,0 0,-4 3,3-4,0 0,0 0,0 0,0-1,0 1,0-1,-1 0,1 0,0-1,0 1,0-1,0 0,0 0,0 0,0-1,0 1,0-1,-3-2,-9-5,0 0,-25-21,23 15,0 0,1-1,1-2,1 1,0-2,1 0,1 0,1-1,1-1,0 0,-13-41,21 26,7 25,7 22,-2 4,-1 1,0 0,-2 1,0-1,6 28,12 91,-21-113,1-2,0 0,-2 1,-1-1,0 1,-2-1,-3 25,4-44,0 0,0 0,0 0,-1-1,1 1,0 0,0 0,-1 0,1 0,0-1,-1 1,1 0,-1 0,1-1,-1 1,1 0,-1-1,0 1,1-1,-1 1,0-1,1 1,-1-1,0 1,0-1,1 1,-1-1,0 0,0 0,0 1,0-1,1 0,-1 0,0 0,-1 0,-1-1,1 1,0-1,0 0,0 0,0 0,0 0,0 0,0-1,0 1,0-1,1 1,-3-3,-16-20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24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591 908,'-2'-4,"0"1,-1-1,1 1,-1-1,1 1,-1 0,0 0,-4-3,-6-8,-19-30,-37-70,26 40,24 45,-44-79,58 97,0 0,0-1,1 0,0 0,1 0,0 0,-1-19,4 28,0 0,0 1,1-1,-1 0,0 0,1 0,0 0,0 1,0-1,0 0,0 1,1-1,-1 1,1-1,-1 1,1-1,0 1,0 0,0 0,0 0,1 0,-1 1,0-1,1 0,-1 1,1 0,-1 0,6-2,-4 2,0 0,0 0,-1 0,1 0,1 1,-1 0,0 0,0 0,0 0,0 1,0 0,0-1,-1 1,1 1,0-1,0 0,0 1,-1 0,1 0,2 3,8 6,-1 1,-1 1,0 0,-1 1,-1 0,0 1,-1 0,0 0,-1 1,9 27,-8-16,-1 0,-1 0,-2 1,-1 0,2 54,-6-72,0-1,-1 0,0 1,0-1,-1 0,-1 0,1 0,-1 0,-1-1,0 1,0-1,-1 1,-7 10,8-16,1 1,-1 0,0-1,0 0,0 0,0 0,0 0,-1-1,1 0,-1 0,1 0,-1 0,0-1,0 0,0 0,0 0,0 0,0-1,0 0,0 0,0 0,0-1,0 0,0 0,0 0,-6-3,-13-3,1-2,1-1,0-1,0 0,1-2,0 0,1-2,1 0,0-1,2-1,-1-1,2 0,1-1,-27-42,30 40,1 1,1-2,1 1,1-1,0-1,2 0,1 1,1-2,0 1,2 0,1-1,1 0,0 1,2-1,9-42,-7 53,0-1,1 1,1-1,0 2,0-1,1 1,1 0,0 0,1 1,0 0,1 0,21-17,-22 21,0 1,0-1,1 1,0 1,0 0,1 1,0-1,0 2,0 0,0 0,0 1,0 0,1 1,-1 1,0-1,18 3,-25-1,0 0,0 0,0 0,0 0,0 1,0-1,0 1,0 0,-1 0,1 1,-1-1,0 1,0 0,0 0,3 3,0 1,-1 0,0 0,-1 1,0-1,0 1,5 16,-1 5,-1 1,-2 0,2 34,-6-59,2 32,-1 0,-2 0,-6 56,4-80,0 0,0-1,-2 1,1-1,-1 0,-1 0,0 0,-1 0,0-1,-1 0,0 0,-1-1,-16 17,20-24,0 0,-1 0,1-1,0 1,-1-1,0 0,0 0,1-1,-1 0,0 1,0-1,0-1,0 1,0-1,-1 0,1 0,0-1,0 1,0-1,0 0,0-1,1 1,-1-1,0 0,0 0,1 0,-6-5,-11-5,1-1,1-1,0-1,-23-24,24 21,0-1,-19-27,31 38,0-1,1 0,0-1,0 1,1-1,0 0,1 0,-3-15,6 22,-1 0,1-1,0 1,1 0,-1-1,0 1,1 0,0 0,0 0,0-1,0 1,0 0,1 0,0 0,-1 1,1-1,0 0,0 1,0-1,1 1,-1 0,1-1,-1 1,1 0,0 0,4-2,11-5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13.42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2,'136'-2,"146"4,-177 14,-93-15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33.7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3580,'18'-426,"-2"131,-18 266,-9 64,-66 299,62-251,5 1,-1 92,12-157,0-26,0-37,0-797,-3 812,-3 23,3 10,0 1,0-1,0 0,1 1,0 0,0-1,-1 10,-66 908,122-2175,-40 1001,-7 173,-4 58,0 19,4 36,34 531,-31-337,50 291,-53-497,-7-22,0 0,0 0,0 0,1 0,-1 0,0 0,0 0,0 0,0 0,1 0,-1 0,0 0,0 0,0 0,1 0,-1 0,0 0,0 0,0 0,0 0,1 0,-1 0,0 0,0 0,0 0,0 0,0-1,1 1,-1 0,0 0,0 0,0 0,0 0,0 0,0-1,0 1,1 0,-1 0,0 0,0 0,0-1,0 1,0 0,0 0,0 0,0 0,0-1,0 1,0 0,0 0,0 0,0-1,9-45,-7 36,64-447,15-906,-86 1335,-4 57,-151 1044,159-1056,-10 50,1-108,-9-734,21 544,-14-232,10 417,0-391,3 428,1 0,-1 1,1-1,1 1,-1-1,1 1,1 0,0 0,0 0,0 1,1-1,0 1,1 0,-1 1,14-13,5-1,2 1,0 1,32-16,15-11,88-59,-132 88,1 1,0 2,58-17,-33 17,-1 3,111-6,119 17,-120 2,-15-5,166 4,-215 12,-143-15,1-3,-46-9,5 0,-941-87,684 71,317 27,-39-5,-1 4,-89 6,150-3,0 1,0 0,0 0,1-1,-1 2,0-1,1 0,-1 0,1 0,-1 1,1-1,0 1,-1-1,1 1,0-1,0 1,0 0,0-1,1 1,-1 0,0 0,1 0,-1 0,1 0,0 0,-1 0,1 2,-4 66,4-56,3 179,41 300,-2-147,-28-211,-6 1,-10 142,0-89,-1-84,-30 193,18-216,1-9,4 2,-3 84,-4 69,18 55,-1-260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54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11016 289,'343'27,"-159"-7,211 10,197 18,15-33,-408-16,-195 1,0 0,0 0,1 0,-1 0,0-1,0 0,0 1,0-2,0 1,0 0,-1-1,1 0,0 0,-1 0,1 0,-1 0,1-1,-1 0,0 1,3-5,-3 2,0-1,0 1,-1-1,0 1,0-1,-1 0,1 0,-1 0,0 0,-1 0,1 0,-1 0,-1-7,-2-37,0 31,2 1,1-1,0 1,1-1,5-30,-3 44,-1 0,0 0,1 0,0 0,0 1,0-1,1 1,0-1,-1 1,1 0,1 1,-1-1,1 1,-1 0,1 0,0 0,0 1,0-1,0 1,1 0,-1 1,1-1,-1 1,11 0,11-2,0 1,0 1,46 5,-61-2,-1 0,0 1,0 0,0 0,0 1,0 1,-1 0,0 0,0 1,0 0,-1 1,0 0,0 1,10 10,-18-17,0 1,0-1,-1 0,1 1,0-1,0 1,-1-1,1 1,-1-1,1 1,-1-1,0 1,0 0,1-1,-1 3,0-5,7-18,23-46,-27 60,0 1,0-1,0 0,0 1,1 0,0 0,0 0,0 0,0 0,8-4,-11 7,-1 1,1 0,-1-1,1 1,-1 0,1 0,-1 0,1 0,0-1,-1 1,1 0,-1 0,1 0,0 0,-1 0,1 0,-1 1,1-1,-1 0,1 0,-1 0,1 0,0 1,-1-1,1 0,-1 1,1-1,-1 0,0 1,1-1,-1 0,1 1,7 22,-11 25,2-46,1 0,-1 1,0-1,0 0,-1 0,1 0,0 0,-1-1,1 1,-1 0,1-1,-1 1,0-1,0 1,0-1,0 0,0 1,0-1,0 0,0-1,0 1,-1 0,1-1,0 1,0-1,-1 1,1-1,0 0,-1 0,1 0,0-1,-1 1,-2-1,3 1,0-1,0 1,0-1,0 1,0-1,0 0,0 0,1 0,-1 0,0 0,0 0,1 0,-1 0,1-1,-1 1,1-1,-1 1,1-1,0 0,0 1,0-1,0 0,0 0,0 0,0 0,1 0,-1 0,1 0,-1 0,1 0,0 0,0 0,0 0,0 0,1-4,-1 6,0-1,0 0,0 0,0 0,1 1,-1-1,0 0,1 0,-1 1,0-1,1 0,-1 1,1-1,-1 0,1 1,-1-1,1 1,0-1,-1 1,1-1,0 1,-1-1,1 1,0 0,0-1,-1 1,1 0,0 0,0-1,0 1,-1 0,1 0,0 0,0 0,0 0,-1 0,1 0,0 1,0-1,0 0,-1 0,1 0,0 1,0-1,-1 1,1-1,0 0,-1 1,1-1,0 1,0 0,0 0,1 0,-1 0,0 0,0 0,0 1,0-1,0 0,0 1,0-1,0 0,0 1,-1-1,1 1,-1-1,1 1,-1-1,1 1,-1-1,0 1,0 0,0-1,0 1,0-1,0 1,0 0,-1-1,1 1,0-1,-2 4,3-7,-1 1,1 0,-1-1,1 1,-1-1,0 1,1-1,-1 1,0-1,0 1,0-1,0 1,0-1,-1 1,1-1,0 1,-1-1,1 1,-1-1,1 1,-1 0,0-1,0 1,0 0,1 0,-1-1,0 1,0 0,-1 0,1 0,0 0,0 0,0 1,-1-1,1 0,0 0,-1 1,1-1,-1 1,1-1,0 1,-1 0,1 0,-1-1,1 1,-1 0,1 0,-1 0,1 1,-1-1,1 0,-1 1,1-1,-1 1,1-1,-1 1,1-1,0 1,-1 0,1 0,0 0,0 0,-2 1,5-4,1 0,-1-1,1 1,-1 0,1 0,0 0,0 1,0-1,0 0,0 1,0 0,7-2,-9 3,0 0,0 0,-1 0,1 0,0 0,0 0,0 0,-1 0,1 0,0 0,0 0,0 0,-1 0,1 1,0-1,0 0,-1 1,1-1,0 0,-1 1,2 0,-1 0,-1 0,1 0,-1 0,0 0,0 0,1 0,-1 0,0 0,0 1,0-1,0 0,0 0,0 0,-1 0,1 0,0 0,0 0,-1 0,1 0,-1 0,0 2,0-2,0 1,0 0,0-1,0 1,0-1,-1 1,1-1,0 0,-1 1,1-1,-1 0,0 0,1 0,-1 0,0 0,1-1,-4 2,5-2,-1 0,0 0,1 0,-1 0,1 0,-1 0,0 0,1 0,-1 0,1 0,-1 0,0 0,1 0,-1-1,1 1,-1 0,1 0,-1-1,1 1,-1 0,1-1,-1 1,1-1,-1 1,1-1,0 1,-1 0,1-1,0 1,-1-1,1 0,0 1,0-1,-1 1,1-1,0 1,0-1,0 0,0 1,0-1,0 1,0-1,0 0,0 1,0-1,0 1,0-1,0 1,1-1,-1 0,0 1,0-1,1 1,-1-1,0 1,1-1,0-3,1 1,-1 0,1-1,0 1,0 0,0 0,1 0,-1 0,1 1,-1-1,7-4,-9 7,1-1,0 0,-1 1,1-1,-1 1,1-1,0 1,0-1,-1 1,1 0,0-1,0 1,0 0,-1 0,1 0,0-1,0 1,0 0,-1 0,1 0,0 0,0 0,0 1,0-1,-1 0,1 0,0 0,0 1,0-1,-1 0,1 1,0-1,0 1,-1-1,1 1,0-1,-1 1,1-1,-1 1,1 0,-1-1,1 1,-1 0,1 0,-1-1,0 1,1 0,-1 0,0-1,0 1,0 0,1 0,-1 0,0 0,0 1,11 81,-3 0,-4 0,-7 92,1-32,-1 95,6 248,14-330,-9-100,2 75,7 59,-15-63,-5 137,2-258,1-1,-1 1,0 0,0 0,-1 0,0-1,0 1,0-1,0 1,-1-1,0 0,0 0,-1 0,1 0,-1-1,-7 8,3-7,0 0,0 0,-1 0,0-1,1 0,-1-1,-1 0,1 0,-16 1,-78 11,-1-4,-164-5,-47-9,-707 6,642 13,-143 3,-12-18,-1394-3,585-60,735 53,86 4,-677-6,1076 12,-365 7,-377 1,-216 9,680-8,160-2,21-1,-128 2,158 1,54-2,101-6,-599 13,614-16,0-1,0-1,0-1,0-1,1-1,0 0,0-2,-25-13,42 19,0-1,0 1,0-1,1 0,0 0,-1 0,1 0,0-1,0 1,1 0,-1-1,1 1,0-1,0 0,0 1,0-1,0 0,1 0,0 1,0-1,0 0,0-4,2-15,0 0,7-31,-7 41,29-172,-23 139,-2-1,-2-1,-2 1,-5-65,0 2,5-35,-5-157,-13 188,9 81,2 1,-1-54,5 83,1-1,0 0,0 0,0 1,1-1,-1 0,1 0,0 1,0-1,0 1,0-1,1 1,-1-1,1 1,0 0,0 0,0-1,1 2,-1-1,1 0,-1 0,1 1,0-1,0 1,0 0,0 0,1 0,-1 1,0-1,1 1,0-1,-1 1,1 0,-1 1,6-1,337-72,-319 67,-1 1,1 1,42-1,-46 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15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17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7262 2,'114'-1,"123"2,-233 0,-1-1,1 1,-1-1,0 1,1 0,-1 0,0 0,0 1,1-1,-1 1,0 0,0-1,-1 2,1-1,0 0,-1 0,1 1,-1-1,0 1,0 0,0 0,0 0,0 0,-1 0,1 0,-1 0,0 0,0 1,1 5,1 11,0-1,-1 0,-1 1,-2 24,0-11,1 211,-51 408,11-252,15-167,1-33,12-99,-31 129,35-193,-18 99,26-135,0 0,0 1,-1-1,1 0,0 0,-1 0,1 0,-1 0,1 0,-1 0,1 0,-1 0,0 0,1 0,-1 0,0-1,0 1,0 0,0 0,1-1,-1 1,0 0,0-1,0 1,-1-1,1 0,0 1,0-1,0 0,0 0,0 1,0-1,0 0,-3 0,-44-8,34 4,-456-78,375 71,-1 4,-191 10,141 20,94-13,0-3,-56 2,-869 7,599 10,-26 0,-302 1,474-5,-233 54,294-45,-319 17,-175-47,-133-58,459 25,-71 15,375 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20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18 118,'-3'0,"-1"-3,1-4,0-3,1-4,0-1,2-2,-1-1,1 0,1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24.8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17782 1639,'0'1,"1"-1,-1 1,1 0,-1 0,1-1,-1 1,1 0,-1-1,1 1,0 0,-1-1,1 1,0-1,0 1,-1-1,1 0,0 1,0-1,0 0,0 1,-1-1,1 0,0 0,0 0,0 0,1 0,32 3,-28-3,257 0,44 2,-302-1,0-1,-1 1,1 0,0 0,0 0,0 1,-1 0,1 0,-1 0,1 0,-1 1,0 0,0 0,0 0,0 0,-1 0,1 1,-1 0,0 0,0 0,0 0,0 0,-1 0,0 1,0-1,0 1,0 0,-1 0,1 5,3 15,-2 0,0 0,-2 1,-3 40,1-25,-9 417,0 153,6-532,-4 0,-24 109,14-95,-24 133,-26 154,32 5,19-206,18-188,-1-1,-1 1,1-1,-2 1,1 0,-1-1,-4-10,4 17,1 0,-1 0,0 0,0 0,0 0,0 1,0-1,-1 1,1-1,-1 1,1 0,-1 0,0 0,0 1,0-1,0 1,0-1,0 1,0 0,-1 0,1 0,0 1,-1-1,-3 1,-62-4,-96 7,44 1,-158-4,-674 27,-197 54,260-23,-682 35,-367-58,1805-35,-1332 27,-1201 51,1722-80,-1295-14,2198 17,31 0,0 0,0-1,0 0,0-1,-11-2,16 0,1 1,0-1,0 0,0 0,0 0,1 0,-1-1,1 0,-6-6,-21-18,7 13,0 2,0 0,-2 1,1 2,-44-12,-141-24,17 17,-1 8,-209 6,-394 43,747-25,-514 5,408-9,104-2,0-2,1-3,0-1,0-3,1-2,-77-32,118 42,0 1,0-1,0-1,0 0,1 0,0-1,0 0,1 0,-1-1,1 0,1 0,-1-1,1 0,0 0,1 0,0-1,1 1,-1-1,2-1,-1 1,1 0,-3-17,-4-58,3-1,7-154,2 114,-5-531,24-707,1 485,-27 825,-2 1,-17-63,-4-28,13-21,6-229,9 354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25.3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11474 2421,'-1'-27,"-2"0,-2 0,0 1,-11-33,-4-19,-26-88,32 125,2 0,1 0,3-2,1 1,-2-74,11 5,-2 27,3 0,25-142,-16 167,-6 25,20-64,-20 75,0 1,4-43,-2 9,13-36,6-40,-24 111,-2-1,0 0,-1 0,-1 0,-7-40,4 47,-1 0,0 0,-1 0,0 0,-1 1,-1 0,0 1,-18-23,20 29,0 1,0 0,-1 0,0 0,0 1,0 0,-1 1,1-1,-11-3,-77-22,39 14,-48-18,-2 5,-177-27,192 52,60 4,0-2,-40-7,-7-6,-1 4,-148-3,-1234 16,1199 16,-150-20,-172 4,306 11,-393 8,267-8,354-11,-1547 19,1132-22,119-17,-1439 16,866 4,889-3,0 2,0 1,0 1,0 1,-53 16,69-13,0 1,0 1,1 0,0 1,0 0,1 1,1 0,0 1,0 1,-12 19,-12 10,-64 57,68-69,-4 7,3 1,1 2,2 1,-36 66,52-80,0 0,2 0,1 1,1 1,1-1,1 2,-2 32,2 26,6 94,1-94,10-6,-1-27,7 28,-11-65,-1 0,0 1,1 33,-5-39,0 0,1 0,1 0,0 0,1 0,0-1,1 1,0-1,1 0,1 0,12 21,-11-24,0-1,0 1,1-1,0-1,1 1,-1-1,1-1,1 0,-1 0,1-1,0 0,0 0,1-1,10 2,17 7,-2 2,49 26,-27-12,54 11,-104-37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26.42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80,'410'-29,"-140"4,90 13,-157 8,-147-2,-41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32.67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0 241,'1'-1,"1"-1,-1 1,1-1,0 1,-1 0,1 0,0 0,0 0,-1 0,1 0,0 0,0 1,0-1,0 1,0-1,0 1,0 0,3 0,3-2,37-7,0 1,48-1,-42 5,40-2,141 10,90 27,-295-28,278 37,-106-11,309 5,-331-33,-36 0,158-17,-280 12,1 0,-2-1,1 0,-1-2,0 0,0-1,-1-1,0-1,0 0,-1-1,0-1,-1-1,16-17,92-96,-119 123,0 0,0 0,1 0,-1 1,1 0,-1 0,1 0,0 0,0 1,-1 0,9-1,61-7,-61 8,64-1,129 14,-92-4,-65-2,93 22,-22-3,146 13,453 4,333-26,-1019-18,0 0,0-2,59-15,93-41,17-4,-34 42,-102 8,-49 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43:4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24575,'31'-2'0,"0"-1"0,51-12 0,-4 1 0,442-57 692,702-45-8186,-60 91 6791,-786 25 2514,-1-6 3745,1182-6-5418,-1407 17-138,1544 62 0,-1437-44 0,-73-5 0,560 106 0,-463-66 0,-230-49 0,295 64 0,-253-49 0,149 61 0,-185-65 0,-41-15 0,-1 0 0,0 1 0,0 0 0,18 12 0,65 53 0,-61-43 0,1-1 0,64 33 0,-55-38-1365,-4-2-5461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43:4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24575,'643'6'0,"-640"-6"0,0 0 0,0 1 0,0-1 0,0-1 0,0 1 0,0 0 0,0-1 0,-1 1 0,1-1 0,0 0 0,0 0 0,-1 0 0,1 0 0,0-1 0,-1 1 0,4-3 0,-5 2 0,-1 1 0,1-1 0,-1 1 0,1-1 0,-1 1 0,0-1 0,0 1 0,0-1 0,0 1 0,0-1 0,0 1 0,0-1 0,0 1 0,-1-1 0,1 1 0,-1-1 0,1 1 0,-1-1 0,1 1 0,-1 0 0,0-1 0,0 1 0,1 0 0,-1 0 0,0-1 0,0 1 0,0 0 0,-1 0 0,1 0 0,-2-1 0,-174-169 0,101 103 0,74 66 0,0 0 0,0 0 0,-1 1 0,1-1 0,-1 1 0,1-1 0,-1 1 0,0 0 0,1 0 0,-1 0 0,0 0 0,0 1 0,0-1 0,1 1 0,-1 0 0,0 0 0,0 0 0,0 0 0,0 0 0,0 1 0,0-1 0,1 1 0,-1-1 0,0 1 0,0 0 0,1 1 0,-1-1 0,1 0 0,-5 3 0,-7 5 0,1 1 0,0 1 0,0 0 0,-12 14 0,-1 0 0,-24 17 14,27-25-474,2 2 1,-22 23-1,30-26-6366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29:49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2452 1897,'-8'0,"1"-1,-1-1,1 1,0-1,-1 0,1-1,0 0,-8-5,-54-33,59 34,6 4,0 0,0 0,0-1,0 0,1 1,-1-1,1-1,0 1,1 0,-1-1,1 1,-1-1,1 0,1 0,-1 0,1 0,0 0,0 0,0 0,1 0,0 0,0-9,2-9,2 1,0-1,13-40,-11 43,8-26,2 1,2 0,45-80,-50 103,1 0,1 1,1 1,1 1,1 0,0 1,1 1,1 1,24-15,-39 27,1 1,-1 0,1 0,0 0,0 1,0 0,1 0,9-1,-14 3,0 0,0 0,0 0,0 1,0-1,0 0,0 1,0 0,0-1,-1 1,1 0,0 0,0 0,-1 0,1 0,-1 0,1 1,-1-1,1 1,-1-1,0 1,0-1,0 1,0-1,0 1,0 0,0 0,0 0,-1-1,1 4,5 15,-1 0,-1 0,-1 0,-1 0,-1 0,-1 1,0-1,-2 0,0 0,-6 24,2-20,0-1,-1 0,-2-1,0 1,-1-1,-1-1,-1 0,-20 25,25-37,0 0,-1-1,0 0,-1 0,1-1,-1 0,-1-1,1 0,-1 0,0-1,0 0,-1-1,0 0,1-1,-1 0,0 0,-1-1,1-1,0 0,-1-1,1 0,0 0,0-1,-1-1,-14-3,-53-19,0-3,2-4,-102-56,96 46,-781-429,831 450,1-2,1-1,-45-43,73 63,0 0,0 0,1 0,-1 0,1-1,0 1,0-1,0 0,0 0,1 0,-1 0,0-4,2 6,0 0,0 0,0 0,1 1,-1-1,1 0,-1 1,1-1,-1 0,1 1,0-1,0 1,0-1,0 1,0-1,0 1,0 0,0-1,1 1,-1 0,0 0,1 0,-1 0,1 0,-1 0,1 1,0-1,-1 0,4 0,20-6,-1 1,2 1,-1 1,1 2,-1 0,1 1,41 6,-24-4,89 8,-1 4,0 7,-2 5,222 74,-216-50,-3 6,-2 5,-3 7,139 95,-224-134,0 2,-2 2,-1 2,51 55,-86-84,0 0,0 0,-1 0,0 0,1 0,-2 1,1 0,0-1,-1 1,0 0,-1 0,0 0,1 1,-2-1,1 0,-1 11,-1-13,0 1,-1-1,0 1,0-1,0 1,0-1,-1 0,1 0,-1 0,0-1,0 1,-1 0,1-1,-1 0,0 0,1 0,-1 0,-1-1,1 0,0 0,-7 3,-12 4,-1 0,0-2,-1 0,1-2,-27 3,-130 4,171-12,-205 1,179-3,-1-2,1-1,-63-18,93 21,0 0,0 0,0-1,1 0,-1 0,1 0,-1-1,1 0,0 0,1 0,-1 0,-4-7,7 9,0-1,1 0,-1 0,1 1,0-1,0 0,0-1,0 1,0 0,0 0,1 0,0 0,0-1,0 1,0 0,0 0,0 0,1-1,0 1,0 0,-1 0,2 0,-1 0,0 0,3-4,3-5,1 2,0-1,0 1,1 1,0-1,1 1,20-14,84-47,-100 62,36-17,1 2,1 2,0 3,2 2,0 2,1 2,0 3,75-3,-114 11,-1 1,1 0,-1 1,0 1,23 5,-36-7,0 1,1 0,-1 0,0 0,0 0,1 0,-1 1,0-1,0 0,-1 1,1 0,0-1,0 1,-1 0,1 0,-1 0,2 3,-2-3,0 1,-1 0,1 0,-1-1,0 1,0 0,0 0,0-1,-1 1,1 0,-1 0,1-1,-1 1,0 0,0-1,0 1,0-1,-1 1,-1 2,-5 7,0 0,-1-1,-1 0,0 0,0-1,-1 0,0-1,0-1,-1 1,0-2,-23 11,-8 2,-1-3,-59 16,-13-3,-2-5,0-6,-1-4,-197-2,306-13,-4 0,1 0,0-1,0-1,-14-3,24 4,0 0,1 0,-1 0,0 0,0 0,1-1,-1 1,1-1,-1 1,1-1,0 0,0 0,0 0,0-1,0 1,0 0,0-1,1 1,-1-1,1 0,0 1,0-1,-1-4,0-2,1-1,0 1,1-1,0 1,0 0,1-1,0 1,1-1,0 1,6-15,5-11,24-45,-36 78,28-53,3 1,2 1,3 2,2 2,1 1,3 2,2 2,1 2,3 3,93-60,-135 95,70-37,-71 39,0-1,1 1,-1 0,0 0,1 1,0 0,-1 0,1 1,0 0,8 0,-12 1,-1 0,1 0,-1 0,0 0,1 0,-1 0,0 0,0 1,0-1,0 1,0 0,0 0,0 0,-1 0,1 0,-1 0,1 0,-1 0,0 0,1 1,-1-1,-1 0,2 5,2 6,-1 0,-1 0,2 16,-4-27,2 18,-2 1,0-1,-2 0,0 0,-1 0,-1 0,-1 0,0-1,-2 0,-13 29,-1-7,-3 0,-1-2,-44 54,31-46,-2-2,-2-2,-2-2,-1-1,-2-3,-74 44,95-66,-1-1,-1-2,0-1,0-1,-1-1,-38 6,46-12,0-1,-1-1,1-1,0-1,0 0,0-2,0 0,0-2,-36-12,42 11,0-1,1-1,0 0,0-1,1 0,0-1,0-1,1 0,1 0,0-1,0-1,1 0,-15-27,12 15,0 0,2-1,1-1,2 0,0 0,1 0,-2-34,8 42,0 0,2 0,0 0,2 0,0 0,1 0,1 1,0-1,2 1,0 0,1 1,0 0,2 0,0 1,22-28,-2 8,1 2,1 1,2 2,1 1,58-37,-46 38,1 1,2 3,0 2,2 3,0 1,1 3,1 3,0 1,57-3,-66 10,1 3,-1 2,1 1,-1 3,1 2,-1 1,-1 3,0 1,0 3,-1 1,56 29,-69-27,-2 1,0 2,-1 0,-1 2,-1 1,-1 1,-1 1,-1 1,-1 1,31 54,-33-47,-2 2,-1 0,-2 1,-1 0,-2 1,-2 1,-1 0,4 77,-11-102,-1 0,-1 0,0-1,-1 1,0 0,-1 0,0-1,-1 0,-9 20,8-24,-1 1,0-1,-1 0,1 0,-2-1,1 0,-1 0,0-1,-1 0,0-1,0 0,-16 9,3-5,-1 0,0-1,0-2,-1 0,-25 3,-128 8,57-14,-1-5,0-6,1-5,1-5,-208-59,284 63,0-2,1-2,1-2,-51-32,76 41,1-1,0 0,1-1,0-1,1 0,0-1,1 0,1-1,0 0,1 0,1-2,0 1,-6-19,8 15,2 1,0-1,1 0,1 0,0 0,2 0,0-1,2 1,0 0,1 0,9-36,-4 31,2 1,0 0,2 0,0 1,2 0,1 1,0 0,26-28,-12 19,2 1,2 2,0 1,2 1,0 2,2 2,1 1,0 1,2 3,0 1,50-14,-51 20,1 2,0 1,0 1,0 3,1 1,52 5,-76-2,0 1,-1 1,1 0,-1 1,1 1,-1 0,0 1,-1 1,0 0,0 1,0 1,-1 0,-1 0,1 2,-1-1,-1 1,0 1,13 18,-13-13,0 1,-2 0,0 1,0 0,-2 0,-1 1,0-1,-1 2,-1-1,-1 0,-1 1,-1-1,-1 1,-4 41,0-39,-1 0,-1 0,-1 0,-1-1,-1 0,-1 0,-1-1,0-1,-2 0,0 0,-2-1,-31 32,15-23,-1-2,-2-1,0-1,-2-2,0-2,-2-1,0-1,-1-3,-59 16,3-7,-2-5,-185 14,263-32,-187 6,179-8,0-2,1 0,-1-1,1-2,-40-14,58 17,1-1,-1 0,1 0,-1-1,1 0,0 0,1-1,0 0,-1 0,2-1,-1 1,1-1,0 0,1-1,-1 1,1-1,1 0,0 0,0 0,0-1,-1-10,-1-7,2 1,1-1,1 0,1 0,6-50,3 23,2 1,2 0,3 1,2 0,2 1,2 2,2 0,45-64,-29 53,4 2,1 2,3 2,3 2,103-80,-107 96,2 2,2 2,88-39,-119 61,1 1,1 1,-1 1,1 0,0 2,1 0,-1 2,1 0,-1 2,1 0,-1 2,36 6,-44-3,-1 0,0 0,0 1,0 1,-1 0,0 1,-1 1,1-1,-2 2,1 0,-1 0,-1 0,0 1,0 1,-1 0,-1 0,0 0,6 16,8 18,-3 2,-2 0,17 89,-14-39,-5 0,4 190,-19-225,-3 0,-2-1,-4 1,-2-2,-35 109,37-144,-1 0,-1-1,-1 0,-1-1,-1 0,-1-1,-1-1,-37 37,39-46,0 0,-1-1,0-1,-1-1,0-1,-1 0,0-1,0-1,-1 0,0-2,0 0,0-1,-27 2,4-5,0-2,0-2,0-2,0-1,1-3,0-1,-48-19,-34-13,-200-100,243 100,3-4,1-4,-95-79,146 107,2 0,0-2,1 0,2-1,0-2,2 0,1 0,-23-52,31 57,1 0,2-1,0 0,1 0,2 0,0-1,2 1,0-1,2 1,0-1,2 1,8-37,-2 30,1 0,1 1,2 0,1 1,1 1,1 0,2 1,1 1,0 0,2 2,1 0,0 1,47-33,-16 18,2 2,1 3,1 2,2 2,105-33,-91 39,0 3,100-14,-141 29,0 2,0 1,0 1,-1 1,1 2,0 2,-1 0,35 12,-51-12,-1 1,0 0,0 1,0 0,-1 2,0-1,-1 1,0 1,0 0,-1 1,0 0,12 18,-13-13,0 0,-1 0,-1 1,-1 0,0 0,-1 0,-1 1,-1 0,3 25,-4-9,-2 1,-1 0,-2-1,-1 1,-2-1,-1 0,-2 0,-1 0,-2-1,-22 47,16-45,-1-2,-2 0,-2-1,-1-2,-1 0,-1-1,-2-1,0-2,-2-1,-1-1,-1-1,-1-2,-1-1,-1-2,0-1,-1-2,-1-1,-70 16,42-16,-130 9,156-21,1-2,0-2,0-1,-72-16,103 17,-1 0,1 0,0 0,0-1,0 0,0 0,1 0,-1-1,1 0,0 0,-6-5,9 5,-1 1,1 0,-1-1,1 0,0 1,1-1,-1 0,1 0,-1 0,1 0,1 0,-1 0,0 0,1-1,0 1,0 0,0 0,1-5,2-5,0 1,1-1,0 1,1 0,1 1,0-1,0 1,1 0,1 1,0 0,1 0,19-19,10-7,2 3,2 1,0 2,54-29,202-91,2 34,-250 101,1 2,0 3,0 2,55-3,-98 11,0 1,0 0,0 1,0-1,0 1,-1 1,1 0,12 4,-17-4,1 0,-1 0,0 0,0 0,0 0,0 1,0-1,0 1,-1 0,0 0,1 0,-1 0,0 0,0 1,-1-1,1 1,-1-1,0 1,2 4,1 13,0 1,-2 0,0-1,-1 1,-1 0,-1 0,-2 0,0-1,-1 1,-11 34,0-12,-1 0,-3-2,-46 78,41-82,-2-1,-2-2,0-1,-3-1,0-1,-2-2,-2-1,-47 31,59-46,-1-1,0-1,0-2,-1 0,-1-1,-38 7,44-12,0-2,-1 0,1-1,0-1,-1-1,1-1,0-1,0-1,-26-7,37 8,0 0,0-1,1 0,-1 0,1-1,0 0,0 0,1-1,-1 0,1-1,0 1,1-1,-9-13,10 14,2-1,-1 0,1 0,0-1,0 1,1 0,0-1,0 0,1 1,0-1,1 0,-1 0,1 0,1 1,0-1,3-15,3 1,0 0,2 1,0-1,2 2,0 0,1 0,1 1,1 0,0 1,2 1,0 1,1 0,0 1,36-24,-11 12,1 2,1 1,1 3,1 1,91-25,-88 32,96-11,-127 22,0 1,0 1,0 0,0 1,0 2,0-1,0 2,30 10,-42-11,-1 0,1 0,-1 0,1 0,-1 1,0 0,0 0,-1 1,1-1,-1 1,0 0,0 0,-1 1,1-1,-1 1,-1-1,1 1,-1 0,0 0,0 0,0 0,-1 1,0-1,0 0,-1 1,0 9,-1-3,0-1,0 0,-1 0,-1 0,0 0,-1 0,0 0,-1-1,0 0,-1 0,0 0,0-1,-10 12,2-7,-1 0,-1 0,0-2,-1 0,0-1,-1 0,0-2,-24 11,-22 5,-77 20,131-43,-141 39,-2-6,-2-7,-191 12,344-41,-8 1,0 0,0-1,0 0,0-1,-13-2,23 3,-1-1,0 1,1 0,-1 0,0-1,1 1,-1 0,0 0,1-1,-1 1,1-1,-1 1,1-1,-1 1,1-1,-1 1,1-1,0 1,-1-1,1 0,-1 1,1-1,0 1,0-1,-1 0,1 1,0-1,0 0,0-1,1 0,-1-1,1 1,0-1,0 1,0-1,1 1,-1 0,0 0,1 0,0 0,-1 0,5-4,17-16,1 0,2 2,-1 0,30-15,121-59,-175 93,94-46,1 5,2 4,2 4,1 4,124-18,-213 46,1 1,-1 0,26 2,-36-1,-1 0,1 0,0 0,-1 0,1 0,-1 0,1 1,-1-1,1 1,-1-1,1 1,-1-1,0 1,1 0,-1 0,0 0,1-1,-1 1,0 1,0-1,0 0,0 0,0 0,0 0,0 1,0-1,-1 1,1-1,0 0,-1 1,1-1,-1 1,1-1,-1 1,0-1,0 1,0 0,0-1,0 1,0-1,0 1,-1 2,-3 5,0 0,-1-1,0 0,0 0,-1 0,0 0,0-1,-1 0,0-1,0 1,-1-1,1 0,-11 5,-33 23,-1-3,-1-2,-69 26,-184 54,302-107,-1140 307,1101-299,4 1,1-3,-1-1,0-1,-50-1,87-4,0-1,0 0,0 0,0 0,-1 0,1-1,0 1,0-1,0 1,0-1,0 0,0 1,0-1,0 0,0 0,1-1,-1 1,0 0,1-1,-1 1,-2-3,4 2,0 0,0 0,0 0,0 0,0 0,0 1,0-1,1 0,-1 0,1 0,-1 0,1 1,0-1,0 0,0 0,0 1,0-1,0 1,0-1,0 1,1-1,2-1,17-18,2 2,0 0,1 2,1 1,47-24,35-14,2 6,219-67,-176 75,273-35,-396 71,1 1,0 2,-1 1,50 5,-75-4,1 0,-1 0,0 0,0 0,0 1,0 0,0 0,0 0,-1 0,1 0,0 1,-1 0,0 0,0-1,0 2,0-1,3 5,-3-3,0 1,-1-1,1 1,-1 0,0 0,-1-1,0 1,0 1,0-1,0 12,-2 1,-1 1,-1-1,-1 1,0-1,-2 0,-10 26,0-9,-2-1,-1-2,-1 0,-2 0,-1-2,-1-1,-2-1,-1-1,-57 44,21-31,59-38,-1-1,0 0,0 0,0-1,0 1,0-1,-1 0,1 0,0-1,-1 0,-5 0,10 0,-1 0,1 0,0 0,0 0,0-1,0 1,0 0,0-1,0 1,0-1,0 1,0-1,0 0,0 1,1-1,-1 0,0 1,0-1,1 0,-1 0,0 0,1 0,-1 0,1 0,-1 0,0-1,1 0,-1-1,1 0,0 1,0-1,0 0,0 1,0-1,1 0,-1 1,2-5,2-5,0 1,1 0,12-21,6-2,2 1,1 1,1 1,50-42,-12 19,90-58,-92 72,1 3,101-41,-117 59,1 2,0 2,1 3,74-9,-113 20,0 0,0 1,0 0,0 1,0 0,0 1,0 0,0 1,-1 0,1 0,-1 1,0 1,0 0,13 9,-8-3,0 1,-1 1,-1 0,0 1,-1 0,0 1,13 23,4 6,-3 1,-1 1,-2 1,-3 1,19 65,-38-112,0 0,-1 1,1 0,-1-1,1 1,-1-1,1 1,-1 0,0-1,0 1,0 0,0-1,0 1,-1-1,1 1,0 0,-1-1,1 1,-1-1,1 1,-1-1,0 1,0-1,0 1,0-1,0 0,0 1,0-1,0 0,0 0,0 0,-1 0,1 0,0 0,-1 0,1-1,-1 1,1 0,-4 0,-2 0,0-1,-1 1,1-2,0 1,-1-1,1 0,0 0,-9-4,-32-10,0-1,-81-42,-81-62,178 102,2-2,0-1,1-2,1-1,-29-31,49 46,1 0,0-1,0 1,1-1,0-1,1 1,0-1,1 0,0 0,0 0,2-1,-1 1,1-1,1 0,0 1,1-1,0 0,1 0,0 1,3-13,0 10,0 1,0 0,2 0,0 0,0 1,1 0,0 0,1 1,1 0,0 0,0 1,1 0,0 1,1 0,19-13,-15 13,0 0,1 0,1 2,-1 0,1 1,0 1,0 0,1 1,-1 1,1 1,34-1,-46 3,1 1,-1 0,0 0,1 1,-1-1,0 1,0 1,0-1,-1 1,1 0,-1 0,1 1,-1-1,0 1,0 0,0 1,-1-1,0 1,0 0,0 0,0 0,-1 1,0-1,0 1,0 0,-1 0,0 0,2 9,2 7,-2 0,0 1,-1 0,-2-1,0 1,-4 40,1-45,0-1,-2 0,1 1,-2-2,-1 1,0 0,0-1,-2 0,0-1,-1 0,-1 0,0-1,-1 0,0-1,-1 0,0 0,-1-2,-1 1,0-2,0 0,-1-1,0 0,-1-1,0-1,-31 10,-3-2,-1-2,0-2,-1-3,0-2,0-2,-1-3,-57-5,101 3,-1 0,1 0,-1-1,1 0,-1-1,1 0,0-1,0 1,1-2,-1 1,-14-12,20 13,0 0,0 0,1 0,-1 0,1-1,0 1,0-1,0 1,0-1,0 0,1 0,0 0,0 0,0 0,0 0,1 0,0 0,-1 0,1-1,1 1,-1 0,1 0,-1 0,1 0,1 0,-1 0,0 0,1 0,2-4,5-10,1 0,1 0,1 2,0-1,1 1,0 1,1 0,1 1,1 1,0 0,0 1,1 1,1 1,25-12,-7 6,0 2,2 1,-1 2,2 1,-1 2,63-4,-72 9,0 2,1 1,-1 2,0 0,33 9,-52-9,0 0,-1 1,1 1,-1 0,0 0,0 1,-1 0,1 0,-1 1,0 0,0 0,-1 1,0 0,0 0,-1 1,0 0,0 0,8 15,-7-6,0 0,-1 0,-1 1,-1 0,0-1,1 20,-4-28,0 0,-1 1,0-1,-1 1,1-1,-2 0,1 0,-2 1,1-1,-1-1,0 1,-1 0,-7 12,7-16,-1 0,1-1,-1 1,0-1,0-1,0 1,-1-1,1 0,-1 0,0 0,1-1,-1 0,0 0,-1-1,-6 2,-15 1,0-1,-29 0,45-3,-148-1,142-1,0 0,0-1,0-1,0 0,1-2,-29-12,42 17,1 0,-1-1,1 0,-1 0,1 0,0 0,0-1,0 1,0-1,0 0,1 0,-1 0,1 0,0 0,-1-1,2 1,-1 0,0-1,1 0,-1 1,1-1,0 0,0 0,1 0,-1 0,1 1,0-1,0 0,0 0,1 0,-1 0,1 0,0 0,0 1,0-1,0 0,4-5,1-3,1 1,0-1,1 2,0-1,0 1,1 0,1 1,0 0,0 1,12-8,3 1,0 1,0 1,1 1,1 2,0 0,0 2,1 1,0 1,0 2,1 0,-1 2,31 2,-55 0,0 0,0 0,1 1,-1 0,0 0,0 0,0 0,0 1,0-1,-1 1,1 0,0 0,-1 1,1-1,-1 1,0-1,0 1,0 0,0 0,-1 1,1-1,-1 0,1 1,-1 0,-1-1,1 1,0 0,-1 0,0 0,1 5,-1-3,0 1,-1-1,0 1,0 0,0-1,-1 1,0-1,-1 1,1-1,-1 0,-1 0,1 1,-1-1,0-1,0 1,0 0,-1-1,-8 10,-1-3,-1-1,1 0,-2 0,1-2,-1 0,-1-1,1 0,-2-1,1-1,-32 8,-15-1,-96 9,153-21,-11 1,-2 1,0-1,-1 0,1-1,0-1,0-1,-1-1,1-1,-26-7,43 9,-1 0,0 0,1 0,-1 0,1-1,-1 1,1-1,0 1,-1-1,1 0,0 0,0 0,1 0,-1-1,0 1,1 0,-1-1,1 1,0-1,-1 0,2 1,-1-1,0 0,0 0,1 1,-1-5,1 2,0 0,1 0,-1-1,1 1,0 0,1 0,-1 0,1 0,0 0,0 0,1 1,-1-1,4-4,13-15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1F09-A34D-4DEB-A4ED-CAA8D54AC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E462-BF21-4C99-ADB8-2604734BD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3051-5C96-4560-9349-03B120FF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8E43-B89A-4681-B524-B9605CB6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50B9-4490-4F9C-8FD4-5F7A9873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137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7E4F-2853-4B37-80D4-0F73C8DE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4CA80-4B9A-47B7-914E-061B44F6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D87E-1CE1-43CB-A149-26698EB8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8CD8-7DAB-46E1-AAF6-23471F99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D04B-7BFA-4C46-9E48-73D70E9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74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98B44-F883-4014-8C0E-A9F86772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56DCE-19CD-4162-82AA-1692235BE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1A6D-461E-4683-91C4-A47F3688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5DC9-59D7-491D-8DA6-9696906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1645-B86A-4E41-8A3F-D12226DC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21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B1F2-3807-4E74-9F9F-4CC7F17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D5EA-55E0-4028-A81F-11F39F3A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5CBA-79FA-4622-ABA8-CA93C251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5DA4-EB50-44E6-9355-6B02806D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9704-117C-405E-9CFF-E170AED3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02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7E36-1709-4DB0-AB74-5AF955F1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BF9D-CB3B-4BD2-BE2C-E8BE3642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40C3-6F83-4A98-915D-3D2472A2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6C6A-2B04-4591-AECC-DC7DA0FF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1636-22DA-4240-9E3C-3E7E020C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120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988D-F707-47FE-8CE0-0F309968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D3D3-50C7-48C5-8530-CA6DCB05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53D8-5F43-4583-BD80-02F9A11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3E53-EA1E-4DC7-89A0-1226C2E5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FC12-7DA2-4719-A206-93A81FA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B18C3-D7D4-4EE6-AE47-002CFFA8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07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06FF-C10E-4B36-86E3-40E1D972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C991-A6B8-4FF3-9029-D78E6C58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B4B81-DA4E-47F8-917F-D864CD39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C6D4E-5D8C-43A3-AEB1-11DE85C49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D60D5-4231-4487-A4A0-40F977F41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3F389-01B1-4547-8B34-12F189CC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B0F3E-9F4B-4102-A8FA-4D8F3C11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5C070-2636-452E-9890-ABC2705F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C21A-72D9-4DD4-AE6B-C64F6CB1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A9732-4D4E-4172-AA48-143A22BA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3287C-6136-4C20-AC3B-2EB25B2D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8795-E640-460D-98BC-CB66FD0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128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8443C-8E93-4490-A5BB-7F1104DD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00CC8-B52D-4920-BA4A-D855F6E9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28C2-AAE9-47D5-AB61-C19D8ADA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063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420B-C671-4311-85F8-6B4166DD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3325-31FE-4802-97A6-E5E7F203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52B-A936-49FD-AA20-9B46A75B7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C0EA-E38C-4ED9-AE2C-ABD304C9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B541F-6C63-41DF-81C5-55C6E954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BE23-07D9-45AD-9AAC-EA506C5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92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F49D-FFE9-4C5D-AC80-C97A0D51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6CE45-983B-48D8-8AAC-FE89DCE2F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47A15-046C-4147-AD03-30D3B1D7A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F7E88-BF96-4DFF-BF84-C0FE49BF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569DD-4E8F-4501-894B-70A49DCA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BE59-2349-452E-9BC9-104E27CB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190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2FF03-9B76-48FB-B17F-AF107889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519FF-EDEC-4F37-9A9E-501DBC37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B100-738E-45E9-8F96-A6B89A87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755E-6F70-4054-B40A-8E5E66582425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9640-8E29-46A4-A38E-53721777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5EFB-549C-4E14-9B01-145E72E35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826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5.xml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image" Target="../media/image20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4.xml"/><Relationship Id="rId5" Type="http://schemas.openxmlformats.org/officeDocument/2006/relationships/image" Target="../media/image16.png"/><Relationship Id="rId15" Type="http://schemas.openxmlformats.org/officeDocument/2006/relationships/customXml" Target="../ink/ink6.xml"/><Relationship Id="rId10" Type="http://schemas.openxmlformats.org/officeDocument/2006/relationships/image" Target="../media/image19.png"/><Relationship Id="rId19" Type="http://schemas.openxmlformats.org/officeDocument/2006/relationships/customXml" Target="../ink/ink8.xml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70.png"/><Relationship Id="rId3" Type="http://schemas.openxmlformats.org/officeDocument/2006/relationships/image" Target="../media/image30.png"/><Relationship Id="rId7" Type="http://schemas.openxmlformats.org/officeDocument/2006/relationships/image" Target="../media/image240.png"/><Relationship Id="rId12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60.png"/><Relationship Id="rId5" Type="http://schemas.openxmlformats.org/officeDocument/2006/relationships/image" Target="../media/image230.png"/><Relationship Id="rId15" Type="http://schemas.openxmlformats.org/officeDocument/2006/relationships/image" Target="../media/image280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250.png"/><Relationship Id="rId1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1.png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customXml" Target="../ink/ink15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8.png"/><Relationship Id="rId18" Type="http://schemas.openxmlformats.org/officeDocument/2006/relationships/customXml" Target="../ink/ink23.xml"/><Relationship Id="rId3" Type="http://schemas.openxmlformats.org/officeDocument/2006/relationships/image" Target="../media/image31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20.xml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customXml" Target="../ink/ink19.xml"/><Relationship Id="rId19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46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3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customXml" Target="../ink/ink27.xml"/><Relationship Id="rId17" Type="http://schemas.openxmlformats.org/officeDocument/2006/relationships/image" Target="../media/image48.png"/><Relationship Id="rId25" Type="http://schemas.openxmlformats.org/officeDocument/2006/relationships/image" Target="../media/image51.png"/><Relationship Id="rId2" Type="http://schemas.openxmlformats.org/officeDocument/2006/relationships/image" Target="../media/image1.png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5.png"/><Relationship Id="rId24" Type="http://schemas.openxmlformats.org/officeDocument/2006/relationships/customXml" Target="../ink/ink33.xml"/><Relationship Id="rId5" Type="http://schemas.openxmlformats.org/officeDocument/2006/relationships/image" Target="../media/image34.png"/><Relationship Id="rId15" Type="http://schemas.openxmlformats.org/officeDocument/2006/relationships/image" Target="../media/image47.png"/><Relationship Id="rId23" Type="http://schemas.openxmlformats.org/officeDocument/2006/relationships/image" Target="../media/image39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49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1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1AD-8FEE-41AF-B54C-10391F8E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1890-FA1C-457E-A224-75E38B3D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pPr algn="l"/>
            <a:r>
              <a:rPr lang="en-US" dirty="0"/>
              <a:t>0x4 - add   x2, x1, x1</a:t>
            </a:r>
          </a:p>
          <a:p>
            <a:pPr algn="l"/>
            <a:r>
              <a:rPr lang="en-US" dirty="0"/>
              <a:t>0x8 - add   x3, x1, x1</a:t>
            </a:r>
          </a:p>
          <a:p>
            <a:pPr algn="l"/>
            <a:r>
              <a:rPr lang="en-US" dirty="0"/>
              <a:t>0xC -  NOP</a:t>
            </a:r>
          </a:p>
          <a:p>
            <a:pPr algn="l"/>
            <a:r>
              <a:rPr lang="en-US" dirty="0"/>
              <a:t>0x10 -  NOP</a:t>
            </a:r>
            <a:endParaRPr lang="en-IL" dirty="0"/>
          </a:p>
          <a:p>
            <a:pPr algn="l"/>
            <a:r>
              <a:rPr lang="en-US" dirty="0"/>
              <a:t>0x14 -  NOP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64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78" y="1851158"/>
            <a:ext cx="2667372" cy="381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AD4F07-8BD5-45D4-94E0-4A53DF04D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544" y="1824942"/>
            <a:ext cx="2105319" cy="31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C5EE4E-1F28-434C-A308-236EE099C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73" y="5361285"/>
            <a:ext cx="562053" cy="37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5D1AF-4DF3-4E97-8685-978902FD3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073" y="3046736"/>
            <a:ext cx="464866" cy="239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0C9728-9F65-4D1A-B80C-7DC167E360D2}"/>
                  </a:ext>
                </a:extLst>
              </p14:cNvPr>
              <p14:cNvContentPartPr/>
              <p14:nvPr/>
            </p14:nvContentPartPr>
            <p14:xfrm>
              <a:off x="5038264" y="2069131"/>
              <a:ext cx="348120" cy="15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0C9728-9F65-4D1A-B80C-7DC167E360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4264" y="1961131"/>
                <a:ext cx="4557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C38A00-40E6-4147-9430-888FDA8EBC65}"/>
                  </a:ext>
                </a:extLst>
              </p14:cNvPr>
              <p14:cNvContentPartPr/>
              <p14:nvPr/>
            </p14:nvContentPartPr>
            <p14:xfrm>
              <a:off x="4994704" y="2064451"/>
              <a:ext cx="193320" cy="7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C38A00-40E6-4147-9430-888FDA8EBC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1064" y="1956451"/>
                <a:ext cx="3009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C106E09-5658-4595-96AD-233822DA833E}"/>
                  </a:ext>
                </a:extLst>
              </p14:cNvPr>
              <p14:cNvContentPartPr/>
              <p14:nvPr/>
            </p14:nvContentPartPr>
            <p14:xfrm>
              <a:off x="1977544" y="2518411"/>
              <a:ext cx="4131720" cy="871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106E09-5658-4595-96AD-233822DA83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3904" y="2410411"/>
                <a:ext cx="423936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243B82-59DA-43C9-B4CE-28DCBF514899}"/>
                  </a:ext>
                </a:extLst>
              </p14:cNvPr>
              <p14:cNvContentPartPr/>
              <p14:nvPr/>
            </p14:nvContentPartPr>
            <p14:xfrm>
              <a:off x="1778824" y="3261451"/>
              <a:ext cx="473400" cy="29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243B82-59DA-43C9-B4CE-28DCBF5148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24824" y="3153451"/>
                <a:ext cx="581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114074-0459-4496-9FED-C0C84D339D88}"/>
                  </a:ext>
                </a:extLst>
              </p14:cNvPr>
              <p14:cNvContentPartPr/>
              <p14:nvPr/>
            </p14:nvContentPartPr>
            <p14:xfrm>
              <a:off x="2133424" y="3172531"/>
              <a:ext cx="2406960" cy="11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114074-0459-4496-9FED-C0C84D339D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79424" y="3064531"/>
                <a:ext cx="2514600" cy="33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F75232B-4773-4C27-801E-C4CD2D3C9D86}"/>
              </a:ext>
            </a:extLst>
          </p:cNvPr>
          <p:cNvGrpSpPr/>
          <p:nvPr/>
        </p:nvGrpSpPr>
        <p:grpSpPr>
          <a:xfrm>
            <a:off x="5523544" y="1820731"/>
            <a:ext cx="3747240" cy="296640"/>
            <a:chOff x="5523544" y="1820731"/>
            <a:chExt cx="374724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1040F5-E2C3-445D-A870-3971B6960EC9}"/>
                    </a:ext>
                  </a:extLst>
                </p14:cNvPr>
                <p14:cNvContentPartPr/>
                <p14:nvPr/>
              </p14:nvContentPartPr>
              <p14:xfrm>
                <a:off x="5523544" y="1820731"/>
                <a:ext cx="3597480" cy="27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1040F5-E2C3-445D-A870-3971B6960E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14544" y="1811731"/>
                  <a:ext cx="3615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A77F30-E895-4EE6-9181-9DEC1F158FDE}"/>
                    </a:ext>
                  </a:extLst>
                </p14:cNvPr>
                <p14:cNvContentPartPr/>
                <p14:nvPr/>
              </p14:nvContentPartPr>
              <p14:xfrm>
                <a:off x="9019504" y="2003611"/>
                <a:ext cx="251280" cy="11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A77F30-E895-4EE6-9181-9DEC1F158F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10504" y="1994971"/>
                  <a:ext cx="268920" cy="13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141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55" y="1748465"/>
            <a:ext cx="2667372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5FDF9-C24B-466D-BC98-44DD3C513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062" y="1901842"/>
            <a:ext cx="2495898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2124B-F1DA-415B-A1E8-2002E370F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281" y="1873095"/>
            <a:ext cx="666843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063F2-4858-496A-8567-37A60AC3A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073" y="3046736"/>
            <a:ext cx="464866" cy="2390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877D41-DB45-4F6D-A081-CFF569C5F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57" y="5543526"/>
            <a:ext cx="485843" cy="342948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2865222E-A316-483B-B858-E8FF26389A74}"/>
              </a:ext>
            </a:extLst>
          </p:cNvPr>
          <p:cNvSpPr/>
          <p:nvPr/>
        </p:nvSpPr>
        <p:spPr>
          <a:xfrm rot="18694081">
            <a:off x="332926" y="5458810"/>
            <a:ext cx="524705" cy="512378"/>
          </a:xfrm>
          <a:prstGeom prst="plus">
            <a:avLst>
              <a:gd name="adj" fmla="val 4556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537A3A-9D43-4732-B960-C77DCE884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662" y="5419684"/>
            <a:ext cx="64779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7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957" y="1761147"/>
            <a:ext cx="2667372" cy="3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2124B-F1DA-415B-A1E8-2002E370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114" y="1854211"/>
            <a:ext cx="666843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1FAD41-F4A9-4BF4-B455-BA83FE63A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112" y="1829917"/>
            <a:ext cx="666843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20C72-DEA2-4F0E-9694-CDCEB00FD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155" y="1806579"/>
            <a:ext cx="2676899" cy="3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AB015-3CF5-4A12-8FBC-FCE174D87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68" y="5323767"/>
            <a:ext cx="63826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2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1AD-8FEE-41AF-B54C-10391F8E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1890-FA1C-457E-A224-75E38B3D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0x0 - LW x1, 0(x2)</a:t>
            </a:r>
          </a:p>
          <a:p>
            <a:pPr algn="l"/>
            <a:r>
              <a:rPr lang="en-US" sz="2400" dirty="0"/>
              <a:t>0x4 - Add x3, x1,x1</a:t>
            </a:r>
          </a:p>
          <a:p>
            <a:pPr algn="l"/>
            <a:r>
              <a:rPr lang="en-US" sz="2400" dirty="0"/>
              <a:t>0x8 - Add x4, x10, x10</a:t>
            </a:r>
          </a:p>
          <a:p>
            <a:pPr algn="l"/>
            <a:r>
              <a:rPr lang="en-US" sz="2400" dirty="0"/>
              <a:t>0xC - Add x5, x11, x11</a:t>
            </a:r>
          </a:p>
        </p:txBody>
      </p:sp>
    </p:spTree>
    <p:extLst>
      <p:ext uri="{BB962C8B-B14F-4D97-AF65-F5344CB8AC3E}">
        <p14:creationId xmlns:p14="http://schemas.microsoft.com/office/powerpoint/2010/main" val="336118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E3FB0-FEDA-4D39-8272-9ED2075FD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6" y="5384514"/>
            <a:ext cx="552527" cy="381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1C5718-B993-46E2-A346-BC850663CB30}"/>
                  </a:ext>
                </a:extLst>
              </p14:cNvPr>
              <p14:cNvContentPartPr/>
              <p14:nvPr/>
            </p14:nvContentPartPr>
            <p14:xfrm>
              <a:off x="9536464" y="5661571"/>
              <a:ext cx="115308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1C5718-B993-46E2-A346-BC850663CB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2824" y="5553931"/>
                <a:ext cx="126072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F4439D-963E-4049-9C0F-9DBFB90D73A8}"/>
                  </a:ext>
                </a:extLst>
              </p14:cNvPr>
              <p14:cNvContentPartPr/>
              <p14:nvPr/>
            </p14:nvContentPartPr>
            <p14:xfrm>
              <a:off x="9547624" y="6195091"/>
              <a:ext cx="1169280" cy="41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F4439D-963E-4049-9C0F-9DBFB90D73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3984" y="6087451"/>
                <a:ext cx="12769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C502D6-9800-4C48-8E3C-86D655AB190A}"/>
                  </a:ext>
                </a:extLst>
              </p14:cNvPr>
              <p14:cNvContentPartPr/>
              <p14:nvPr/>
            </p14:nvContentPartPr>
            <p14:xfrm>
              <a:off x="6496264" y="116131"/>
              <a:ext cx="244080" cy="232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C502D6-9800-4C48-8E3C-86D655AB1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42264" y="8491"/>
                <a:ext cx="3517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B3EC3F-7A00-4F4E-80DD-E7D1F16BD9E5}"/>
                  </a:ext>
                </a:extLst>
              </p14:cNvPr>
              <p14:cNvContentPartPr/>
              <p14:nvPr/>
            </p14:nvContentPartPr>
            <p14:xfrm>
              <a:off x="5911624" y="131050"/>
              <a:ext cx="267840" cy="146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B3EC3F-7A00-4F4E-80DD-E7D1F16BD9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57624" y="23410"/>
                <a:ext cx="3754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1EA2A5-D37E-4F97-954E-0780EBC0381B}"/>
                  </a:ext>
                </a:extLst>
              </p14:cNvPr>
              <p14:cNvContentPartPr/>
              <p14:nvPr/>
            </p14:nvContentPartPr>
            <p14:xfrm>
              <a:off x="6416704" y="459730"/>
              <a:ext cx="482400" cy="118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1EA2A5-D37E-4F97-954E-0780EBC038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3064" y="351730"/>
                <a:ext cx="5900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484909-B1D9-4BDE-A3CF-A81CB1416FD0}"/>
                  </a:ext>
                </a:extLst>
              </p14:cNvPr>
              <p14:cNvContentPartPr/>
              <p14:nvPr/>
            </p14:nvContentPartPr>
            <p14:xfrm>
              <a:off x="463384" y="5442850"/>
              <a:ext cx="675000" cy="307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484909-B1D9-4BDE-A3CF-A81CB1416F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744" y="5334850"/>
                <a:ext cx="782640" cy="5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92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06" y="1825631"/>
            <a:ext cx="2114845" cy="3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01EDF-DD2C-4F1A-B235-0C5A33DB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5" y="5352151"/>
            <a:ext cx="495369" cy="352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B9439A-9783-4C45-B7F0-70BE8382AFD4}"/>
                  </a:ext>
                </a:extLst>
              </p14:cNvPr>
              <p14:cNvContentPartPr/>
              <p14:nvPr/>
            </p14:nvContentPartPr>
            <p14:xfrm>
              <a:off x="659224" y="5162971"/>
              <a:ext cx="392040" cy="57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B9439A-9783-4C45-B7F0-70BE8382AF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224" y="5055331"/>
                <a:ext cx="49968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F90EF7-2D30-4713-86F0-D04C02DAF4A2}"/>
                  </a:ext>
                </a:extLst>
              </p14:cNvPr>
              <p14:cNvContentPartPr/>
              <p14:nvPr/>
            </p14:nvContentPartPr>
            <p14:xfrm>
              <a:off x="2092384" y="2007571"/>
              <a:ext cx="317880" cy="15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F90EF7-2D30-4713-86F0-D04C02DAF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8744" y="1899931"/>
                <a:ext cx="42552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3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8"/>
          <a:stretch/>
        </p:blipFill>
        <p:spPr>
          <a:xfrm>
            <a:off x="5542432" y="1848962"/>
            <a:ext cx="2114845" cy="299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C47BD-D123-48B9-997F-184858E7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4" y="5263803"/>
            <a:ext cx="590632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BF126-84B8-46C0-ADC7-33A6454F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472" y="1830001"/>
            <a:ext cx="2181529" cy="352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BD3A19-684D-48C9-9356-76343AAB2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36" y="5843576"/>
            <a:ext cx="1236944" cy="1998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B5B0F5-FA10-4D5C-88CA-5FE89F681BCB}"/>
                  </a:ext>
                </a:extLst>
              </p14:cNvPr>
              <p14:cNvContentPartPr/>
              <p14:nvPr/>
            </p14:nvContentPartPr>
            <p14:xfrm>
              <a:off x="6654304" y="1913251"/>
              <a:ext cx="213840" cy="13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B5B0F5-FA10-4D5C-88CA-5FE89F681B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0664" y="1805611"/>
                <a:ext cx="3214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9E46D0-8241-408A-8E6B-53294C308AB4}"/>
                  </a:ext>
                </a:extLst>
              </p14:cNvPr>
              <p14:cNvContentPartPr/>
              <p14:nvPr/>
            </p14:nvContentPartPr>
            <p14:xfrm>
              <a:off x="7905664" y="4693891"/>
              <a:ext cx="69120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9E46D0-8241-408A-8E6B-53294C308A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024" y="4585891"/>
                <a:ext cx="7988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B205E5-7BC4-4BAF-84EC-83153926A53E}"/>
                  </a:ext>
                </a:extLst>
              </p14:cNvPr>
              <p14:cNvContentPartPr/>
              <p14:nvPr/>
            </p14:nvContentPartPr>
            <p14:xfrm>
              <a:off x="3708064" y="1738651"/>
              <a:ext cx="4014720" cy="39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B205E5-7BC4-4BAF-84EC-83153926A5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4424" y="1631011"/>
                <a:ext cx="412236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56259F-6A78-4114-BDD2-CD6CF495B19A}"/>
                  </a:ext>
                </a:extLst>
              </p14:cNvPr>
              <p14:cNvContentPartPr/>
              <p14:nvPr/>
            </p14:nvContentPartPr>
            <p14:xfrm>
              <a:off x="8216704" y="4713691"/>
              <a:ext cx="606600" cy="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56259F-6A78-4114-BDD2-CD6CF495B1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3064" y="4606051"/>
                <a:ext cx="7142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BB8334-DE5B-4175-92D3-D3EB203E30D4}"/>
                  </a:ext>
                </a:extLst>
              </p14:cNvPr>
              <p14:cNvContentPartPr/>
              <p14:nvPr/>
            </p14:nvContentPartPr>
            <p14:xfrm>
              <a:off x="8646184" y="480189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BB8334-DE5B-4175-92D3-D3EB203E30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92184" y="46942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7A76008-1311-436B-B3AF-95463BD321EC}"/>
                  </a:ext>
                </a:extLst>
              </p14:cNvPr>
              <p14:cNvContentPartPr/>
              <p14:nvPr/>
            </p14:nvContentPartPr>
            <p14:xfrm>
              <a:off x="3842704" y="4576171"/>
              <a:ext cx="554040" cy="114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7A76008-1311-436B-B3AF-95463BD321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9064" y="4468171"/>
                <a:ext cx="661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FB3568-3DAA-45BF-A15C-2146EE985743}"/>
                  </a:ext>
                </a:extLst>
              </p14:cNvPr>
              <p14:cNvContentPartPr/>
              <p14:nvPr/>
            </p14:nvContentPartPr>
            <p14:xfrm>
              <a:off x="3899944" y="4963171"/>
              <a:ext cx="601200" cy="5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FB3568-3DAA-45BF-A15C-2146EE9857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45944" y="4855171"/>
                <a:ext cx="7088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D5B50B-7073-42A7-9A30-69896AC4335C}"/>
                  </a:ext>
                </a:extLst>
              </p14:cNvPr>
              <p14:cNvContentPartPr/>
              <p14:nvPr/>
            </p14:nvContentPartPr>
            <p14:xfrm>
              <a:off x="2029384" y="1924771"/>
              <a:ext cx="364320" cy="177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D5B50B-7073-42A7-9A30-69896AC433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75744" y="1816771"/>
                <a:ext cx="471960" cy="3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84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8"/>
          <a:stretch/>
        </p:blipFill>
        <p:spPr>
          <a:xfrm>
            <a:off x="8528228" y="1899566"/>
            <a:ext cx="2114845" cy="299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C47BD-D123-48B9-997F-184858E7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4" y="5263803"/>
            <a:ext cx="590632" cy="32389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BF126-84B8-46C0-ADC7-33A6454F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472" y="1830001"/>
            <a:ext cx="2181529" cy="352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2C36B-7DE9-431F-B59C-E9E82D697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460" y="4972546"/>
            <a:ext cx="1443718" cy="2332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87039-440A-46D6-997F-38EA8E099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112" y="1829917"/>
            <a:ext cx="666843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06C59-FAD1-4536-8F55-9DDB7989A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6822" y="5914256"/>
            <a:ext cx="1602828" cy="1974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53A2EF-EF69-4A1F-A7D9-615BF07242C3}"/>
                  </a:ext>
                </a:extLst>
              </p14:cNvPr>
              <p14:cNvContentPartPr/>
              <p14:nvPr/>
            </p14:nvContentPartPr>
            <p14:xfrm>
              <a:off x="6483304" y="1913611"/>
              <a:ext cx="536400" cy="14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53A2EF-EF69-4A1F-A7D9-615BF07242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9304" y="1805611"/>
                <a:ext cx="6440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8F3867-F6DA-4A25-9960-4F6B1C8DC64A}"/>
                  </a:ext>
                </a:extLst>
              </p14:cNvPr>
              <p14:cNvContentPartPr/>
              <p14:nvPr/>
            </p14:nvContentPartPr>
            <p14:xfrm>
              <a:off x="1965304" y="1940251"/>
              <a:ext cx="197676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8F3867-F6DA-4A25-9960-4F6B1C8DC6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1664" y="1832611"/>
                <a:ext cx="20844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BAF61D-30E0-4167-9764-F1744A6519DD}"/>
                  </a:ext>
                </a:extLst>
              </p14:cNvPr>
              <p14:cNvContentPartPr/>
              <p14:nvPr/>
            </p14:nvContentPartPr>
            <p14:xfrm>
              <a:off x="9274384" y="2352091"/>
              <a:ext cx="399240" cy="30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BAF61D-30E0-4167-9764-F1744A6519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20384" y="2244451"/>
                <a:ext cx="5068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7B4B0D-AE3A-4DE9-8017-BDB90062B81A}"/>
                  </a:ext>
                </a:extLst>
              </p14:cNvPr>
              <p14:cNvContentPartPr/>
              <p14:nvPr/>
            </p14:nvContentPartPr>
            <p14:xfrm>
              <a:off x="5150224" y="4824931"/>
              <a:ext cx="219960" cy="203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7B4B0D-AE3A-4DE9-8017-BDB90062B8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6224" y="4716931"/>
                <a:ext cx="3276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C55992-57DF-40B5-B081-8EAEDCADC6EC}"/>
                  </a:ext>
                </a:extLst>
              </p14:cNvPr>
              <p14:cNvContentPartPr/>
              <p14:nvPr/>
            </p14:nvContentPartPr>
            <p14:xfrm>
              <a:off x="4881664" y="4419211"/>
              <a:ext cx="213120" cy="32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C55992-57DF-40B5-B081-8EAEDCADC6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7664" y="4311211"/>
                <a:ext cx="32076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B63630-FC52-40A9-9BAE-576FAD74DC46}"/>
                  </a:ext>
                </a:extLst>
              </p14:cNvPr>
              <p14:cNvContentPartPr/>
              <p14:nvPr/>
            </p14:nvContentPartPr>
            <p14:xfrm>
              <a:off x="10300024" y="4925371"/>
              <a:ext cx="735480" cy="1296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B63630-FC52-40A9-9BAE-576FAD74DC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46024" y="4817731"/>
                <a:ext cx="84312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6D78CCF-93F9-45F9-9B53-AA6EC761B7D7}"/>
                  </a:ext>
                </a:extLst>
              </p14:cNvPr>
              <p14:cNvContentPartPr/>
              <p14:nvPr/>
            </p14:nvContentPartPr>
            <p14:xfrm>
              <a:off x="4960504" y="4673011"/>
              <a:ext cx="5049000" cy="888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6D78CCF-93F9-45F9-9B53-AA6EC761B7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06864" y="4565011"/>
                <a:ext cx="5156640" cy="11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EDA271-3BAB-48A0-A511-EC4DBBF560F9}"/>
                  </a:ext>
                </a:extLst>
              </p14:cNvPr>
              <p14:cNvContentPartPr/>
              <p14:nvPr/>
            </p14:nvContentPartPr>
            <p14:xfrm>
              <a:off x="9933904" y="480801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EDA271-3BAB-48A0-A511-EC4DBBF560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79904" y="47003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C632AE-F444-4C54-91B8-95EC51F11954}"/>
                  </a:ext>
                </a:extLst>
              </p14:cNvPr>
              <p14:cNvContentPartPr/>
              <p14:nvPr/>
            </p14:nvContentPartPr>
            <p14:xfrm>
              <a:off x="7220224" y="4720531"/>
              <a:ext cx="2771280" cy="970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C632AE-F444-4C54-91B8-95EC51F119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66224" y="4612891"/>
                <a:ext cx="287892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127C8F-9977-42E4-BAD5-6BAF6D6B3384}"/>
                  </a:ext>
                </a:extLst>
              </p14:cNvPr>
              <p14:cNvContentPartPr/>
              <p14:nvPr/>
            </p14:nvContentPartPr>
            <p14:xfrm>
              <a:off x="10312984" y="6227491"/>
              <a:ext cx="6840" cy="42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127C8F-9977-42E4-BAD5-6BAF6D6B33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58984" y="6119851"/>
                <a:ext cx="1144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9C49D7-890D-4F5E-9231-C2C8DEA96867}"/>
                  </a:ext>
                </a:extLst>
              </p14:cNvPr>
              <p14:cNvContentPartPr/>
              <p14:nvPr/>
            </p14:nvContentPartPr>
            <p14:xfrm>
              <a:off x="4720384" y="4237051"/>
              <a:ext cx="6671160" cy="1766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9C49D7-890D-4F5E-9231-C2C8DEA968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6744" y="4129051"/>
                <a:ext cx="6778800" cy="19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74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8"/>
          <a:stretch/>
        </p:blipFill>
        <p:spPr>
          <a:xfrm>
            <a:off x="10170416" y="1894761"/>
            <a:ext cx="2114845" cy="299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BF126-84B8-46C0-ADC7-33A6454F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75" y="1830001"/>
            <a:ext cx="2181529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87039-440A-46D6-997F-38EA8E099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369" y="1830001"/>
            <a:ext cx="666843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06C59-FAD1-4536-8F55-9DDB7989A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410" y="5860644"/>
            <a:ext cx="1602828" cy="1974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46F4C7-BBCE-444A-88B6-46652043D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938" y="1777212"/>
            <a:ext cx="2486372" cy="352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9840F-D6AE-4C7F-81EE-3009D2942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173" y="5384318"/>
            <a:ext cx="56205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6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F74E8-ACBE-43BF-9999-232C7C44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8" y="5272938"/>
            <a:ext cx="45726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7EE44-DDB2-4ABD-BB53-CE6C642B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9709"/>
            <a:ext cx="457264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057" y="1873263"/>
            <a:ext cx="199100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51" y="1873263"/>
            <a:ext cx="1991003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39E28C-6B85-4E7B-A8DA-E9406086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49" y="5193921"/>
            <a:ext cx="476316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136BC-6336-4417-820F-F3CE7B08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972" y="1908342"/>
            <a:ext cx="202910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80" y="1873263"/>
            <a:ext cx="1991003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136BC-6336-4417-820F-F3CE7B08E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911" y="1905107"/>
            <a:ext cx="2029108" cy="266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06298-8679-419C-A029-FF5B9E10E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886" y="1851080"/>
            <a:ext cx="2124371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105BD-4807-4ABA-8921-70E5E75BF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0101"/>
            <a:ext cx="50489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4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997" y="1831449"/>
            <a:ext cx="1991003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136BC-6336-4417-820F-F3CE7B08E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89" y="1913299"/>
            <a:ext cx="2029108" cy="266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06298-8679-419C-A029-FF5B9E10E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863" y="1868335"/>
            <a:ext cx="2124371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62BA6B-4EC5-4527-9697-E198D2B3E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097" y="1867001"/>
            <a:ext cx="1257475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13A42-2410-4012-B962-F9BDD9B8C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31" y="5254667"/>
            <a:ext cx="62873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1AD-8FEE-41AF-B54C-10391F8E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1890-FA1C-457E-A224-75E38B3D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0x0 – jump/Branch 0x10</a:t>
            </a:r>
          </a:p>
          <a:p>
            <a:pPr algn="l"/>
            <a:r>
              <a:rPr lang="en-US" sz="2400" dirty="0"/>
              <a:t>0x4 - Add x3, x1,x1</a:t>
            </a:r>
          </a:p>
          <a:p>
            <a:pPr algn="l"/>
            <a:r>
              <a:rPr lang="en-US" sz="2400" dirty="0"/>
              <a:t>0x8 - Add x4, x10, x10</a:t>
            </a:r>
          </a:p>
          <a:p>
            <a:pPr algn="l"/>
            <a:r>
              <a:rPr lang="en-US" sz="2400" dirty="0"/>
              <a:t>0xC - Add x5, x11, x11</a:t>
            </a:r>
          </a:p>
          <a:p>
            <a:pPr algn="l"/>
            <a:r>
              <a:rPr lang="en-US" sz="2400" dirty="0"/>
              <a:t>0x10 - Add x6, x12, x12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86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CCF9D-C8DC-44A5-8DCA-F72F878D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8" y="5277701"/>
            <a:ext cx="48584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22047-8DBF-4316-8F79-DFF0AE53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72" y="5235615"/>
            <a:ext cx="485843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588" y="1835158"/>
            <a:ext cx="2667372" cy="381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81DA81-12ED-4817-8CFE-84ACCFCA2E03}"/>
                  </a:ext>
                </a:extLst>
              </p14:cNvPr>
              <p14:cNvContentPartPr/>
              <p14:nvPr/>
            </p14:nvContentPartPr>
            <p14:xfrm>
              <a:off x="6375664" y="2357491"/>
              <a:ext cx="547560" cy="3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81DA81-12ED-4817-8CFE-84ACCFCA2E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2024" y="2249491"/>
                <a:ext cx="65520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83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660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Hazard</vt:lpstr>
      <vt:lpstr>Data Hazard</vt:lpstr>
      <vt:lpstr>Data Hazard</vt:lpstr>
      <vt:lpstr>Data Hazard</vt:lpstr>
      <vt:lpstr>Data Hazard</vt:lpstr>
      <vt:lpstr>Data Hazard</vt:lpstr>
      <vt:lpstr>Ctrl Hazard</vt:lpstr>
      <vt:lpstr>Ctrl Hazard</vt:lpstr>
      <vt:lpstr>Ctrl Hazard</vt:lpstr>
      <vt:lpstr>Ctrl Hazard</vt:lpstr>
      <vt:lpstr>Ctrl Hazard</vt:lpstr>
      <vt:lpstr>Ctrl Hazard</vt:lpstr>
      <vt:lpstr>Load Hazard</vt:lpstr>
      <vt:lpstr>Load Hazard</vt:lpstr>
      <vt:lpstr>Load Hazard</vt:lpstr>
      <vt:lpstr>Load Hazard</vt:lpstr>
      <vt:lpstr>Load Hazard</vt:lpstr>
      <vt:lpstr>Load Hazard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David, Amichai</dc:creator>
  <cp:lastModifiedBy>Amichai Ben David</cp:lastModifiedBy>
  <cp:revision>2</cp:revision>
  <cp:lastPrinted>2021-12-06T07:12:56Z</cp:lastPrinted>
  <dcterms:created xsi:type="dcterms:W3CDTF">2021-12-06T07:12:20Z</dcterms:created>
  <dcterms:modified xsi:type="dcterms:W3CDTF">2023-08-21T05:11:51Z</dcterms:modified>
</cp:coreProperties>
</file>