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88825"/>
  <p:notesSz cx="6858000" cy="9144000"/>
  <p:embeddedFontLst>
    <p:embeddedFont>
      <p:font typeface="Constantia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j2TOYiYF//gJEEfQ27oFDDjD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nstantia-bold.fntdata"/><Relationship Id="rId21" Type="http://schemas.openxmlformats.org/officeDocument/2006/relationships/font" Target="fonts/Constantia-regular.fntdata"/><Relationship Id="rId24" Type="http://schemas.openxmlformats.org/officeDocument/2006/relationships/font" Target="fonts/Constantia-boldItalic.fntdata"/><Relationship Id="rId23" Type="http://schemas.openxmlformats.org/officeDocument/2006/relationships/font" Target="fonts/Constanti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九つ：ここのつ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九月：くがつ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九日：ここのか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九人：きゅうにん</a:t>
            </a:r>
            <a:endParaRPr/>
          </a:p>
        </p:txBody>
      </p:sp>
      <p:sp>
        <p:nvSpPr>
          <p:cNvPr id="336" name="Google Shape;33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十月：じゅうがつ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十：とお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二十三：にじゅうさ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三十九：さんじゅうきゅう</a:t>
            </a:r>
            <a:endParaRPr/>
          </a:p>
        </p:txBody>
      </p:sp>
      <p:sp>
        <p:nvSpPr>
          <p:cNvPr id="346" name="Google Shape;34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百円：ひゃくえん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百五十：150　ひゃくごじゅう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三百：さんびゃく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六百：ろっぴゃく</a:t>
            </a:r>
            <a:endParaRPr/>
          </a:p>
        </p:txBody>
      </p:sp>
      <p:sp>
        <p:nvSpPr>
          <p:cNvPr id="356" name="Google Shape;35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千円：せんえん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千年：せんねん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千九百九十年：1990</a:t>
            </a:r>
            <a:endParaRPr/>
          </a:p>
        </p:txBody>
      </p:sp>
      <p:sp>
        <p:nvSpPr>
          <p:cNvPr id="365" name="Google Shape;36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一万円：いちまんえん</a:t>
            </a:r>
            <a:endParaRPr/>
          </a:p>
        </p:txBody>
      </p:sp>
      <p:sp>
        <p:nvSpPr>
          <p:cNvPr id="374" name="Google Shape;37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五千円：ごせんえん</a:t>
            </a:r>
            <a:endParaRPr/>
          </a:p>
        </p:txBody>
      </p:sp>
      <p:sp>
        <p:nvSpPr>
          <p:cNvPr id="384" name="Google Shape;38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一つ：ひとつ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一日：いちにち、ついたち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一人：ひとり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一月：いちがつ</a:t>
            </a:r>
            <a:endParaRPr/>
          </a:p>
        </p:txBody>
      </p:sp>
      <p:sp>
        <p:nvSpPr>
          <p:cNvPr id="256" name="Google Shape;2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二つ：ふたつ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二月：にがつ</a:t>
            </a:r>
            <a:endParaRPr/>
          </a:p>
        </p:txBody>
      </p:sp>
      <p:sp>
        <p:nvSpPr>
          <p:cNvPr id="266" name="Google Shape;26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三つ：みっつ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三月：さんがつ</a:t>
            </a:r>
            <a:endParaRPr/>
          </a:p>
        </p:txBody>
      </p:sp>
      <p:sp>
        <p:nvSpPr>
          <p:cNvPr id="276" name="Google Shape;2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四つ：よっつ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四日：よっか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四月：しがつ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四：よん</a:t>
            </a:r>
            <a:endParaRPr/>
          </a:p>
        </p:txBody>
      </p:sp>
      <p:sp>
        <p:nvSpPr>
          <p:cNvPr id="286" name="Google Shape;28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五つ：いつつ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五月：ごがつ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五日：いつか</a:t>
            </a:r>
            <a:endParaRPr/>
          </a:p>
        </p:txBody>
      </p:sp>
      <p:sp>
        <p:nvSpPr>
          <p:cNvPr id="296" name="Google Shape;29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六つ：むっつ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六月；ろくがつ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六日：むいか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六人：ろくにん</a:t>
            </a:r>
            <a:endParaRPr/>
          </a:p>
        </p:txBody>
      </p:sp>
      <p:sp>
        <p:nvSpPr>
          <p:cNvPr id="306" name="Google Shape;30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七つ：ななつ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七：なな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七月：しちがつ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七日：なのか</a:t>
            </a:r>
            <a:endParaRPr/>
          </a:p>
        </p:txBody>
      </p:sp>
      <p:sp>
        <p:nvSpPr>
          <p:cNvPr id="316" name="Google Shape;3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八つ：やっつ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八月：はちがつ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八日：ようか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八人：はちにん</a:t>
            </a:r>
            <a:endParaRPr/>
          </a:p>
        </p:txBody>
      </p:sp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9CA424"/>
            </a:gs>
            <a:gs pos="28000">
              <a:srgbClr val="9CA424"/>
            </a:gs>
            <a:gs pos="100000">
              <a:srgbClr val="5D6115"/>
            </a:gs>
          </a:gsLst>
          <a:lin ang="189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0" y="5027613"/>
            <a:ext cx="4046538" cy="1828800"/>
          </a:xfrm>
          <a:custGeom>
            <a:rect b="b" l="l" r="r" t="t"/>
            <a:pathLst>
              <a:path extrusionOk="0" h="576" w="1275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rgbClr val="EE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0" y="5138738"/>
            <a:ext cx="3687763" cy="1717675"/>
          </a:xfrm>
          <a:custGeom>
            <a:rect b="b" l="l" r="r" t="t"/>
            <a:pathLst>
              <a:path extrusionOk="0" h="541" w="1162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D0600B"/>
              </a:gs>
              <a:gs pos="37000">
                <a:srgbClr val="F3842E"/>
              </a:gs>
              <a:gs pos="100000">
                <a:srgbClr val="F5934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9" name="Google Shape;19;p17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20" name="Google Shape;20;p17"/>
            <p:cNvSpPr/>
            <p:nvPr/>
          </p:nvSpPr>
          <p:spPr>
            <a:xfrm>
              <a:off x="69850" y="6796088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152400" y="5976938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495300" y="6773863"/>
              <a:ext cx="25400" cy="12700"/>
            </a:xfrm>
            <a:custGeom>
              <a:rect b="b" l="l" r="r" t="t"/>
              <a:pathLst>
                <a:path extrusionOk="0" h="4" w="8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1939925" y="6805613"/>
              <a:ext cx="15875" cy="12700"/>
            </a:xfrm>
            <a:custGeom>
              <a:rect b="b" l="l" r="r" t="t"/>
              <a:pathLst>
                <a:path extrusionOk="0" h="4" w="5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2019300" y="6805613"/>
              <a:ext cx="34925" cy="22225"/>
            </a:xfrm>
            <a:custGeom>
              <a:rect b="b" l="l" r="r" t="t"/>
              <a:pathLst>
                <a:path extrusionOk="0" h="7" w="11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2108200" y="6827838"/>
              <a:ext cx="34925" cy="22225"/>
            </a:xfrm>
            <a:custGeom>
              <a:rect b="b" l="l" r="r" t="t"/>
              <a:pathLst>
                <a:path extrusionOk="0" h="7" w="11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1387475" y="6789738"/>
              <a:ext cx="28575" cy="19050"/>
            </a:xfrm>
            <a:custGeom>
              <a:rect b="b" l="l" r="r" t="t"/>
              <a:pathLst>
                <a:path extrusionOk="0" h="6" w="9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346075" y="59547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1755775" y="6792913"/>
              <a:ext cx="19050" cy="15875"/>
            </a:xfrm>
            <a:custGeom>
              <a:rect b="b" l="l" r="r" t="t"/>
              <a:pathLst>
                <a:path extrusionOk="0" h="5" w="6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31750" y="6208713"/>
              <a:ext cx="15875" cy="12700"/>
            </a:xfrm>
            <a:custGeom>
              <a:rect b="b" l="l" r="r" t="t"/>
              <a:pathLst>
                <a:path extrusionOk="0" h="4" w="5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6350" y="6443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6350" y="6345238"/>
              <a:ext cx="22225" cy="53975"/>
            </a:xfrm>
            <a:custGeom>
              <a:rect b="b" l="l" r="r" t="t"/>
              <a:pathLst>
                <a:path extrusionOk="0" h="17" w="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6350" y="6259513"/>
              <a:ext cx="9525" cy="19050"/>
            </a:xfrm>
            <a:custGeom>
              <a:rect b="b" l="l" r="r" t="t"/>
              <a:pathLst>
                <a:path extrusionOk="0" h="6" w="3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34925" y="6297613"/>
              <a:ext cx="38100" cy="57150"/>
            </a:xfrm>
            <a:custGeom>
              <a:rect b="b" l="l" r="r" t="t"/>
              <a:pathLst>
                <a:path extrusionOk="0" h="18" w="12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3025" y="6402388"/>
              <a:ext cx="15875" cy="9525"/>
            </a:xfrm>
            <a:custGeom>
              <a:rect b="b" l="l" r="r" t="t"/>
              <a:pathLst>
                <a:path extrusionOk="0" h="3" w="5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47625" y="6173788"/>
              <a:ext cx="12700" cy="15875"/>
            </a:xfrm>
            <a:custGeom>
              <a:rect b="b" l="l" r="r" t="t"/>
              <a:pathLst>
                <a:path extrusionOk="0" h="5" w="4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3175" y="6491288"/>
              <a:ext cx="101600" cy="133350"/>
            </a:xfrm>
            <a:custGeom>
              <a:rect b="b" l="l" r="r" t="t"/>
              <a:pathLst>
                <a:path extrusionOk="0" h="42" w="3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12700" y="6230938"/>
              <a:ext cx="25400" cy="34925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15875" y="6618288"/>
              <a:ext cx="19050" cy="19050"/>
            </a:xfrm>
            <a:custGeom>
              <a:rect b="b" l="l" r="r" t="t"/>
              <a:pathLst>
                <a:path extrusionOk="0" h="6" w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6350" y="6421438"/>
              <a:ext cx="66675" cy="107950"/>
            </a:xfrm>
            <a:custGeom>
              <a:rect b="b" l="l" r="r" t="t"/>
              <a:pathLst>
                <a:path extrusionOk="0" h="34" w="21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250825" y="5970588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234950" y="5681663"/>
              <a:ext cx="31750" cy="12700"/>
            </a:xfrm>
            <a:custGeom>
              <a:rect b="b" l="l" r="r" t="t"/>
              <a:pathLst>
                <a:path extrusionOk="0" h="4" w="10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225425" y="5662613"/>
              <a:ext cx="31750" cy="31750"/>
            </a:xfrm>
            <a:custGeom>
              <a:rect b="b" l="l" r="r" t="t"/>
              <a:pathLst>
                <a:path extrusionOk="0" h="10" w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231775" y="5688013"/>
              <a:ext cx="6350" cy="9525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244475" y="5745163"/>
              <a:ext cx="38100" cy="44450"/>
            </a:xfrm>
            <a:custGeom>
              <a:rect b="b" l="l" r="r" t="t"/>
              <a:pathLst>
                <a:path extrusionOk="0" h="14" w="12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215900" y="5811838"/>
              <a:ext cx="38100" cy="60325"/>
            </a:xfrm>
            <a:custGeom>
              <a:rect b="b" l="l" r="r" t="t"/>
              <a:pathLst>
                <a:path extrusionOk="0" h="19" w="12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104775" y="5519738"/>
              <a:ext cx="82550" cy="161925"/>
            </a:xfrm>
            <a:custGeom>
              <a:rect b="b" l="l" r="r" t="t"/>
              <a:pathLst>
                <a:path extrusionOk="0" h="51" w="26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193675" y="5700713"/>
              <a:ext cx="47625" cy="85725"/>
            </a:xfrm>
            <a:custGeom>
              <a:rect b="b" l="l" r="r" t="t"/>
              <a:pathLst>
                <a:path extrusionOk="0" h="27" w="15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57150" y="5294313"/>
              <a:ext cx="66675" cy="53975"/>
            </a:xfrm>
            <a:custGeom>
              <a:rect b="b" l="l" r="r" t="t"/>
              <a:pathLst>
                <a:path extrusionOk="0" h="17" w="21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>
              <a:off x="263525" y="5862638"/>
              <a:ext cx="25400" cy="31750"/>
            </a:xfrm>
            <a:custGeom>
              <a:rect b="b" l="l" r="r" t="t"/>
              <a:pathLst>
                <a:path extrusionOk="0" h="10" w="8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>
              <a:off x="231775" y="5513388"/>
              <a:ext cx="34925" cy="69850"/>
            </a:xfrm>
            <a:custGeom>
              <a:rect b="b" l="l" r="r" t="t"/>
              <a:pathLst>
                <a:path extrusionOk="0" h="22" w="11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>
              <a:off x="88900" y="5437188"/>
              <a:ext cx="31750" cy="31750"/>
            </a:xfrm>
            <a:custGeom>
              <a:rect b="b" l="l" r="r" t="t"/>
              <a:pathLst>
                <a:path extrusionOk="0" h="10" w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76200" y="5475288"/>
              <a:ext cx="38100" cy="31750"/>
            </a:xfrm>
            <a:custGeom>
              <a:rect b="b" l="l" r="r" t="t"/>
              <a:pathLst>
                <a:path extrusionOk="0" h="10" w="12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98425" y="5332413"/>
              <a:ext cx="127000" cy="149225"/>
            </a:xfrm>
            <a:custGeom>
              <a:rect b="b" l="l" r="r" t="t"/>
              <a:pathLst>
                <a:path extrusionOk="0" h="47" w="40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4" name="Google Shape;54;p17"/>
            <p:cNvSpPr/>
            <p:nvPr/>
          </p:nvSpPr>
          <p:spPr>
            <a:xfrm>
              <a:off x="215900" y="5481638"/>
              <a:ext cx="22225" cy="22225"/>
            </a:xfrm>
            <a:custGeom>
              <a:rect b="b" l="l" r="r" t="t"/>
              <a:pathLst>
                <a:path extrusionOk="0" h="7" w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88900" y="5487988"/>
              <a:ext cx="63500" cy="114300"/>
            </a:xfrm>
            <a:custGeom>
              <a:rect b="b" l="l" r="r" t="t"/>
              <a:pathLst>
                <a:path extrusionOk="0" h="36" w="20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2397125" y="6834188"/>
              <a:ext cx="101600" cy="25400"/>
            </a:xfrm>
            <a:custGeom>
              <a:rect b="b" l="l" r="r" t="t"/>
              <a:pathLst>
                <a:path extrusionOk="0" h="8" w="32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260350" y="5580063"/>
              <a:ext cx="15875" cy="28575"/>
            </a:xfrm>
            <a:custGeom>
              <a:rect b="b" l="l" r="r" t="t"/>
              <a:pathLst>
                <a:path extrusionOk="0" h="9" w="5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260350" y="55927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161925" y="5894388"/>
              <a:ext cx="104775" cy="174625"/>
            </a:xfrm>
            <a:custGeom>
              <a:rect b="b" l="l" r="r" t="t"/>
              <a:pathLst>
                <a:path extrusionOk="0" h="55" w="33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285750" y="5634038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285750" y="5634038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152400" y="5973763"/>
              <a:ext cx="15875" cy="19050"/>
            </a:xfrm>
            <a:custGeom>
              <a:rect b="b" l="l" r="r" t="t"/>
              <a:pathLst>
                <a:path extrusionOk="0" h="6" w="5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276225" y="5624513"/>
              <a:ext cx="9525" cy="12700"/>
            </a:xfrm>
            <a:custGeom>
              <a:rect b="b" l="l" r="r" t="t"/>
              <a:pathLst>
                <a:path extrusionOk="0" h="4" w="3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19050" y="5688013"/>
              <a:ext cx="19050" cy="12700"/>
            </a:xfrm>
            <a:custGeom>
              <a:rect b="b" l="l" r="r" t="t"/>
              <a:pathLst>
                <a:path extrusionOk="0" h="4" w="6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28575" y="5700713"/>
              <a:ext cx="38100" cy="50800"/>
            </a:xfrm>
            <a:custGeom>
              <a:rect b="b" l="l" r="r" t="t"/>
              <a:pathLst>
                <a:path extrusionOk="0" h="16" w="12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6350" y="5522913"/>
              <a:ext cx="34925" cy="60325"/>
            </a:xfrm>
            <a:custGeom>
              <a:rect b="b" l="l" r="r" t="t"/>
              <a:pathLst>
                <a:path extrusionOk="0" h="19" w="11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04775" y="5586413"/>
              <a:ext cx="127000" cy="219075"/>
            </a:xfrm>
            <a:custGeom>
              <a:rect b="b" l="l" r="r" t="t"/>
              <a:pathLst>
                <a:path extrusionOk="0" h="69" w="40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161925" y="6027738"/>
              <a:ext cx="6350" cy="6350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52400" y="5995988"/>
              <a:ext cx="34925" cy="22225"/>
            </a:xfrm>
            <a:custGeom>
              <a:rect b="b" l="l" r="r" t="t"/>
              <a:pathLst>
                <a:path extrusionOk="0" h="7" w="11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25400" y="5345113"/>
              <a:ext cx="44450" cy="50800"/>
            </a:xfrm>
            <a:custGeom>
              <a:rect b="b" l="l" r="r" t="t"/>
              <a:pathLst>
                <a:path extrusionOk="0" h="16" w="14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285750" y="5640388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9525" y="5402263"/>
              <a:ext cx="50800" cy="53975"/>
            </a:xfrm>
            <a:custGeom>
              <a:rect b="b" l="l" r="r" t="t"/>
              <a:pathLst>
                <a:path extrusionOk="0" h="17" w="16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15875" y="5395913"/>
              <a:ext cx="28575" cy="28575"/>
            </a:xfrm>
            <a:custGeom>
              <a:rect b="b" l="l" r="r" t="t"/>
              <a:pathLst>
                <a:path extrusionOk="0" h="9" w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3175" y="5268913"/>
              <a:ext cx="57150" cy="139700"/>
            </a:xfrm>
            <a:custGeom>
              <a:rect b="b" l="l" r="r" t="t"/>
              <a:pathLst>
                <a:path extrusionOk="0" h="44" w="18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577975" y="68405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250825" y="6764338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700" y="5468938"/>
              <a:ext cx="50800" cy="57150"/>
            </a:xfrm>
            <a:custGeom>
              <a:rect b="b" l="l" r="r" t="t"/>
              <a:pathLst>
                <a:path extrusionOk="0" h="18" w="16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317500" y="5830888"/>
              <a:ext cx="12700" cy="12700"/>
            </a:xfrm>
            <a:custGeom>
              <a:rect b="b" l="l" r="r" t="t"/>
              <a:pathLst>
                <a:path extrusionOk="0" h="4" w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288925" y="5662613"/>
              <a:ext cx="19050" cy="44450"/>
            </a:xfrm>
            <a:custGeom>
              <a:rect b="b" l="l" r="r" t="t"/>
              <a:pathLst>
                <a:path extrusionOk="0" h="14" w="6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285750" y="5637213"/>
              <a:ext cx="3175" cy="31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320675" y="5849938"/>
              <a:ext cx="31750" cy="92075"/>
            </a:xfrm>
            <a:custGeom>
              <a:rect b="b" l="l" r="r" t="t"/>
              <a:pathLst>
                <a:path extrusionOk="0" h="29" w="10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52400" y="6710363"/>
              <a:ext cx="25400" cy="28575"/>
            </a:xfrm>
            <a:custGeom>
              <a:rect b="b" l="l" r="r" t="t"/>
              <a:pathLst>
                <a:path extrusionOk="0" h="9" w="8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495300" y="68373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1511300" y="6570663"/>
              <a:ext cx="3175" cy="31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311275" y="6621463"/>
              <a:ext cx="25400" cy="15875"/>
            </a:xfrm>
            <a:custGeom>
              <a:rect b="b" l="l" r="r" t="t"/>
              <a:pathLst>
                <a:path extrusionOk="0" h="5" w="8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257300" y="6627813"/>
              <a:ext cx="31750" cy="41275"/>
            </a:xfrm>
            <a:custGeom>
              <a:rect b="b" l="l" r="r" t="t"/>
              <a:pathLst>
                <a:path extrusionOk="0" h="13" w="10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1333500" y="6605588"/>
              <a:ext cx="12700" cy="15875"/>
            </a:xfrm>
            <a:custGeom>
              <a:rect b="b" l="l" r="r" t="t"/>
              <a:pathLst>
                <a:path extrusionOk="0" h="5" w="4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076325" y="6767513"/>
              <a:ext cx="28575" cy="31750"/>
            </a:xfrm>
            <a:custGeom>
              <a:rect b="b" l="l" r="r" t="t"/>
              <a:pathLst>
                <a:path extrusionOk="0" h="10" w="9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1085850" y="6637338"/>
              <a:ext cx="88900" cy="104775"/>
            </a:xfrm>
            <a:custGeom>
              <a:rect b="b" l="l" r="r" t="t"/>
              <a:pathLst>
                <a:path extrusionOk="0" h="33" w="28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84275" y="6650038"/>
              <a:ext cx="38100" cy="63500"/>
            </a:xfrm>
            <a:custGeom>
              <a:rect b="b" l="l" r="r" t="t"/>
              <a:pathLst>
                <a:path extrusionOk="0" h="20" w="12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254125" y="6751638"/>
              <a:ext cx="9525" cy="9525"/>
            </a:xfrm>
            <a:custGeom>
              <a:rect b="b" l="l" r="r" t="t"/>
              <a:pathLst>
                <a:path extrusionOk="0" h="3" w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488950" y="6592888"/>
              <a:ext cx="146050" cy="273050"/>
            </a:xfrm>
            <a:custGeom>
              <a:rect b="b" l="l" r="r" t="t"/>
              <a:pathLst>
                <a:path extrusionOk="0" h="86" w="4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52450" y="6691313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482600" y="6853238"/>
              <a:ext cx="3175" cy="31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397000" y="6621463"/>
              <a:ext cx="117475" cy="73025"/>
            </a:xfrm>
            <a:custGeom>
              <a:rect b="b" l="l" r="r" t="t"/>
              <a:pathLst>
                <a:path extrusionOk="0" h="23" w="37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511300" y="6532563"/>
              <a:ext cx="38100" cy="38100"/>
            </a:xfrm>
            <a:custGeom>
              <a:rect b="b" l="l" r="r" t="t"/>
              <a:pathLst>
                <a:path extrusionOk="0" h="12" w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457325" y="6583363"/>
              <a:ext cx="69850" cy="47625"/>
            </a:xfrm>
            <a:custGeom>
              <a:rect b="b" l="l" r="r" t="t"/>
              <a:pathLst>
                <a:path extrusionOk="0" h="15" w="22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2374900" y="6824663"/>
              <a:ext cx="15875" cy="12700"/>
            </a:xfrm>
            <a:custGeom>
              <a:rect b="b" l="l" r="r" t="t"/>
              <a:pathLst>
                <a:path extrusionOk="0" h="4"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04775" y="6878638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044575" y="6691313"/>
              <a:ext cx="25400" cy="25400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009650" y="6757988"/>
              <a:ext cx="25400" cy="38100"/>
            </a:xfrm>
            <a:custGeom>
              <a:rect b="b" l="l" r="r" t="t"/>
              <a:pathLst>
                <a:path extrusionOk="0" h="12" w="8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047750" y="6665913"/>
              <a:ext cx="44450" cy="31750"/>
            </a:xfrm>
            <a:custGeom>
              <a:rect b="b" l="l" r="r" t="t"/>
              <a:pathLst>
                <a:path extrusionOk="0" h="10" w="14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993775" y="6796088"/>
              <a:ext cx="15875" cy="19050"/>
            </a:xfrm>
            <a:custGeom>
              <a:rect b="b" l="l" r="r" t="t"/>
              <a:pathLst>
                <a:path extrusionOk="0" h="6" w="5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908050" y="6707188"/>
              <a:ext cx="107950" cy="158750"/>
            </a:xfrm>
            <a:custGeom>
              <a:rect b="b" l="l" r="r" t="t"/>
              <a:pathLst>
                <a:path extrusionOk="0" h="50" w="34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63550" y="6215063"/>
              <a:ext cx="15875" cy="31750"/>
            </a:xfrm>
            <a:custGeom>
              <a:rect b="b" l="l" r="r" t="t"/>
              <a:pathLst>
                <a:path extrusionOk="0" h="10" w="5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41325" y="6148388"/>
              <a:ext cx="31750" cy="25400"/>
            </a:xfrm>
            <a:custGeom>
              <a:rect b="b" l="l" r="r" t="t"/>
              <a:pathLst>
                <a:path extrusionOk="0" h="8" w="10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63550" y="6348413"/>
              <a:ext cx="25400" cy="47625"/>
            </a:xfrm>
            <a:custGeom>
              <a:rect b="b" l="l" r="r" t="t"/>
              <a:pathLst>
                <a:path extrusionOk="0" h="15" w="8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2275" y="6373813"/>
              <a:ext cx="38100" cy="88900"/>
            </a:xfrm>
            <a:custGeom>
              <a:rect b="b" l="l" r="r" t="t"/>
              <a:pathLst>
                <a:path extrusionOk="0" h="28" w="12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469900" y="6132513"/>
              <a:ext cx="12700" cy="12700"/>
            </a:xfrm>
            <a:custGeom>
              <a:rect b="b" l="l" r="r" t="t"/>
              <a:pathLst>
                <a:path extrusionOk="0" h="4" w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73075" y="6275388"/>
              <a:ext cx="12700" cy="9525"/>
            </a:xfrm>
            <a:custGeom>
              <a:rect b="b" l="l" r="r" t="t"/>
              <a:pathLst>
                <a:path extrusionOk="0" h="3" w="4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54050" y="6034088"/>
              <a:ext cx="22225" cy="25400"/>
            </a:xfrm>
            <a:custGeom>
              <a:rect b="b" l="l" r="r" t="t"/>
              <a:pathLst>
                <a:path extrusionOk="0" h="8" w="7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2286000" y="6811963"/>
              <a:ext cx="76200" cy="28575"/>
            </a:xfrm>
            <a:custGeom>
              <a:rect b="b" l="l" r="r" t="t"/>
              <a:pathLst>
                <a:path extrusionOk="0" h="9" w="24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81050" y="5834063"/>
              <a:ext cx="34925" cy="114300"/>
            </a:xfrm>
            <a:custGeom>
              <a:rect b="b" l="l" r="r" t="t"/>
              <a:pathLst>
                <a:path extrusionOk="0" h="36" w="11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85775" y="6284913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98500" y="6303963"/>
              <a:ext cx="34925" cy="114300"/>
            </a:xfrm>
            <a:custGeom>
              <a:rect b="b" l="l" r="r" t="t"/>
              <a:pathLst>
                <a:path extrusionOk="0" h="36" w="11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57175" y="6872288"/>
              <a:ext cx="3175" cy="31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3900" y="6113463"/>
              <a:ext cx="12700" cy="12700"/>
            </a:xfrm>
            <a:custGeom>
              <a:rect b="b" l="l" r="r" t="t"/>
              <a:pathLst>
                <a:path extrusionOk="0" h="4" w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25425" y="6469063"/>
              <a:ext cx="31750" cy="95250"/>
            </a:xfrm>
            <a:custGeom>
              <a:rect b="b" l="l" r="r" t="t"/>
              <a:pathLst>
                <a:path extrusionOk="0" h="30" w="1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85775" y="6837363"/>
              <a:ext cx="9525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714375" y="6275388"/>
              <a:ext cx="15875" cy="12700"/>
            </a:xfrm>
            <a:custGeom>
              <a:rect b="b" l="l" r="r" t="t"/>
              <a:pathLst>
                <a:path extrusionOk="0" h="4" w="5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85800" y="6408738"/>
              <a:ext cx="28575" cy="31750"/>
            </a:xfrm>
            <a:custGeom>
              <a:rect b="b" l="l" r="r" t="t"/>
              <a:pathLst>
                <a:path extrusionOk="0" h="10" w="9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71475" y="6507163"/>
              <a:ext cx="38100" cy="50800"/>
            </a:xfrm>
            <a:custGeom>
              <a:rect b="b" l="l" r="r" t="t"/>
              <a:pathLst>
                <a:path extrusionOk="0" h="16" w="12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03225" y="6300788"/>
              <a:ext cx="12700" cy="31750"/>
            </a:xfrm>
            <a:custGeom>
              <a:rect b="b" l="l" r="r" t="t"/>
              <a:pathLst>
                <a:path extrusionOk="0" h="10" w="4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71475" y="6507163"/>
              <a:ext cx="9525" cy="12700"/>
            </a:xfrm>
            <a:custGeom>
              <a:rect b="b" l="l" r="r" t="t"/>
              <a:pathLst>
                <a:path extrusionOk="0" h="4" w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30200" y="6288088"/>
              <a:ext cx="19050" cy="38100"/>
            </a:xfrm>
            <a:custGeom>
              <a:rect b="b" l="l" r="r" t="t"/>
              <a:pathLst>
                <a:path extrusionOk="0" h="12" w="6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42900" y="6564313"/>
              <a:ext cx="31750" cy="50800"/>
            </a:xfrm>
            <a:custGeom>
              <a:rect b="b" l="l" r="r" t="t"/>
              <a:pathLst>
                <a:path extrusionOk="0" h="16" w="10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69875" y="6367463"/>
              <a:ext cx="25400" cy="66675"/>
            </a:xfrm>
            <a:custGeom>
              <a:rect b="b" l="l" r="r" t="t"/>
              <a:pathLst>
                <a:path extrusionOk="0" h="21" w="8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82600" y="6853238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752475" y="6405563"/>
              <a:ext cx="977900" cy="454025"/>
            </a:xfrm>
            <a:custGeom>
              <a:rect b="b" l="l" r="r" t="t"/>
              <a:pathLst>
                <a:path extrusionOk="0" h="143" w="308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489075" y="6821488"/>
              <a:ext cx="88900" cy="34925"/>
            </a:xfrm>
            <a:custGeom>
              <a:rect b="b" l="l" r="r" t="t"/>
              <a:pathLst>
                <a:path extrusionOk="0" h="11" w="28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558925" y="6811963"/>
              <a:ext cx="101600" cy="44450"/>
            </a:xfrm>
            <a:custGeom>
              <a:rect b="b" l="l" r="r" t="t"/>
              <a:pathLst>
                <a:path extrusionOk="0" h="14" w="32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925" y="6735763"/>
              <a:ext cx="123825" cy="120650"/>
            </a:xfrm>
            <a:custGeom>
              <a:rect b="b" l="l" r="r" t="t"/>
              <a:pathLst>
                <a:path extrusionOk="0" h="38" w="39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28750" y="6415088"/>
              <a:ext cx="835025" cy="441325"/>
            </a:xfrm>
            <a:custGeom>
              <a:rect b="b" l="l" r="r" t="t"/>
              <a:pathLst>
                <a:path extrusionOk="0" h="139" w="263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33350" y="6818313"/>
              <a:ext cx="41275" cy="38100"/>
            </a:xfrm>
            <a:custGeom>
              <a:rect b="b" l="l" r="r" t="t"/>
              <a:pathLst>
                <a:path extrusionOk="0" h="12" w="13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244600" y="6853238"/>
              <a:ext cx="9525" cy="3175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177925" y="6684963"/>
              <a:ext cx="295275" cy="171450"/>
            </a:xfrm>
            <a:custGeom>
              <a:rect b="b" l="l" r="r" t="t"/>
              <a:pathLst>
                <a:path extrusionOk="0" h="54" w="93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350" y="5662613"/>
              <a:ext cx="803275" cy="1193800"/>
            </a:xfrm>
            <a:custGeom>
              <a:rect b="b" l="l" r="r" t="t"/>
              <a:pathLst>
                <a:path extrusionOk="0" h="376" w="253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0" y="6542088"/>
              <a:ext cx="146050" cy="314325"/>
            </a:xfrm>
            <a:custGeom>
              <a:rect b="b" l="l" r="r" t="t"/>
              <a:pathLst>
                <a:path extrusionOk="0" h="99" w="46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765300" y="6786563"/>
              <a:ext cx="95250" cy="66675"/>
            </a:xfrm>
            <a:custGeom>
              <a:rect b="b" l="l" r="r" t="t"/>
              <a:pathLst>
                <a:path extrusionOk="0" h="21" w="30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654175" y="6804978"/>
              <a:ext cx="82550" cy="50800"/>
            </a:xfrm>
            <a:custGeom>
              <a:rect b="b" l="l" r="r" t="t"/>
              <a:pathLst>
                <a:path extrusionOk="0" h="16" w="2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rgbClr val="ED6D0C"/>
                </a:gs>
                <a:gs pos="100000">
                  <a:srgbClr val="ED6D0C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41" name="Google Shape;141;p17"/>
          <p:cNvSpPr/>
          <p:nvPr/>
        </p:nvSpPr>
        <p:spPr>
          <a:xfrm>
            <a:off x="7586663" y="5129213"/>
            <a:ext cx="4605338" cy="1730375"/>
          </a:xfrm>
          <a:custGeom>
            <a:rect b="b" l="l" r="r" t="t"/>
            <a:pathLst>
              <a:path extrusionOk="0" h="545" w="1451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rgbClr val="EEF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8059738" y="5243513"/>
            <a:ext cx="4132263" cy="1616075"/>
          </a:xfrm>
          <a:custGeom>
            <a:rect b="b" l="l" r="r" t="t"/>
            <a:pathLst>
              <a:path extrusionOk="0" h="509" w="1302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rgbClr val="D0600B"/>
              </a:gs>
              <a:gs pos="37000">
                <a:srgbClr val="F3842E"/>
              </a:gs>
              <a:gs pos="100000">
                <a:srgbClr val="F5934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</p:grpSpPr>
        <p:sp>
          <p:nvSpPr>
            <p:cNvPr id="144" name="Google Shape;144;p17"/>
            <p:cNvSpPr/>
            <p:nvPr/>
          </p:nvSpPr>
          <p:spPr>
            <a:xfrm>
              <a:off x="11388725" y="5741988"/>
              <a:ext cx="101600" cy="53975"/>
            </a:xfrm>
            <a:custGeom>
              <a:rect b="b" l="l" r="r" t="t"/>
              <a:pathLst>
                <a:path extrusionOk="0" h="17" w="32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0753725" y="5900738"/>
              <a:ext cx="136525" cy="269875"/>
            </a:xfrm>
            <a:custGeom>
              <a:rect b="b" l="l" r="r" t="t"/>
              <a:pathLst>
                <a:path extrusionOk="0" h="85" w="43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1534775" y="5719763"/>
              <a:ext cx="69850" cy="53975"/>
            </a:xfrm>
            <a:custGeom>
              <a:rect b="b" l="l" r="r" t="t"/>
              <a:pathLst>
                <a:path extrusionOk="0" h="17" w="22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1744325" y="5875338"/>
              <a:ext cx="57150" cy="44450"/>
            </a:xfrm>
            <a:custGeom>
              <a:rect b="b" l="l" r="r" t="t"/>
              <a:pathLst>
                <a:path extrusionOk="0" h="14" w="18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1623675" y="5875338"/>
              <a:ext cx="66675" cy="47625"/>
            </a:xfrm>
            <a:custGeom>
              <a:rect b="b" l="l" r="r" t="t"/>
              <a:pathLst>
                <a:path extrusionOk="0" h="15" w="21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1766550" y="5726113"/>
              <a:ext cx="60325" cy="41275"/>
            </a:xfrm>
            <a:custGeom>
              <a:rect b="b" l="l" r="r" t="t"/>
              <a:pathLst>
                <a:path extrusionOk="0" h="13" w="19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1649075" y="5716588"/>
              <a:ext cx="79375" cy="41275"/>
            </a:xfrm>
            <a:custGeom>
              <a:rect b="b" l="l" r="r" t="t"/>
              <a:pathLst>
                <a:path extrusionOk="0" h="13" w="25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1820525" y="6129338"/>
              <a:ext cx="31750" cy="25400"/>
            </a:xfrm>
            <a:custGeom>
              <a:rect b="b" l="l" r="r" t="t"/>
              <a:pathLst>
                <a:path extrusionOk="0" h="8" w="10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347450" y="5916613"/>
              <a:ext cx="101600" cy="57150"/>
            </a:xfrm>
            <a:custGeom>
              <a:rect b="b" l="l" r="r" t="t"/>
              <a:pathLst>
                <a:path extrusionOk="0" h="18" w="32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0998200" y="5995988"/>
              <a:ext cx="904875" cy="593725"/>
            </a:xfrm>
            <a:custGeom>
              <a:rect b="b" l="l" r="r" t="t"/>
              <a:pathLst>
                <a:path extrusionOk="0" h="187" w="285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1750675" y="6129338"/>
              <a:ext cx="28575" cy="19050"/>
            </a:xfrm>
            <a:custGeom>
              <a:rect b="b" l="l" r="r" t="t"/>
              <a:pathLst>
                <a:path extrusionOk="0" h="6" w="9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1480800" y="5888038"/>
              <a:ext cx="76200" cy="47625"/>
            </a:xfrm>
            <a:custGeom>
              <a:rect b="b" l="l" r="r" t="t"/>
              <a:pathLst>
                <a:path extrusionOk="0" h="15" w="24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9410700" y="6535738"/>
              <a:ext cx="241300" cy="190500"/>
            </a:xfrm>
            <a:custGeom>
              <a:rect b="b" l="l" r="r" t="t"/>
              <a:pathLst>
                <a:path extrusionOk="0" h="60" w="76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9156700" y="6646863"/>
              <a:ext cx="114300" cy="60325"/>
            </a:xfrm>
            <a:custGeom>
              <a:rect b="b" l="l" r="r" t="t"/>
              <a:pathLst>
                <a:path extrusionOk="0" h="19" w="36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9810750" y="6621463"/>
              <a:ext cx="101600" cy="88900"/>
            </a:xfrm>
            <a:custGeom>
              <a:rect b="b" l="l" r="r" t="t"/>
              <a:pathLst>
                <a:path extrusionOk="0" h="28" w="32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9734550" y="6761163"/>
              <a:ext cx="85725" cy="98425"/>
            </a:xfrm>
            <a:custGeom>
              <a:rect b="b" l="l" r="r" t="t"/>
              <a:pathLst>
                <a:path extrusionOk="0" h="31" w="27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9744075" y="6694488"/>
              <a:ext cx="241300" cy="206375"/>
            </a:xfrm>
            <a:custGeom>
              <a:rect b="b" l="l" r="r" t="t"/>
              <a:pathLst>
                <a:path extrusionOk="0" h="65" w="76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0233025" y="6764338"/>
              <a:ext cx="136525" cy="98425"/>
            </a:xfrm>
            <a:custGeom>
              <a:rect b="b" l="l" r="r" t="t"/>
              <a:pathLst>
                <a:path extrusionOk="0" h="31" w="43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1249025" y="5792788"/>
              <a:ext cx="117475" cy="66675"/>
            </a:xfrm>
            <a:custGeom>
              <a:rect b="b" l="l" r="r" t="t"/>
              <a:pathLst>
                <a:path extrusionOk="0" h="21" w="37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1141075" y="5751513"/>
              <a:ext cx="69850" cy="34925"/>
            </a:xfrm>
            <a:custGeom>
              <a:rect b="b" l="l" r="r" t="t"/>
              <a:pathLst>
                <a:path extrusionOk="0" h="11" w="22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141200" y="5722938"/>
              <a:ext cx="38100" cy="60325"/>
            </a:xfrm>
            <a:custGeom>
              <a:rect b="b" l="l" r="r" t="t"/>
              <a:pathLst>
                <a:path extrusionOk="0" h="19" w="12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1347450" y="6764338"/>
              <a:ext cx="47625" cy="79375"/>
            </a:xfrm>
            <a:custGeom>
              <a:rect b="b" l="l" r="r" t="t"/>
              <a:pathLst>
                <a:path extrusionOk="0" h="25" w="1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1940540" y="5339715"/>
              <a:ext cx="251460" cy="119698"/>
            </a:xfrm>
            <a:custGeom>
              <a:rect b="b" l="l" r="r" t="t"/>
              <a:pathLst>
                <a:path extrusionOk="0" h="38" w="80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0956925" y="5406390"/>
              <a:ext cx="1235075" cy="1478598"/>
            </a:xfrm>
            <a:custGeom>
              <a:rect b="b" l="l" r="r" t="t"/>
              <a:pathLst>
                <a:path extrusionOk="0" h="467" w="389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9066213" y="6475413"/>
              <a:ext cx="1430338" cy="396875"/>
            </a:xfrm>
            <a:custGeom>
              <a:rect b="b" l="l" r="r" t="t"/>
              <a:pathLst>
                <a:path extrusionOk="0" h="125" w="451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0604500" y="5810250"/>
              <a:ext cx="504825" cy="1049338"/>
            </a:xfrm>
            <a:custGeom>
              <a:rect b="b" l="l" r="r" t="t"/>
              <a:pathLst>
                <a:path extrusionOk="0" h="331" w="159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0842625" y="5913438"/>
              <a:ext cx="498475" cy="946150"/>
            </a:xfrm>
            <a:custGeom>
              <a:rect b="b" l="l" r="r" t="t"/>
              <a:pathLst>
                <a:path extrusionOk="0" h="298" w="157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0766425" y="5843588"/>
              <a:ext cx="469900" cy="1016000"/>
            </a:xfrm>
            <a:custGeom>
              <a:rect b="b" l="l" r="r" t="t"/>
              <a:pathLst>
                <a:path extrusionOk="0" h="320" w="148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1861800" y="6573838"/>
              <a:ext cx="95250" cy="285750"/>
            </a:xfrm>
            <a:custGeom>
              <a:rect b="b" l="l" r="r" t="t"/>
              <a:pathLst>
                <a:path extrusionOk="0" h="90" w="3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0121900" y="6831013"/>
              <a:ext cx="60325" cy="28575"/>
            </a:xfrm>
            <a:custGeom>
              <a:rect b="b" l="l" r="r" t="t"/>
              <a:pathLst>
                <a:path extrusionOk="0" h="9" w="1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0163175" y="6773863"/>
              <a:ext cx="168275" cy="85725"/>
            </a:xfrm>
            <a:custGeom>
              <a:rect b="b" l="l" r="r" t="t"/>
              <a:pathLst>
                <a:path extrusionOk="0" h="27" w="53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adFill>
              <a:gsLst>
                <a:gs pos="0">
                  <a:srgbClr val="EA6C0C"/>
                </a:gs>
                <a:gs pos="100000">
                  <a:srgbClr val="EA6C0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5" name="Google Shape;175;p17"/>
          <p:cNvSpPr/>
          <p:nvPr/>
        </p:nvSpPr>
        <p:spPr>
          <a:xfrm>
            <a:off x="6824663" y="4976813"/>
            <a:ext cx="5367338" cy="1879600"/>
          </a:xfrm>
          <a:custGeom>
            <a:rect b="b" l="l" r="r" t="t"/>
            <a:pathLst>
              <a:path extrusionOk="0" h="592" w="1691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rgbClr val="494D1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7475538" y="5110163"/>
            <a:ext cx="4716463" cy="1749425"/>
          </a:xfrm>
          <a:custGeom>
            <a:rect b="b" l="l" r="r" t="t"/>
            <a:pathLst>
              <a:path extrusionOk="0" h="551" w="1486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rgbClr val="494D1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</p:grpSpPr>
        <p:sp>
          <p:nvSpPr>
            <p:cNvPr id="178" name="Google Shape;178;p17"/>
            <p:cNvSpPr/>
            <p:nvPr/>
          </p:nvSpPr>
          <p:spPr>
            <a:xfrm>
              <a:off x="3675063" y="6808788"/>
              <a:ext cx="238125" cy="50800"/>
            </a:xfrm>
            <a:custGeom>
              <a:rect b="b" l="l" r="r" t="t"/>
              <a:pathLst>
                <a:path extrusionOk="0" h="16" w="75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solidFill>
              <a:srgbClr val="494D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350" y="3359150"/>
              <a:ext cx="12185650" cy="3976688"/>
            </a:xfrm>
            <a:custGeom>
              <a:rect b="b" l="l" r="r" t="t"/>
              <a:pathLst>
                <a:path extrusionOk="0" h="1252" w="3839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solidFill>
              <a:srgbClr val="494D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201988" y="6656388"/>
              <a:ext cx="825500" cy="203200"/>
            </a:xfrm>
            <a:custGeom>
              <a:rect b="b" l="l" r="r" t="t"/>
              <a:pathLst>
                <a:path extrusionOk="0" h="64" w="260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solidFill>
              <a:srgbClr val="494D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81" name="Google Shape;181;p17"/>
          <p:cNvSpPr txBox="1"/>
          <p:nvPr>
            <p:ph type="ctrTitle"/>
          </p:nvPr>
        </p:nvSpPr>
        <p:spPr>
          <a:xfrm>
            <a:off x="1522412" y="685800"/>
            <a:ext cx="914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nstantia"/>
              <a:buNone/>
              <a:defRPr b="1" sz="6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" type="subTitle"/>
          </p:nvPr>
        </p:nvSpPr>
        <p:spPr>
          <a:xfrm>
            <a:off x="1522412" y="3657599"/>
            <a:ext cx="9144000" cy="1319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 rot="5400000">
            <a:off x="3998912" y="-647700"/>
            <a:ext cx="4191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 rot="5400000">
            <a:off x="7087954" y="1909312"/>
            <a:ext cx="5897562" cy="26282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 rot="5400000">
            <a:off x="1755344" y="-642724"/>
            <a:ext cx="5897562" cy="773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7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9CA424"/>
            </a:gs>
            <a:gs pos="28000">
              <a:srgbClr val="9CA424"/>
            </a:gs>
            <a:gs pos="100000">
              <a:srgbClr val="5D6115"/>
            </a:gs>
          </a:gsLst>
          <a:lin ang="18900000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522412" y="1676400"/>
            <a:ext cx="9144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nstantia"/>
              <a:buNone/>
              <a:defRPr b="1" sz="66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1522412" y="5029200"/>
            <a:ext cx="9144000" cy="982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522413" y="1828800"/>
            <a:ext cx="44805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0936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99"/>
              <a:buChar char="•"/>
              <a:defRPr sz="2399"/>
            </a:lvl1pPr>
            <a:lvl2pPr indent="-3683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42836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99"/>
              <a:buChar char="•"/>
              <a:defRPr sz="1799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836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6pPr>
            <a:lvl7pPr indent="-342836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7pPr>
            <a:lvl8pPr indent="-342836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8pPr>
            <a:lvl9pPr indent="-342836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9pPr>
          </a:lstStyle>
          <a:p/>
        </p:txBody>
      </p:sp>
      <p:sp>
        <p:nvSpPr>
          <p:cNvPr id="198" name="Google Shape;198;p20"/>
          <p:cNvSpPr txBox="1"/>
          <p:nvPr>
            <p:ph idx="2" type="body"/>
          </p:nvPr>
        </p:nvSpPr>
        <p:spPr>
          <a:xfrm>
            <a:off x="6185853" y="1828800"/>
            <a:ext cx="44805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0936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99"/>
              <a:buChar char="•"/>
              <a:defRPr sz="2399"/>
            </a:lvl1pPr>
            <a:lvl2pPr indent="-3683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42836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99"/>
              <a:buChar char="•"/>
              <a:defRPr sz="1799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836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6pPr>
            <a:lvl7pPr indent="-342836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7pPr>
            <a:lvl8pPr indent="-342836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8pPr>
            <a:lvl9pPr indent="-342836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99"/>
              <a:buChar char="•"/>
              <a:defRPr sz="1799"/>
            </a:lvl9pPr>
          </a:lstStyle>
          <a:p/>
        </p:txBody>
      </p:sp>
      <p:sp>
        <p:nvSpPr>
          <p:cNvPr id="199" name="Google Shape;199;p20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522413" y="1828800"/>
            <a:ext cx="448056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 cap="none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4" name="Google Shape;204;p21"/>
          <p:cNvSpPr txBox="1"/>
          <p:nvPr>
            <p:ph idx="2" type="body"/>
          </p:nvPr>
        </p:nvSpPr>
        <p:spPr>
          <a:xfrm>
            <a:off x="1522413" y="2743200"/>
            <a:ext cx="448056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0936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99"/>
              <a:buChar char="•"/>
              <a:defRPr sz="2399"/>
            </a:lvl1pPr>
            <a:lvl2pPr indent="-3683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42836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99"/>
              <a:buChar char="•"/>
              <a:defRPr sz="1799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5" name="Google Shape;205;p21"/>
          <p:cNvSpPr txBox="1"/>
          <p:nvPr>
            <p:ph idx="3" type="body"/>
          </p:nvPr>
        </p:nvSpPr>
        <p:spPr>
          <a:xfrm>
            <a:off x="6185853" y="1828800"/>
            <a:ext cx="448056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 cap="none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21"/>
          <p:cNvSpPr txBox="1"/>
          <p:nvPr>
            <p:ph idx="4" type="body"/>
          </p:nvPr>
        </p:nvSpPr>
        <p:spPr>
          <a:xfrm>
            <a:off x="6185853" y="2743200"/>
            <a:ext cx="448056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0936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99"/>
              <a:buChar char="•"/>
              <a:defRPr sz="2399"/>
            </a:lvl1pPr>
            <a:lvl2pPr indent="-3683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42836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99"/>
              <a:buChar char="•"/>
              <a:defRPr sz="1799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7" name="Google Shape;207;p21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522413" y="402276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065214" y="741872"/>
            <a:ext cx="4190998" cy="2687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tantia"/>
              <a:buNone/>
              <a:defRPr b="1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5561012" y="761999"/>
            <a:ext cx="5562601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3" name="Google Shape;223;p24"/>
          <p:cNvSpPr txBox="1"/>
          <p:nvPr>
            <p:ph idx="2" type="body"/>
          </p:nvPr>
        </p:nvSpPr>
        <p:spPr>
          <a:xfrm>
            <a:off x="1065214" y="3581400"/>
            <a:ext cx="4190998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4" name="Google Shape;224;p24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065212" y="741872"/>
            <a:ext cx="4190999" cy="2687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tantia"/>
              <a:buNone/>
              <a:defRPr b="1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/>
          <p:nvPr>
            <p:ph idx="2" type="pic"/>
          </p:nvPr>
        </p:nvSpPr>
        <p:spPr>
          <a:xfrm>
            <a:off x="5561013" y="762000"/>
            <a:ext cx="5562600" cy="5257800"/>
          </a:xfrm>
          <a:prstGeom prst="rect">
            <a:avLst/>
          </a:prstGeom>
          <a:solidFill>
            <a:srgbClr val="494D11"/>
          </a:solidFill>
          <a:ln>
            <a:noFill/>
          </a:ln>
          <a:effectLst>
            <a:outerShdw blurRad="114300" rotWithShape="0" algn="t" dir="2700000" dist="38100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065212" y="3581400"/>
            <a:ext cx="4190999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1" name="Google Shape;231;p25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A424"/>
            </a:gs>
            <a:gs pos="45000">
              <a:srgbClr val="8E9620"/>
            </a:gs>
            <a:gs pos="100000">
              <a:srgbClr val="4E5212"/>
            </a:gs>
          </a:gsLst>
          <a:lin ang="81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5525050"/>
            <a:ext cx="12198033" cy="1331045"/>
          </a:xfrm>
          <a:custGeom>
            <a:rect b="b" l="l" r="r" t="t"/>
            <a:pathLst>
              <a:path extrusionOk="0" h="1331045" w="12198033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rgbClr val="494D1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6"/>
          <p:cNvSpPr txBox="1"/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  <a:defRPr b="1" i="0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/>
          <p:nvPr/>
        </p:nvSpPr>
        <p:spPr>
          <a:xfrm>
            <a:off x="2175555" y="204651"/>
            <a:ext cx="7728858" cy="37577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4613956" y="3753280"/>
            <a:ext cx="2852056" cy="104732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2</a:t>
            </a:r>
            <a:endParaRPr b="1" sz="40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52" name="Google Shape;2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3" y="38100"/>
            <a:ext cx="2297269" cy="51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九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(CỬU)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 rot="861815">
            <a:off x="8984633" y="1534871"/>
            <a:ext cx="2198076" cy="10169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きゅう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ここの・つ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5728">
            <a:off x="444232" y="3059726"/>
            <a:ext cx="4778497" cy="18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十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(THẬP)</a:t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とお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49513">
            <a:off x="477870" y="2646020"/>
            <a:ext cx="4564877" cy="177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百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(BÁCH)</a:t>
            </a:r>
            <a:endParaRPr/>
          </a:p>
        </p:txBody>
      </p:sp>
      <p:sp>
        <p:nvSpPr>
          <p:cNvPr id="360" name="Google Shape;360;p12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ひゃく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9664">
            <a:off x="353654" y="2837782"/>
            <a:ext cx="4776788" cy="19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千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(THIÊN)</a:t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84925">
            <a:off x="390631" y="3125729"/>
            <a:ext cx="4733419" cy="177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万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(VẠN)</a:t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10702765" y="211322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A925"/>
              </a:gs>
              <a:gs pos="100000">
                <a:srgbClr val="D8E832"/>
              </a:gs>
            </a:gsLst>
            <a:lin ang="189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万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73625">
            <a:off x="379432" y="2731707"/>
            <a:ext cx="4747707" cy="174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(VIÊN)</a:t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22206">
            <a:off x="379412" y="2743200"/>
            <a:ext cx="44862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7211"/>
              </a:gs>
              <a:gs pos="100000">
                <a:srgbClr val="FFA87E"/>
              </a:gs>
            </a:gsLst>
            <a:lin ang="189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(NHẤT)</a:t>
            </a:r>
            <a:endParaRPr/>
          </a:p>
        </p:txBody>
      </p:sp>
      <p:sp>
        <p:nvSpPr>
          <p:cNvPr id="260" name="Google Shape;260;p2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ひと・つ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27551">
            <a:off x="150382" y="3644105"/>
            <a:ext cx="4606242" cy="176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二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7211"/>
              </a:gs>
              <a:gs pos="100000">
                <a:srgbClr val="FFA87E"/>
              </a:gs>
            </a:gsLst>
            <a:lin ang="189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(NHỊ)</a:t>
            </a:r>
            <a:endParaRPr/>
          </a:p>
        </p:txBody>
      </p:sp>
      <p:sp>
        <p:nvSpPr>
          <p:cNvPr id="270" name="Google Shape;270;p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ふた・つ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5473">
            <a:off x="271301" y="3019292"/>
            <a:ext cx="4635155" cy="176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三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7211"/>
              </a:gs>
              <a:gs pos="100000">
                <a:srgbClr val="FFA87E"/>
              </a:gs>
            </a:gsLst>
            <a:lin ang="189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(TAM)</a:t>
            </a:r>
            <a:endParaRPr/>
          </a:p>
        </p:txBody>
      </p:sp>
      <p:sp>
        <p:nvSpPr>
          <p:cNvPr id="280" name="Google Shape;280;p4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みっ・つ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569">
            <a:off x="260371" y="2819400"/>
            <a:ext cx="4577581" cy="182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四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7211"/>
              </a:gs>
              <a:gs pos="100000">
                <a:srgbClr val="FFA87E"/>
              </a:gs>
            </a:gsLst>
            <a:lin ang="189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(TỨ)</a:t>
            </a:r>
            <a:endParaRPr/>
          </a:p>
        </p:txBody>
      </p:sp>
      <p:sp>
        <p:nvSpPr>
          <p:cNvPr id="290" name="Google Shape;290;p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 rot="-459191">
            <a:off x="9039630" y="5551007"/>
            <a:ext cx="2738931" cy="11188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よっ・つ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38762">
            <a:off x="227012" y="3107743"/>
            <a:ext cx="4652457" cy="18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五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7211"/>
              </a:gs>
              <a:gs pos="100000">
                <a:srgbClr val="FFA87E"/>
              </a:gs>
            </a:gsLst>
            <a:lin ang="189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(NGŨ)</a:t>
            </a:r>
            <a:endParaRPr/>
          </a:p>
        </p:txBody>
      </p:sp>
      <p:sp>
        <p:nvSpPr>
          <p:cNvPr id="300" name="Google Shape;300;p6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いつ・つ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12182">
            <a:off x="128599" y="2730120"/>
            <a:ext cx="4838700" cy="188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六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7211"/>
              </a:gs>
              <a:gs pos="100000">
                <a:srgbClr val="FFA87E"/>
              </a:gs>
            </a:gsLst>
            <a:lin ang="189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(LỤC)</a:t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ろく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むっ・つ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2896">
            <a:off x="356453" y="2815904"/>
            <a:ext cx="44577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七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(THẤT)</a:t>
            </a:r>
            <a:endParaRPr/>
          </a:p>
        </p:txBody>
      </p:sp>
      <p:sp>
        <p:nvSpPr>
          <p:cNvPr id="320" name="Google Shape;320;p8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しち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 rot="-459191">
            <a:off x="9044659" y="5626193"/>
            <a:ext cx="2738931" cy="10432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なな・つ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33080">
            <a:off x="388679" y="3007739"/>
            <a:ext cx="4749239" cy="181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八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(BÁT)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はち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やっ・つ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7127">
            <a:off x="452778" y="2929911"/>
            <a:ext cx="4709607" cy="179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rrency">
      <a:dk1>
        <a:srgbClr val="000000"/>
      </a:dk1>
      <a:lt1>
        <a:srgbClr val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rency 16x9">
  <a:themeElements>
    <a:clrScheme name="Currency">
      <a:dk1>
        <a:srgbClr val="000000"/>
      </a:dk1>
      <a:lt1>
        <a:srgbClr val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2014-08-27T08:12:49Z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