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8" name="Google Shape;3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685799" y="108971"/>
            <a:ext cx="7728858" cy="37577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00"/>
              <a:buFont typeface="Arial"/>
              <a:buNone/>
            </a:pPr>
            <a:r>
              <a:rPr b="1" i="0" lang="en-US" sz="23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124200" y="3657600"/>
            <a:ext cx="2852737" cy="10477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LESSON 3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/>
          <p:nvPr/>
        </p:nvSpPr>
        <p:spPr>
          <a:xfrm>
            <a:off x="3992562" y="2454275"/>
            <a:ext cx="3586162" cy="3773487"/>
          </a:xfrm>
          <a:custGeom>
            <a:rect b="b" l="l" r="r" t="t"/>
            <a:pathLst>
              <a:path extrusionOk="0" h="3773488" w="3586162">
                <a:moveTo>
                  <a:pt x="0" y="0"/>
                </a:moveTo>
                <a:lnTo>
                  <a:pt x="3586162" y="0"/>
                </a:lnTo>
                <a:lnTo>
                  <a:pt x="3586162" y="3773488"/>
                </a:lnTo>
                <a:lnTo>
                  <a:pt x="0" y="3773488"/>
                </a:lnTo>
                <a:close/>
                <a:moveTo>
                  <a:pt x="159118" y="159118"/>
                </a:moveTo>
                <a:lnTo>
                  <a:pt x="159118" y="3614370"/>
                </a:lnTo>
                <a:lnTo>
                  <a:pt x="3427044" y="3614370"/>
                </a:lnTo>
                <a:lnTo>
                  <a:pt x="3427044" y="159118"/>
                </a:lnTo>
                <a:close/>
              </a:path>
            </a:pathLst>
          </a:custGeom>
          <a:solidFill>
            <a:srgbClr val="0070C0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800"/>
              <a:buFont typeface="Arial"/>
              <a:buNone/>
            </a:pPr>
            <a:r>
              <a:rPr b="0" i="0" lang="en-US" sz="2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041900" y="6134100"/>
            <a:ext cx="1487487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ahom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(NIÊN)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 rot="300000">
            <a:off x="6818312" y="2382837"/>
            <a:ext cx="1649412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ねん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rot="-480000">
            <a:off x="6980237" y="5905500"/>
            <a:ext cx="16256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とし</a:t>
            </a:r>
            <a:endParaRPr/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16308">
            <a:off x="57965" y="2462800"/>
            <a:ext cx="3914848" cy="14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990600" y="4648200"/>
            <a:ext cx="2005012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2000年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/>
          <p:nvPr/>
        </p:nvSpPr>
        <p:spPr>
          <a:xfrm>
            <a:off x="4097337" y="2286000"/>
            <a:ext cx="3586162" cy="3773487"/>
          </a:xfrm>
          <a:custGeom>
            <a:rect b="b" l="l" r="r" t="t"/>
            <a:pathLst>
              <a:path extrusionOk="0" h="3773488" w="3586162">
                <a:moveTo>
                  <a:pt x="0" y="0"/>
                </a:moveTo>
                <a:lnTo>
                  <a:pt x="3586162" y="0"/>
                </a:lnTo>
                <a:lnTo>
                  <a:pt x="3586162" y="3773488"/>
                </a:lnTo>
                <a:lnTo>
                  <a:pt x="0" y="3773488"/>
                </a:lnTo>
                <a:close/>
                <a:moveTo>
                  <a:pt x="159118" y="159118"/>
                </a:moveTo>
                <a:lnTo>
                  <a:pt x="159118" y="3614370"/>
                </a:lnTo>
                <a:lnTo>
                  <a:pt x="3427044" y="3614370"/>
                </a:lnTo>
                <a:lnTo>
                  <a:pt x="3427044" y="159118"/>
                </a:lnTo>
                <a:close/>
              </a:path>
            </a:pathLst>
          </a:custGeom>
          <a:solidFill>
            <a:srgbClr val="0070C0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800"/>
              <a:buFont typeface="Arial"/>
              <a:buNone/>
            </a:pPr>
            <a:r>
              <a:rPr b="0" i="0" lang="en-US" sz="2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148262" y="5964237"/>
            <a:ext cx="14859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ahom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(THỜI)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 rot="300000">
            <a:off x="6923087" y="2216150"/>
            <a:ext cx="1647825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 rot="-600000">
            <a:off x="7034212" y="5703887"/>
            <a:ext cx="1647825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とき</a:t>
            </a:r>
            <a:endParaRPr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7585">
            <a:off x="414226" y="2151232"/>
            <a:ext cx="3670142" cy="13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304" name="Google Shape;304;p23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308" name="Google Shape;308;p23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1524000" y="4191000"/>
            <a:ext cx="1063625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7時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9時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/>
          <p:nvPr/>
        </p:nvSpPr>
        <p:spPr>
          <a:xfrm>
            <a:off x="3886200" y="2514600"/>
            <a:ext cx="3586162" cy="3775075"/>
          </a:xfrm>
          <a:custGeom>
            <a:rect b="b" l="l" r="r" t="t"/>
            <a:pathLst>
              <a:path extrusionOk="0" h="3775075" w="3586163">
                <a:moveTo>
                  <a:pt x="0" y="0"/>
                </a:moveTo>
                <a:lnTo>
                  <a:pt x="3586163" y="0"/>
                </a:lnTo>
                <a:lnTo>
                  <a:pt x="3586163" y="3775075"/>
                </a:lnTo>
                <a:lnTo>
                  <a:pt x="0" y="3775075"/>
                </a:lnTo>
                <a:close/>
                <a:moveTo>
                  <a:pt x="159118" y="159118"/>
                </a:moveTo>
                <a:lnTo>
                  <a:pt x="159118" y="3615957"/>
                </a:lnTo>
                <a:lnTo>
                  <a:pt x="3427045" y="3615957"/>
                </a:lnTo>
                <a:lnTo>
                  <a:pt x="3427045" y="159118"/>
                </a:lnTo>
                <a:close/>
              </a:path>
            </a:pathLst>
          </a:custGeom>
          <a:solidFill>
            <a:srgbClr val="C00000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800"/>
              <a:buFont typeface="Arial"/>
              <a:buNone/>
            </a:pPr>
            <a:r>
              <a:rPr b="0" i="0" lang="en-US" sz="2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4935537" y="6194425"/>
            <a:ext cx="1487487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ahom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(GIAN)</a:t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rot="840000">
            <a:off x="6843712" y="2549525"/>
            <a:ext cx="1647825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かん</a:t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 rot="-480000">
            <a:off x="6872287" y="5937250"/>
            <a:ext cx="2054225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あいだ</a:t>
            </a:r>
            <a:endParaRPr/>
          </a:p>
        </p:txBody>
      </p:sp>
      <p:pic>
        <p:nvPicPr>
          <p:cNvPr id="321" name="Google Shape;3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86369">
            <a:off x="205596" y="2059152"/>
            <a:ext cx="3765178" cy="143555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533400" y="4419600"/>
            <a:ext cx="131286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時間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人間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/>
          <p:nvPr/>
        </p:nvSpPr>
        <p:spPr>
          <a:xfrm>
            <a:off x="4097337" y="2362200"/>
            <a:ext cx="3586162" cy="3773487"/>
          </a:xfrm>
          <a:custGeom>
            <a:rect b="b" l="l" r="r" t="t"/>
            <a:pathLst>
              <a:path extrusionOk="0" h="3773488" w="3586162">
                <a:moveTo>
                  <a:pt x="0" y="0"/>
                </a:moveTo>
                <a:lnTo>
                  <a:pt x="3586162" y="0"/>
                </a:lnTo>
                <a:lnTo>
                  <a:pt x="3586162" y="3773488"/>
                </a:lnTo>
                <a:lnTo>
                  <a:pt x="0" y="3773488"/>
                </a:lnTo>
                <a:close/>
                <a:moveTo>
                  <a:pt x="159118" y="159118"/>
                </a:moveTo>
                <a:lnTo>
                  <a:pt x="159118" y="3614370"/>
                </a:lnTo>
                <a:lnTo>
                  <a:pt x="3427044" y="3614370"/>
                </a:lnTo>
                <a:lnTo>
                  <a:pt x="3427044" y="159118"/>
                </a:lnTo>
                <a:close/>
              </a:path>
            </a:pathLst>
          </a:custGeom>
          <a:solidFill>
            <a:srgbClr val="0070C0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800"/>
              <a:buFont typeface="Arial"/>
              <a:buNone/>
            </a:pPr>
            <a:r>
              <a:rPr b="0" i="0" lang="en-US" sz="2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5148262" y="6040437"/>
            <a:ext cx="14859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ahom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(PHÂN)</a:t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 rot="300000">
            <a:off x="6551612" y="2276475"/>
            <a:ext cx="206375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ふん・ぷん</a:t>
            </a:r>
            <a:endParaRPr/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10648">
            <a:off x="436876" y="2141229"/>
            <a:ext cx="3610074" cy="140155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5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354" name="Google Shape;354;p25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914400" y="4038600"/>
            <a:ext cx="137795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10分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/>
        </p:nvSpPr>
        <p:spPr>
          <a:xfrm>
            <a:off x="1676400" y="1600200"/>
            <a:ext cx="6400800" cy="2216150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終わり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648200" y="2209800"/>
            <a:ext cx="3606800" cy="3770312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0"/>
              <a:buFont typeface="Arial"/>
              <a:buNone/>
            </a:pPr>
            <a:r>
              <a:rPr b="0" i="0" lang="en-US" sz="2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 rot="480000">
            <a:off x="7651750" y="5672137"/>
            <a:ext cx="14605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つき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638800" y="6019800"/>
            <a:ext cx="13716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(NGUYỆT)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562600" y="1905000"/>
            <a:ext cx="2117725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げつ／がつ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-720000">
            <a:off x="3121025" y="1947862"/>
            <a:ext cx="2133600" cy="9667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Mặt trăng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endParaRPr/>
          </a:p>
        </p:txBody>
      </p:sp>
      <p:pic>
        <p:nvPicPr>
          <p:cNvPr descr="http://www.trannet.co.jp/pre_up/web_news/2007/moji/Moon.jpg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2029">
            <a:off x="78731" y="5571499"/>
            <a:ext cx="2958679" cy="11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52400" y="3352800"/>
            <a:ext cx="419100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月よう日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げつようび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1月：いちがつ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4953000" y="2209800"/>
            <a:ext cx="3606800" cy="3770312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0"/>
              <a:buFont typeface="Arial"/>
              <a:buNone/>
            </a:pPr>
            <a:r>
              <a:rPr b="0" i="0" lang="en-US" sz="2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 rot="480000">
            <a:off x="7651750" y="5824537"/>
            <a:ext cx="14605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ひ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6096000" y="6019800"/>
            <a:ext cx="13716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(HỎA)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791200" y="1905000"/>
            <a:ext cx="2117725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780000">
            <a:off x="3509962" y="2052637"/>
            <a:ext cx="2133600" cy="9667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Lửa</a:t>
            </a:r>
            <a:endParaRPr/>
          </a:p>
        </p:txBody>
      </p:sp>
      <p:pic>
        <p:nvPicPr>
          <p:cNvPr descr="http://www.trannet.co.jp/pre_up/web_news/2007/moji/Fire.jpg"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52389">
            <a:off x="290471" y="4925295"/>
            <a:ext cx="3380815" cy="181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609600" y="2819400"/>
            <a:ext cx="2200275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火よう日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かようび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4445000" y="2209800"/>
            <a:ext cx="3606800" cy="3768725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0"/>
              <a:buFont typeface="Arial"/>
              <a:buNone/>
            </a:pPr>
            <a:r>
              <a:rPr b="0" i="0" lang="en-US" sz="2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 rot="480000">
            <a:off x="7651750" y="5656262"/>
            <a:ext cx="14605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みず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5562600" y="6045200"/>
            <a:ext cx="13716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(THỦY)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5172075" y="1931987"/>
            <a:ext cx="2117725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すい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 rot="-720000">
            <a:off x="2590800" y="2093912"/>
            <a:ext cx="2133600" cy="9667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55973">
            <a:off x="226979" y="4983836"/>
            <a:ext cx="4208188" cy="1661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609600" y="3276600"/>
            <a:ext cx="2689225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水よう日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すいようび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4216400" y="2209800"/>
            <a:ext cx="3606800" cy="3768725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0"/>
              <a:buFont typeface="Arial"/>
              <a:buNone/>
            </a:pPr>
            <a:r>
              <a:rPr b="0" i="0" lang="en-US" sz="2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 rot="480000">
            <a:off x="7346950" y="5900737"/>
            <a:ext cx="14605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き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5334000" y="6045200"/>
            <a:ext cx="13716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(MỘC)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029200" y="1905000"/>
            <a:ext cx="2117725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もく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 rot="-720000">
            <a:off x="2286000" y="2093912"/>
            <a:ext cx="2133600" cy="9667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Cây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Gỗ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71988">
            <a:off x="77530" y="4965579"/>
            <a:ext cx="42672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457200" y="3352800"/>
            <a:ext cx="24003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木よう日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もくようび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4876800" y="2590800"/>
            <a:ext cx="3606800" cy="3770312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0"/>
              <a:buFont typeface="Arial"/>
              <a:buNone/>
            </a:pPr>
            <a:r>
              <a:rPr b="0" i="0" lang="en-US" sz="2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 rot="480000">
            <a:off x="7651750" y="6224587"/>
            <a:ext cx="14605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かね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6299200" y="6488112"/>
            <a:ext cx="13716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(KIM)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5715000" y="2133600"/>
            <a:ext cx="2119312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きん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rot="-1200000">
            <a:off x="3438525" y="2352675"/>
            <a:ext cx="2133600" cy="9667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Tiền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Vàng</a:t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02758">
            <a:off x="85229" y="5042824"/>
            <a:ext cx="4246879" cy="16301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685800" y="3429000"/>
            <a:ext cx="2630487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金よう日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きんようび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4572000" y="2209800"/>
            <a:ext cx="3606800" cy="3770312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0"/>
              <a:buFont typeface="Arial"/>
              <a:buNone/>
            </a:pPr>
            <a:r>
              <a:rPr b="0" i="0" lang="en-US" sz="2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 rot="480000">
            <a:off x="7499350" y="5824537"/>
            <a:ext cx="1460500" cy="523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つち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5715000" y="6053137"/>
            <a:ext cx="13716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(THỔ)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5334000" y="1828800"/>
            <a:ext cx="2117725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ど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rot="-720000">
            <a:off x="2819400" y="1960562"/>
            <a:ext cx="2133600" cy="9667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Đất</a:t>
            </a:r>
            <a:endParaRPr/>
          </a:p>
        </p:txBody>
      </p:sp>
      <p:pic>
        <p:nvPicPr>
          <p:cNvPr descr="http://www.trannet.co.jp/pre_up/web_news/2007/moji/Soil.jpg" id="214" name="Google Shape;2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52873">
            <a:off x="597032" y="4873587"/>
            <a:ext cx="3470858" cy="18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533400" y="3352800"/>
            <a:ext cx="2200275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土よう日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どようび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3668712" y="2217737"/>
            <a:ext cx="3606800" cy="3770312"/>
          </a:xfrm>
          <a:prstGeom prst="rect">
            <a:avLst/>
          </a:prstGeom>
          <a:gradFill>
            <a:gsLst>
              <a:gs pos="0">
                <a:srgbClr val="DAFDA7"/>
              </a:gs>
              <a:gs pos="35000">
                <a:srgbClr val="E4FDC2"/>
              </a:gs>
              <a:gs pos="100000">
                <a:srgbClr val="F5FFE6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0"/>
              <a:buFont typeface="Arial"/>
              <a:buNone/>
            </a:pPr>
            <a:r>
              <a:rPr b="0" i="0" lang="en-US" sz="2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4786312" y="6053137"/>
            <a:ext cx="1371600" cy="369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(DIỆU)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4394200" y="1941512"/>
            <a:ext cx="2119312" cy="522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よう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/>
          <p:nvPr/>
        </p:nvSpPr>
        <p:spPr>
          <a:xfrm>
            <a:off x="4194175" y="2532062"/>
            <a:ext cx="3586162" cy="3773487"/>
          </a:xfrm>
          <a:custGeom>
            <a:rect b="b" l="l" r="r" t="t"/>
            <a:pathLst>
              <a:path extrusionOk="0" h="3773487" w="3586163">
                <a:moveTo>
                  <a:pt x="0" y="0"/>
                </a:moveTo>
                <a:lnTo>
                  <a:pt x="3586163" y="0"/>
                </a:lnTo>
                <a:lnTo>
                  <a:pt x="3586163" y="3773487"/>
                </a:lnTo>
                <a:lnTo>
                  <a:pt x="0" y="3773487"/>
                </a:lnTo>
                <a:close/>
                <a:moveTo>
                  <a:pt x="159118" y="159118"/>
                </a:moveTo>
                <a:lnTo>
                  <a:pt x="159118" y="3614369"/>
                </a:lnTo>
                <a:lnTo>
                  <a:pt x="3427045" y="3614369"/>
                </a:lnTo>
                <a:lnTo>
                  <a:pt x="3427045" y="159118"/>
                </a:lnTo>
                <a:close/>
              </a:path>
            </a:pathLst>
          </a:custGeom>
          <a:solidFill>
            <a:srgbClr val="FFFF00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800"/>
              <a:buFont typeface="Arial"/>
              <a:buNone/>
            </a:pPr>
            <a:r>
              <a:rPr b="0" i="0" lang="en-US" sz="2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243512" y="6210300"/>
            <a:ext cx="1485900" cy="34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064A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ahoma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(HÀ)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 rot="840000">
            <a:off x="7150100" y="2565400"/>
            <a:ext cx="1649412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 rot="-480000">
            <a:off x="7156450" y="5613400"/>
            <a:ext cx="1525587" cy="833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なに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なん</a:t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6326">
            <a:off x="273459" y="2260673"/>
            <a:ext cx="3912258" cy="14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209708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火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3259137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水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5530850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金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6692900" y="6032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969962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曜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2112962" y="957262"/>
            <a:ext cx="990600" cy="83185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969962" y="53975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3236912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43815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5537200" y="95091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間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6692900" y="957262"/>
            <a:ext cx="990600" cy="831850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4381500" y="53975"/>
            <a:ext cx="990600" cy="830262"/>
          </a:xfrm>
          <a:prstGeom prst="rect">
            <a:avLst/>
          </a:prstGeom>
          <a:solidFill>
            <a:srgbClr val="9BBB59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木</a:t>
            </a: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685800" y="4343400"/>
            <a:ext cx="131286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何日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何月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06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