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4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93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1" r:id="rId40"/>
    <p:sldId id="292" r:id="rId41"/>
  </p:sldIdLst>
  <p:sldSz cx="12192000" cy="6858000"/>
  <p:notesSz cx="6858000" cy="9144000"/>
  <p:embeddedFontLst>
    <p:embeddedFont>
      <p:font typeface="Aharoni" panose="02010803020104030203" pitchFamily="2" charset="-79"/>
      <p:bold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entury Schoolbook" panose="02040604050505020304" pitchFamily="18" charset="0"/>
      <p:regular r:id="rId48"/>
      <p:bold r:id="rId49"/>
      <p:italic r:id="rId50"/>
      <p:boldItalic r:id="rId51"/>
    </p:embeddedFont>
    <p:embeddedFont>
      <p:font typeface="Gill Sans" panose="020B0502020104020203" pitchFamily="34" charset="-79"/>
      <p:regular r:id="rId52"/>
      <p:bold r:id="rId53"/>
    </p:embeddedFont>
    <p:embeddedFont>
      <p:font typeface="MS Mincho" panose="02020609040205080304" pitchFamily="49" charset="-128"/>
      <p:regular r:id="rId54"/>
    </p:embeddedFont>
    <p:embeddedFont>
      <p:font typeface="Tahoma" panose="020B0604030504040204" pitchFamily="34" charset="0"/>
      <p:regular r:id="rId55"/>
      <p:bold r:id="rId56"/>
    </p:embeddedFont>
    <p:embeddedFont>
      <p:font typeface="Trebuchet MS" panose="020B0703020202090204" pitchFamily="34" charset="0"/>
      <p:regular r:id="rId57"/>
      <p:bold r:id="rId58"/>
      <p: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g9pQcWWJtKRl4KF8JI1b5Epa4W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96"/>
    <p:restoredTop sz="94688"/>
  </p:normalViewPr>
  <p:slideViewPr>
    <p:cSldViewPr snapToGrid="0">
      <p:cViewPr>
        <p:scale>
          <a:sx n="175" d="100"/>
          <a:sy n="175" d="100"/>
        </p:scale>
        <p:origin x="-904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Master" Target="slideMasters/slideMaster5.xml"/><Relationship Id="rId61" Type="http://customschemas.google.com/relationships/presentationmetadata" Target="metadata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font" Target="fonts/font12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9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9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9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" name="Google Shape;25;p39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6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5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3" name="Google Shape;93;p5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7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7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5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0" name="Google Shape;100;p57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4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112" name="Google Shape;112;p4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8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3" name="Google Shape;123;p58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9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59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61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3" name="Google Shape;143;p61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body" idx="3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body" idx="4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6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6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6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4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64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>
            <a:endParaRPr/>
          </a:p>
        </p:txBody>
      </p:sp>
      <p:sp>
        <p:nvSpPr>
          <p:cNvPr id="161" name="Google Shape;161;p64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62" name="Google Shape;162;p6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6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6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0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0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40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6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spcFirstLastPara="1" wrap="square" lIns="457200" tIns="365750" rIns="4570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wentieth Century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8" name="Google Shape;168;p6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6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6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2" name="Google Shape;172;p6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66"/>
          <p:cNvSpPr txBox="1">
            <a:spLocks noGrp="1"/>
          </p:cNvSpPr>
          <p:nvPr>
            <p:ph type="body" idx="1"/>
          </p:nvPr>
        </p:nvSpPr>
        <p:spPr>
          <a:xfrm rot="5400000">
            <a:off x="3872484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176" name="Google Shape;176;p6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6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6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7"/>
          <p:cNvSpPr txBox="1">
            <a:spLocks noGrp="1"/>
          </p:cNvSpPr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67"/>
          <p:cNvSpPr txBox="1">
            <a:spLocks noGrp="1"/>
          </p:cNvSpPr>
          <p:nvPr>
            <p:ph type="body" idx="1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182" name="Google Shape;182;p6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6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6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5" name="Google Shape;185;p67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6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197" name="Google Shape;197;p4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8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68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68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5" name="Google Shape;205;p6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6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6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8" name="Google Shape;208;p68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9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69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69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6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6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6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7" name="Google Shape;217;p69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70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221" name="Google Shape;221;p70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222" name="Google Shape;222;p7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7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7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71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8" name="Google Shape;228;p71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229" name="Google Shape;229;p71"/>
          <p:cNvSpPr txBox="1">
            <a:spLocks noGrp="1"/>
          </p:cNvSpPr>
          <p:nvPr>
            <p:ph type="body" idx="3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0" name="Google Shape;230;p71"/>
          <p:cNvSpPr txBox="1">
            <a:spLocks noGrp="1"/>
          </p:cNvSpPr>
          <p:nvPr>
            <p:ph type="body" idx="4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231" name="Google Shape;231;p7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7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7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7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7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7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7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7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4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74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>
            <a:endParaRPr/>
          </a:p>
        </p:txBody>
      </p:sp>
      <p:sp>
        <p:nvSpPr>
          <p:cNvPr id="246" name="Google Shape;246;p74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47" name="Google Shape;247;p7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7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7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7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spcFirstLastPara="1" wrap="square" lIns="457200" tIns="365750" rIns="4570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wentieth Century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53" name="Google Shape;253;p7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4" name="Google Shape;254;p7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7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7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7" name="Google Shape;257;p7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76"/>
          <p:cNvSpPr txBox="1">
            <a:spLocks noGrp="1"/>
          </p:cNvSpPr>
          <p:nvPr>
            <p:ph type="body" idx="1"/>
          </p:nvPr>
        </p:nvSpPr>
        <p:spPr>
          <a:xfrm rot="5400000">
            <a:off x="3872484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261" name="Google Shape;261;p7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7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7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7"/>
          <p:cNvSpPr txBox="1">
            <a:spLocks noGrp="1"/>
          </p:cNvSpPr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77"/>
          <p:cNvSpPr txBox="1">
            <a:spLocks noGrp="1"/>
          </p:cNvSpPr>
          <p:nvPr>
            <p:ph type="body" idx="1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267" name="Google Shape;267;p7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7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7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0" name="Google Shape;270;p77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7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7" name="Google Shape;287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7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9" name="Google Shape;299;p8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0" name="Google Shape;300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8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6" name="Google Shape;306;p8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7" name="Google Shape;307;p8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8" name="Google Shape;308;p8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9" name="Google Shape;309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4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8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24" name="Google Shape;324;p8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25" name="Google Shape;325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8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8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1" name="Google Shape;331;p8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32" name="Google Shape;332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8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8" name="Google Shape;338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8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8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4" name="Google Shape;344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5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68" name="Google Shape;368;p5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5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8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373" name="Google Shape;373;p88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374" name="Google Shape;374;p8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5" name="Google Shape;375;p8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6" name="Google Shape;376;p8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77" name="Google Shape;377;p8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78" name="Google Shape;378;p8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80" name="Google Shape;380;p8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81" name="Google Shape;381;p8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82" name="Google Shape;382;p8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8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88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8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8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8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89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89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8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8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9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9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97" name="Google Shape;397;p90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98" name="Google Shape;398;p9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9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9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9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91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04" name="Google Shape;404;p9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05" name="Google Shape;405;p91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06" name="Google Shape;406;p91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07" name="Google Shape;407;p9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9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9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1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1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51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5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5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9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9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9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9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9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9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94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94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2" name="Google Shape;422;p94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423" name="Google Shape;423;p9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9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95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9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9" name="Google Shape;429;p95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430" name="Google Shape;430;p9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2" name="Google Shape;432;p9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96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96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6" name="Google Shape;436;p9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9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9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97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42" name="Google Shape;442;p97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3" name="Google Shape;443;p9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9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9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6" name="Google Shape;446;p9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447" name="Google Shape;447;p9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98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9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1" name="Google Shape;451;p9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9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9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99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9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57" name="Google Shape;457;p9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9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9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9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1" name="Google Shape;461;p9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462" name="Google Shape;462;p9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00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100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6" name="Google Shape;466;p100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7" name="Google Shape;467;p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0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10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0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101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73" name="Google Shape;473;p10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10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2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2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52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52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52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5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1" name="Google Shape;61;p5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2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02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79" name="Google Shape;479;p10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10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7" name="Google Shape;67;p5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4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4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4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5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5" name="Google Shape;75;p54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55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8" name="Google Shape;78;p55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5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55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5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2" name="Google Shape;82;p55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55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5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6" name="Google Shape;86;p55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38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8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8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3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" name="Google Shape;15;p3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3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38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Google Shape;18;p38"/>
          <p:cNvPicPr preferRelativeResize="0"/>
          <p:nvPr/>
        </p:nvPicPr>
        <p:blipFill rotWithShape="1">
          <a:blip r:embed="rId14">
            <a:alphaModFix/>
          </a:blip>
          <a:srcRect l="525" t="511" r="524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4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4" name="Google Shape;104;p4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5" name="Google Shape;105;p4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6" name="Google Shape;106;p4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7" name="Google Shape;107;p43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8" name="Google Shape;108;p43"/>
          <p:cNvPicPr preferRelativeResize="0"/>
          <p:nvPr/>
        </p:nvPicPr>
        <p:blipFill rotWithShape="1">
          <a:blip r:embed="rId13">
            <a:alphaModFix/>
          </a:blip>
          <a:srcRect l="525" t="511" r="524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8" name="Google Shape;188;p45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89" name="Google Shape;189;p4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90" name="Google Shape;190;p4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91" name="Google Shape;191;p4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2" name="Google Shape;192;p45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" name="Google Shape;193;p45"/>
          <p:cNvPicPr preferRelativeResize="0"/>
          <p:nvPr/>
        </p:nvPicPr>
        <p:blipFill rotWithShape="1">
          <a:blip r:embed="rId13">
            <a:alphaModFix/>
          </a:blip>
          <a:srcRect l="525" t="511" r="524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3" name="Google Shape;273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4" name="Google Shape;274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5" name="Google Shape;275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Google Shape;276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7" name="Google Shape;277;p47"/>
          <p:cNvPicPr preferRelativeResize="0"/>
          <p:nvPr/>
        </p:nvPicPr>
        <p:blipFill rotWithShape="1">
          <a:blip r:embed="rId13">
            <a:alphaModFix/>
          </a:blip>
          <a:srcRect l="525" t="511" r="524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4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9" name="Google Shape;349;p4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0" name="Google Shape;350;p4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1" name="Google Shape;351;p4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52" name="Google Shape;352;p49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53" name="Google Shape;353;p4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55" name="Google Shape;355;p49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56" name="Google Shape;356;p4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57" name="Google Shape;357;p4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1" name="Google Shape;361;p4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2" name="Google Shape;362;p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4" name="Google Shape;364;p49"/>
          <p:cNvPicPr preferRelativeResize="0"/>
          <p:nvPr/>
        </p:nvPicPr>
        <p:blipFill rotWithShape="1">
          <a:blip r:embed="rId18">
            <a:alphaModFix/>
          </a:blip>
          <a:srcRect l="525" t="511" r="524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jp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"/>
          <p:cNvSpPr/>
          <p:nvPr/>
        </p:nvSpPr>
        <p:spPr>
          <a:xfrm>
            <a:off x="1066800" y="2664158"/>
            <a:ext cx="9601200" cy="25936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58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 i="0" u="none" strike="noStrike" cap="none" dirty="0" err="1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スケジュール</a:t>
            </a:r>
            <a:endParaRPr lang="en-US" sz="11500" b="1" i="0" u="none" strike="noStrike" cap="none" dirty="0">
              <a:solidFill>
                <a:schemeClr val="accent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7" name="Google Shape;487;p1"/>
          <p:cNvSpPr/>
          <p:nvPr/>
        </p:nvSpPr>
        <p:spPr>
          <a:xfrm rot="709668">
            <a:off x="8011038" y="620565"/>
            <a:ext cx="2692400" cy="112036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58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第３課</a:t>
            </a:r>
            <a:endParaRPr sz="5400" b="0" i="0" u="none" strike="noStrike" cap="none">
              <a:solidFill>
                <a:schemeClr val="accen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8" name="Google Shape;488;p1"/>
          <p:cNvSpPr/>
          <p:nvPr/>
        </p:nvSpPr>
        <p:spPr>
          <a:xfrm>
            <a:off x="133597" y="287341"/>
            <a:ext cx="7559952" cy="17868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できる日本語</a:t>
            </a:r>
            <a:endParaRPr sz="7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"/>
          <p:cNvSpPr txBox="1"/>
          <p:nvPr/>
        </p:nvSpPr>
        <p:spPr>
          <a:xfrm>
            <a:off x="-152400" y="3189982"/>
            <a:ext cx="38100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日本のぎんこう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（9:00~ 3:00)</a:t>
            </a:r>
            <a:endParaRPr/>
          </a:p>
        </p:txBody>
      </p:sp>
      <p:pic>
        <p:nvPicPr>
          <p:cNvPr id="628" name="Google Shape;628;p10" descr="Image result for éè¡ã®ã¤ã©ã¹ã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76200"/>
            <a:ext cx="31242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10"/>
          <p:cNvSpPr/>
          <p:nvPr/>
        </p:nvSpPr>
        <p:spPr>
          <a:xfrm>
            <a:off x="3428999" y="355592"/>
            <a:ext cx="7620001" cy="838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日本のぎんこうは</a:t>
            </a:r>
            <a:r>
              <a:rPr lang="en-US" sz="3600" dirty="0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　９じ</a:t>
            </a:r>
            <a:r>
              <a:rPr lang="en-US" sz="3600" dirty="0">
                <a:solidFill>
                  <a:srgbClr val="FF0000"/>
                </a:solidFill>
                <a:latin typeface="MS Mincho"/>
                <a:ea typeface="MS Mincho"/>
                <a:cs typeface="MS Mincho"/>
                <a:sym typeface="MS Mincho"/>
              </a:rPr>
              <a:t>から</a:t>
            </a:r>
            <a:r>
              <a:rPr lang="en-US" sz="3600" dirty="0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です。</a:t>
            </a:r>
            <a:endParaRPr sz="3600" dirty="0">
              <a:solidFill>
                <a:schemeClr val="dk1"/>
              </a:solidFill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630" name="Google Shape;630;p10"/>
          <p:cNvSpPr/>
          <p:nvPr/>
        </p:nvSpPr>
        <p:spPr>
          <a:xfrm>
            <a:off x="3411510" y="1368677"/>
            <a:ext cx="7637490" cy="838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日本のぎんこうは3じ</a:t>
            </a:r>
            <a:r>
              <a:rPr lang="en-US" sz="3600">
                <a:solidFill>
                  <a:srgbClr val="FF0000"/>
                </a:solidFill>
                <a:latin typeface="MS Mincho"/>
                <a:ea typeface="MS Mincho"/>
                <a:cs typeface="MS Mincho"/>
                <a:sym typeface="MS Mincho"/>
              </a:rPr>
              <a:t>まで</a:t>
            </a:r>
            <a:r>
              <a:rPr lang="en-US" sz="3600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です。</a:t>
            </a:r>
            <a:endParaRPr sz="3600">
              <a:solidFill>
                <a:schemeClr val="dk1"/>
              </a:solidFill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631" name="Google Shape;631;p10"/>
          <p:cNvSpPr/>
          <p:nvPr/>
        </p:nvSpPr>
        <p:spPr>
          <a:xfrm>
            <a:off x="3505200" y="2209799"/>
            <a:ext cx="381000" cy="1440305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5875" cap="flat" cmpd="sng">
            <a:solidFill>
              <a:srgbClr val="8515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2" name="Google Shape;632;p10"/>
          <p:cNvSpPr/>
          <p:nvPr/>
        </p:nvSpPr>
        <p:spPr>
          <a:xfrm>
            <a:off x="3276600" y="3650105"/>
            <a:ext cx="8534400" cy="838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日本のぎんこうは９じ</a:t>
            </a:r>
            <a:r>
              <a:rPr lang="en-US" sz="3600" b="1" dirty="0">
                <a:solidFill>
                  <a:srgbClr val="FF0000"/>
                </a:solidFill>
                <a:latin typeface="MS Mincho"/>
                <a:ea typeface="MS Mincho"/>
                <a:cs typeface="MS Mincho"/>
                <a:sym typeface="MS Mincho"/>
              </a:rPr>
              <a:t>から</a:t>
            </a:r>
            <a:r>
              <a:rPr lang="en-US" sz="3600" b="1" dirty="0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３じ</a:t>
            </a:r>
            <a:r>
              <a:rPr lang="en-US" sz="3600" b="1" dirty="0">
                <a:solidFill>
                  <a:srgbClr val="FF0000"/>
                </a:solidFill>
                <a:latin typeface="MS Mincho"/>
                <a:ea typeface="MS Mincho"/>
                <a:cs typeface="MS Mincho"/>
                <a:sym typeface="MS Mincho"/>
              </a:rPr>
              <a:t>まで</a:t>
            </a:r>
            <a:r>
              <a:rPr lang="en-US" sz="3600" b="1" dirty="0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です</a:t>
            </a:r>
            <a:r>
              <a:rPr lang="en-US" sz="3600" dirty="0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。</a:t>
            </a:r>
            <a:endParaRPr sz="3600" dirty="0">
              <a:solidFill>
                <a:schemeClr val="dk1"/>
              </a:solidFill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633" name="Google Shape;633;p10"/>
          <p:cNvSpPr/>
          <p:nvPr/>
        </p:nvSpPr>
        <p:spPr>
          <a:xfrm>
            <a:off x="3801255" y="2770882"/>
            <a:ext cx="7637490" cy="838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634" name="Google Shape;634;p10"/>
          <p:cNvSpPr/>
          <p:nvPr/>
        </p:nvSpPr>
        <p:spPr>
          <a:xfrm>
            <a:off x="2057400" y="5921430"/>
            <a:ext cx="8288310" cy="468952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ty, </a:t>
            </a: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trường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,…</a:t>
            </a:r>
            <a:endParaRPr dirty="0"/>
          </a:p>
        </p:txBody>
      </p:sp>
      <p:sp>
        <p:nvSpPr>
          <p:cNvPr id="635" name="Google Shape;635;p10"/>
          <p:cNvSpPr txBox="1"/>
          <p:nvPr/>
        </p:nvSpPr>
        <p:spPr>
          <a:xfrm>
            <a:off x="1520656" y="4739605"/>
            <a:ext cx="93929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636" name="Google Shape;636;p10"/>
          <p:cNvSpPr/>
          <p:nvPr/>
        </p:nvSpPr>
        <p:spPr>
          <a:xfrm>
            <a:off x="2209800" y="4768425"/>
            <a:ext cx="8895817" cy="838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N　</a:t>
            </a:r>
            <a:r>
              <a:rPr lang="en-US" sz="3600" b="1" dirty="0" err="1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は</a:t>
            </a:r>
            <a:r>
              <a:rPr lang="en-US" sz="3600" b="1" dirty="0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　</a:t>
            </a:r>
            <a:r>
              <a:rPr lang="en-US" sz="3600" b="1" dirty="0" err="1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なんじ</a:t>
            </a:r>
            <a:r>
              <a:rPr lang="en-US" sz="3600" b="1" dirty="0" err="1">
                <a:solidFill>
                  <a:srgbClr val="FF0000"/>
                </a:solidFill>
                <a:latin typeface="MS Mincho"/>
                <a:ea typeface="MS Mincho"/>
                <a:cs typeface="MS Mincho"/>
                <a:sym typeface="MS Mincho"/>
              </a:rPr>
              <a:t>から</a:t>
            </a:r>
            <a:r>
              <a:rPr lang="en-US" sz="3600" b="1" dirty="0">
                <a:solidFill>
                  <a:srgbClr val="FF0000"/>
                </a:solidFill>
                <a:latin typeface="MS Mincho"/>
                <a:ea typeface="MS Mincho"/>
                <a:cs typeface="MS Mincho"/>
                <a:sym typeface="MS Mincho"/>
              </a:rPr>
              <a:t>　</a:t>
            </a:r>
            <a:r>
              <a:rPr lang="en-US" sz="3600" b="1" dirty="0" err="1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なんじ</a:t>
            </a:r>
            <a:r>
              <a:rPr lang="en-US" sz="3600" b="1" dirty="0" err="1">
                <a:solidFill>
                  <a:srgbClr val="FF0000"/>
                </a:solidFill>
                <a:latin typeface="MS Mincho"/>
                <a:ea typeface="MS Mincho"/>
                <a:cs typeface="MS Mincho"/>
                <a:sym typeface="MS Mincho"/>
              </a:rPr>
              <a:t>まで</a:t>
            </a:r>
            <a:r>
              <a:rPr lang="en-US" sz="3600" b="1" dirty="0" err="1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ですか</a:t>
            </a:r>
            <a:r>
              <a:rPr lang="en-US" sz="3600" dirty="0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。</a:t>
            </a:r>
            <a:endParaRPr sz="3600" dirty="0">
              <a:solidFill>
                <a:schemeClr val="dk1"/>
              </a:solidFill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637" name="Google Shape;637;p10"/>
          <p:cNvSpPr/>
          <p:nvPr/>
        </p:nvSpPr>
        <p:spPr>
          <a:xfrm>
            <a:off x="2362200" y="5589959"/>
            <a:ext cx="97751" cy="33061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8515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8" name="Google Shape;638;p10"/>
          <p:cNvSpPr/>
          <p:nvPr/>
        </p:nvSpPr>
        <p:spPr>
          <a:xfrm>
            <a:off x="3699448" y="2723174"/>
            <a:ext cx="8288310" cy="838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Ngân hàng Nhật 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bắt đầu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từ 9h và 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 thúc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lúc 3h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1"/>
          <p:cNvSpPr txBox="1"/>
          <p:nvPr/>
        </p:nvSpPr>
        <p:spPr>
          <a:xfrm>
            <a:off x="76200" y="19963"/>
            <a:ext cx="4114800" cy="15696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Thứ</a:t>
            </a:r>
            <a:r>
              <a:rPr lang="en-US" sz="4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4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tuần</a:t>
            </a:r>
            <a:r>
              <a:rPr lang="ja-JP" alt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　</a:t>
            </a:r>
            <a:r>
              <a:rPr lang="vi-VN" altLang="ja-JP" sz="4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ok </a:t>
            </a: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4" name="Google Shape;644;p11"/>
          <p:cNvSpPr/>
          <p:nvPr/>
        </p:nvSpPr>
        <p:spPr>
          <a:xfrm>
            <a:off x="1273042" y="1027689"/>
            <a:ext cx="2133600" cy="669146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MONDAY</a:t>
            </a:r>
            <a:endParaRPr/>
          </a:p>
        </p:txBody>
      </p:sp>
      <p:sp>
        <p:nvSpPr>
          <p:cNvPr id="645" name="Google Shape;645;p11"/>
          <p:cNvSpPr/>
          <p:nvPr/>
        </p:nvSpPr>
        <p:spPr>
          <a:xfrm>
            <a:off x="1295400" y="1714516"/>
            <a:ext cx="2133600" cy="669146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TUESDAY</a:t>
            </a:r>
            <a:endParaRPr/>
          </a:p>
        </p:txBody>
      </p:sp>
      <p:sp>
        <p:nvSpPr>
          <p:cNvPr id="646" name="Google Shape;646;p11"/>
          <p:cNvSpPr/>
          <p:nvPr/>
        </p:nvSpPr>
        <p:spPr>
          <a:xfrm>
            <a:off x="1295400" y="2406361"/>
            <a:ext cx="2133600" cy="669146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WEDNESDAY</a:t>
            </a:r>
            <a:endParaRPr/>
          </a:p>
        </p:txBody>
      </p:sp>
      <p:sp>
        <p:nvSpPr>
          <p:cNvPr id="647" name="Google Shape;647;p11"/>
          <p:cNvSpPr/>
          <p:nvPr/>
        </p:nvSpPr>
        <p:spPr>
          <a:xfrm>
            <a:off x="1326884" y="3094427"/>
            <a:ext cx="2133600" cy="669146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THURSDAY</a:t>
            </a:r>
            <a:endParaRPr/>
          </a:p>
        </p:txBody>
      </p:sp>
      <p:sp>
        <p:nvSpPr>
          <p:cNvPr id="648" name="Google Shape;648;p11"/>
          <p:cNvSpPr/>
          <p:nvPr/>
        </p:nvSpPr>
        <p:spPr>
          <a:xfrm>
            <a:off x="1303613" y="3805192"/>
            <a:ext cx="2133600" cy="669146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FRIDAY</a:t>
            </a:r>
            <a:endParaRPr/>
          </a:p>
        </p:txBody>
      </p:sp>
      <p:sp>
        <p:nvSpPr>
          <p:cNvPr id="649" name="Google Shape;649;p11"/>
          <p:cNvSpPr/>
          <p:nvPr/>
        </p:nvSpPr>
        <p:spPr>
          <a:xfrm>
            <a:off x="1326884" y="4515214"/>
            <a:ext cx="2133600" cy="669146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SATURDAY</a:t>
            </a:r>
            <a:endParaRPr/>
          </a:p>
        </p:txBody>
      </p:sp>
      <p:sp>
        <p:nvSpPr>
          <p:cNvPr id="650" name="Google Shape;650;p11"/>
          <p:cNvSpPr/>
          <p:nvPr/>
        </p:nvSpPr>
        <p:spPr>
          <a:xfrm>
            <a:off x="1371600" y="5276785"/>
            <a:ext cx="2133600" cy="669146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SUNDAY</a:t>
            </a:r>
            <a:endParaRPr/>
          </a:p>
        </p:txBody>
      </p:sp>
      <p:sp>
        <p:nvSpPr>
          <p:cNvPr id="651" name="Google Shape;651;p11"/>
          <p:cNvSpPr txBox="1"/>
          <p:nvPr/>
        </p:nvSpPr>
        <p:spPr>
          <a:xfrm>
            <a:off x="4311916" y="929735"/>
            <a:ext cx="6607042" cy="707886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げつ</a:t>
            </a:r>
            <a:r>
              <a:rPr lang="en-US" sz="40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ようび</a:t>
            </a:r>
            <a:r>
              <a:rPr lang="ja-JP" altLang="en-US" sz="4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　月曜日</a:t>
            </a:r>
            <a:endParaRPr sz="4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2" name="Google Shape;652;p11"/>
          <p:cNvSpPr txBox="1"/>
          <p:nvPr/>
        </p:nvSpPr>
        <p:spPr>
          <a:xfrm>
            <a:off x="4311915" y="1689437"/>
            <a:ext cx="5333241" cy="707886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　</a:t>
            </a:r>
            <a:r>
              <a:rPr lang="en-US" sz="4000" dirty="0" err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か</a:t>
            </a:r>
            <a:r>
              <a:rPr lang="en-US" sz="40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ようび</a:t>
            </a:r>
            <a:r>
              <a:rPr lang="ja-JP" altLang="en-US" sz="4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　火曜日</a:t>
            </a:r>
            <a:endParaRPr sz="4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3" name="Google Shape;653;p11"/>
          <p:cNvSpPr txBox="1"/>
          <p:nvPr/>
        </p:nvSpPr>
        <p:spPr>
          <a:xfrm>
            <a:off x="4311916" y="2347081"/>
            <a:ext cx="6584684" cy="707886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rgbClr val="7030A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すい</a:t>
            </a:r>
            <a:r>
              <a:rPr lang="en-US" sz="40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ようび</a:t>
            </a:r>
            <a:r>
              <a:rPr lang="ja-JP" altLang="en-US" sz="4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　水曜日</a:t>
            </a:r>
            <a:endParaRPr sz="4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4" name="Google Shape;654;p11"/>
          <p:cNvSpPr txBox="1"/>
          <p:nvPr/>
        </p:nvSpPr>
        <p:spPr>
          <a:xfrm>
            <a:off x="4311916" y="3034894"/>
            <a:ext cx="6333338" cy="707886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rgbClr val="00B05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もく</a:t>
            </a:r>
            <a:r>
              <a:rPr lang="en-US" sz="40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ようび</a:t>
            </a:r>
            <a:r>
              <a:rPr lang="ja-JP" altLang="en-US" sz="4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　木曜日</a:t>
            </a:r>
            <a:endParaRPr sz="4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5" name="Google Shape;655;p11"/>
          <p:cNvSpPr txBox="1"/>
          <p:nvPr/>
        </p:nvSpPr>
        <p:spPr>
          <a:xfrm>
            <a:off x="4311915" y="3794596"/>
            <a:ext cx="6333337" cy="707886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きん</a:t>
            </a:r>
            <a:r>
              <a:rPr lang="en-US" sz="40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ようび</a:t>
            </a:r>
            <a:r>
              <a:rPr lang="ja-JP" altLang="en-US" sz="4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　金曜日</a:t>
            </a:r>
            <a:endParaRPr sz="4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6" name="Google Shape;656;p11"/>
          <p:cNvSpPr txBox="1"/>
          <p:nvPr/>
        </p:nvSpPr>
        <p:spPr>
          <a:xfrm>
            <a:off x="4311916" y="4554298"/>
            <a:ext cx="5541768" cy="707886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　</a:t>
            </a:r>
            <a:r>
              <a:rPr lang="en-US" sz="4000" dirty="0" err="1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ど</a:t>
            </a:r>
            <a:r>
              <a:rPr lang="en-US" sz="40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ようび</a:t>
            </a:r>
            <a:r>
              <a:rPr lang="ja-JP" altLang="en-US" sz="4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　土曜日</a:t>
            </a:r>
            <a:endParaRPr sz="4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7" name="Google Shape;657;p11"/>
          <p:cNvSpPr txBox="1"/>
          <p:nvPr/>
        </p:nvSpPr>
        <p:spPr>
          <a:xfrm>
            <a:off x="4311916" y="5329437"/>
            <a:ext cx="4968562" cy="707886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にち</a:t>
            </a:r>
            <a:r>
              <a:rPr lang="en-US" sz="40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ようび</a:t>
            </a:r>
            <a:r>
              <a:rPr lang="ja-JP" altLang="en-US" sz="4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　日曜日</a:t>
            </a:r>
            <a:endParaRPr sz="4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8" name="Google Shape;658;p11"/>
          <p:cNvSpPr txBox="1"/>
          <p:nvPr/>
        </p:nvSpPr>
        <p:spPr>
          <a:xfrm>
            <a:off x="4419600" y="158511"/>
            <a:ext cx="29718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～ようび</a:t>
            </a:r>
            <a:endParaRPr sz="4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9" name="Google Shape;659;p11"/>
          <p:cNvSpPr/>
          <p:nvPr/>
        </p:nvSpPr>
        <p:spPr>
          <a:xfrm>
            <a:off x="7525548" y="3034893"/>
            <a:ext cx="641084" cy="84517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60" name="Google Shape;660;p11"/>
          <p:cNvSpPr txBox="1"/>
          <p:nvPr/>
        </p:nvSpPr>
        <p:spPr>
          <a:xfrm>
            <a:off x="8705862" y="2413337"/>
            <a:ext cx="93929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</p:txBody>
      </p:sp>
      <p:sp>
        <p:nvSpPr>
          <p:cNvPr id="661" name="Google Shape;661;p11"/>
          <p:cNvSpPr txBox="1"/>
          <p:nvPr/>
        </p:nvSpPr>
        <p:spPr>
          <a:xfrm>
            <a:off x="7615436" y="52538"/>
            <a:ext cx="483132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なんようびですか</a:t>
            </a:r>
            <a:r>
              <a:rPr lang="en-US" sz="4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。</a:t>
            </a:r>
            <a:endParaRPr sz="4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7CA047-D5AC-F046-A016-596734E30B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0C03A7-5AC4-EC47-91A3-87892E728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95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2"/>
          <p:cNvSpPr txBox="1"/>
          <p:nvPr/>
        </p:nvSpPr>
        <p:spPr>
          <a:xfrm>
            <a:off x="2466110" y="109701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err="1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Nのやすみ</a:t>
            </a:r>
            <a:r>
              <a:rPr lang="en-US" sz="4800" b="1" dirty="0" err="1">
                <a:solidFill>
                  <a:srgbClr val="FF0000"/>
                </a:solidFill>
                <a:latin typeface="MS Mincho"/>
                <a:ea typeface="MS Mincho"/>
                <a:cs typeface="MS Mincho"/>
                <a:sym typeface="MS Mincho"/>
              </a:rPr>
              <a:t>は</a:t>
            </a:r>
            <a:r>
              <a:rPr lang="en-US" sz="4800" b="1" dirty="0">
                <a:solidFill>
                  <a:srgbClr val="FF0000"/>
                </a:solidFill>
                <a:latin typeface="MS Mincho"/>
                <a:ea typeface="MS Mincho"/>
                <a:cs typeface="MS Mincho"/>
                <a:sym typeface="MS Mincho"/>
              </a:rPr>
              <a:t>　</a:t>
            </a:r>
            <a:r>
              <a:rPr lang="en-US" sz="4800" b="1" dirty="0" err="1">
                <a:solidFill>
                  <a:srgbClr val="FF0000"/>
                </a:solidFill>
                <a:latin typeface="MS Mincho"/>
                <a:ea typeface="MS Mincho"/>
                <a:cs typeface="MS Mincho"/>
                <a:sym typeface="MS Mincho"/>
              </a:rPr>
              <a:t>いつですか</a:t>
            </a:r>
            <a:r>
              <a:rPr lang="en-US" sz="4800" b="1" dirty="0">
                <a:solidFill>
                  <a:srgbClr val="FF0000"/>
                </a:solidFill>
                <a:latin typeface="MS Mincho"/>
                <a:ea typeface="MS Mincho"/>
                <a:cs typeface="MS Mincho"/>
                <a:sym typeface="MS Mincho"/>
              </a:rPr>
              <a:t>。</a:t>
            </a:r>
            <a:endParaRPr sz="4800" b="1" dirty="0">
              <a:solidFill>
                <a:srgbClr val="FF0000"/>
              </a:solidFill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667" name="Google Shape;667;p12"/>
          <p:cNvSpPr txBox="1"/>
          <p:nvPr/>
        </p:nvSpPr>
        <p:spPr>
          <a:xfrm>
            <a:off x="152400" y="113526"/>
            <a:ext cx="5541154" cy="8309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Ngày nghỉ trong tuần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8" name="Google Shape;668;p12"/>
          <p:cNvSpPr txBox="1"/>
          <p:nvPr/>
        </p:nvSpPr>
        <p:spPr>
          <a:xfrm>
            <a:off x="2971800" y="2300988"/>
            <a:ext cx="92202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　　　　</a:t>
            </a:r>
            <a:r>
              <a:rPr lang="en-US" sz="4800" b="1" dirty="0">
                <a:solidFill>
                  <a:srgbClr val="FF0000"/>
                </a:solidFill>
                <a:latin typeface="MS Mincho"/>
                <a:ea typeface="MS Mincho"/>
                <a:cs typeface="MS Mincho"/>
                <a:sym typeface="MS Mincho"/>
              </a:rPr>
              <a:t>　</a:t>
            </a:r>
            <a:r>
              <a:rPr lang="en-US" sz="4800" b="1" dirty="0" err="1">
                <a:solidFill>
                  <a:srgbClr val="FF0000"/>
                </a:solidFill>
                <a:latin typeface="MS Mincho"/>
                <a:ea typeface="MS Mincho"/>
                <a:cs typeface="MS Mincho"/>
                <a:sym typeface="MS Mincho"/>
              </a:rPr>
              <a:t>なんようびですか</a:t>
            </a:r>
            <a:r>
              <a:rPr lang="en-US" sz="4800" b="1" dirty="0">
                <a:solidFill>
                  <a:srgbClr val="FF0000"/>
                </a:solidFill>
                <a:latin typeface="MS Mincho"/>
                <a:ea typeface="MS Mincho"/>
                <a:cs typeface="MS Mincho"/>
                <a:sym typeface="MS Mincho"/>
              </a:rPr>
              <a:t>。</a:t>
            </a:r>
            <a:endParaRPr sz="4800" b="1" dirty="0">
              <a:solidFill>
                <a:srgbClr val="FF0000"/>
              </a:solidFill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669" name="Google Shape;669;p12"/>
          <p:cNvSpPr txBox="1"/>
          <p:nvPr/>
        </p:nvSpPr>
        <p:spPr>
          <a:xfrm>
            <a:off x="1066800" y="1285325"/>
            <a:ext cx="93929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670" name="Google Shape;670;p12"/>
          <p:cNvSpPr txBox="1"/>
          <p:nvPr/>
        </p:nvSpPr>
        <p:spPr>
          <a:xfrm>
            <a:off x="2286000" y="3667586"/>
            <a:ext cx="9067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Nのやすみ</a:t>
            </a:r>
            <a:r>
              <a:rPr lang="en-US" sz="4800" b="1">
                <a:solidFill>
                  <a:srgbClr val="FF0000"/>
                </a:solidFill>
                <a:latin typeface="MS Mincho"/>
                <a:ea typeface="MS Mincho"/>
                <a:cs typeface="MS Mincho"/>
                <a:sym typeface="MS Mincho"/>
              </a:rPr>
              <a:t>は　～ようびです。</a:t>
            </a:r>
            <a:endParaRPr sz="4800" b="1">
              <a:solidFill>
                <a:srgbClr val="FF0000"/>
              </a:solidFill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685800" y="3962400"/>
            <a:ext cx="1600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2" name="Google Shape;672;p12"/>
          <p:cNvSpPr txBox="1"/>
          <p:nvPr/>
        </p:nvSpPr>
        <p:spPr>
          <a:xfrm>
            <a:off x="1562100" y="5244544"/>
            <a:ext cx="79629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N: </a:t>
            </a:r>
            <a:r>
              <a:rPr lang="en-US" sz="3200" b="1" dirty="0" err="1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ぎんこう／だいがく／としょかん</a:t>
            </a:r>
            <a:endParaRPr sz="3200" b="1" dirty="0">
              <a:solidFill>
                <a:schemeClr val="dk1"/>
              </a:solidFill>
              <a:latin typeface="MS Mincho"/>
              <a:ea typeface="MS Mincho"/>
              <a:cs typeface="MS Mincho"/>
              <a:sym typeface="MS Minch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" name="Google Shape;67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1950596" cy="1640093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13"/>
          <p:cNvSpPr/>
          <p:nvPr/>
        </p:nvSpPr>
        <p:spPr>
          <a:xfrm>
            <a:off x="2755899" y="269467"/>
            <a:ext cx="5245100" cy="1054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flat" cmpd="sng">
            <a:solidFill>
              <a:srgbClr val="8515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LET’S PRACTICE</a:t>
            </a:r>
            <a:endParaRPr/>
          </a:p>
        </p:txBody>
      </p:sp>
      <p:pic>
        <p:nvPicPr>
          <p:cNvPr id="679" name="Google Shape;67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50920">
            <a:off x="8945874" y="67854"/>
            <a:ext cx="312420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13"/>
          <p:cNvSpPr/>
          <p:nvPr/>
        </p:nvSpPr>
        <p:spPr>
          <a:xfrm>
            <a:off x="2121317" y="1743903"/>
            <a:ext cx="3807399" cy="62874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5875" cap="flat" cmpd="sng">
            <a:solidFill>
              <a:srgbClr val="8953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Dạ, thư viện Sakura đây ạ.</a:t>
            </a:r>
            <a:endParaRPr/>
          </a:p>
        </p:txBody>
      </p:sp>
      <p:sp>
        <p:nvSpPr>
          <p:cNvPr id="681" name="Google Shape;681;p13"/>
          <p:cNvSpPr/>
          <p:nvPr/>
        </p:nvSpPr>
        <p:spPr>
          <a:xfrm>
            <a:off x="2121317" y="2460250"/>
            <a:ext cx="7709996" cy="5877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5875" cap="flat" cmpd="sng">
            <a:solidFill>
              <a:srgbClr val="4B6A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Xin lỗi. Ở đó (làm việc) từ mấy giờ đến mấy giờ ạ?</a:t>
            </a:r>
            <a:endParaRPr sz="1800" i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2" name="Google Shape;682;p13"/>
          <p:cNvSpPr/>
          <p:nvPr/>
        </p:nvSpPr>
        <p:spPr>
          <a:xfrm>
            <a:off x="2120903" y="3147612"/>
            <a:ext cx="5118098" cy="586188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5875" cap="flat" cmpd="sng">
            <a:solidFill>
              <a:srgbClr val="8953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Từ 9 giờ tới 7 giờ ạ.</a:t>
            </a:r>
            <a:endParaRPr sz="1800" i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3" name="Google Shape;683;p13"/>
          <p:cNvSpPr/>
          <p:nvPr/>
        </p:nvSpPr>
        <p:spPr>
          <a:xfrm>
            <a:off x="2142761" y="3863613"/>
            <a:ext cx="5388756" cy="63218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5875" cap="flat" cmpd="sng">
            <a:solidFill>
              <a:srgbClr val="4B6A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Thế à. Ngày nghỉ là khi nào ạ?</a:t>
            </a:r>
            <a:endParaRPr sz="1800" i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4" name="Google Shape;684;p13"/>
          <p:cNvSpPr/>
          <p:nvPr/>
        </p:nvSpPr>
        <p:spPr>
          <a:xfrm>
            <a:off x="2036632" y="1726504"/>
            <a:ext cx="5601014" cy="63680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58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はい、さくら図書館です。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3"/>
          <p:cNvSpPr/>
          <p:nvPr/>
        </p:nvSpPr>
        <p:spPr>
          <a:xfrm>
            <a:off x="1066801" y="1755311"/>
            <a:ext cx="876715" cy="61733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58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6" name="Google Shape;686;p13"/>
          <p:cNvSpPr/>
          <p:nvPr/>
        </p:nvSpPr>
        <p:spPr>
          <a:xfrm>
            <a:off x="2011439" y="2401370"/>
            <a:ext cx="10028161" cy="7133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58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すみません、そちらは何時から何時までですか</a:t>
            </a:r>
            <a:r>
              <a:rPr lang="en-US" sz="3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3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3"/>
          <p:cNvSpPr/>
          <p:nvPr/>
        </p:nvSpPr>
        <p:spPr>
          <a:xfrm>
            <a:off x="1066801" y="2460251"/>
            <a:ext cx="876300" cy="5877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58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8" name="Google Shape;688;p13"/>
          <p:cNvSpPr/>
          <p:nvPr/>
        </p:nvSpPr>
        <p:spPr>
          <a:xfrm>
            <a:off x="2029295" y="3139141"/>
            <a:ext cx="5209706" cy="65308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58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９時から７じまでです。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3"/>
          <p:cNvSpPr/>
          <p:nvPr/>
        </p:nvSpPr>
        <p:spPr>
          <a:xfrm>
            <a:off x="1066800" y="3147612"/>
            <a:ext cx="876301" cy="5861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58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0" name="Google Shape;690;p13"/>
          <p:cNvSpPr/>
          <p:nvPr/>
        </p:nvSpPr>
        <p:spPr>
          <a:xfrm>
            <a:off x="2011438" y="3823227"/>
            <a:ext cx="7056361" cy="71363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58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そうですか。休みはいつですか。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3"/>
          <p:cNvSpPr/>
          <p:nvPr/>
        </p:nvSpPr>
        <p:spPr>
          <a:xfrm>
            <a:off x="1066801" y="3863613"/>
            <a:ext cx="876300" cy="6538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58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sz="4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2" name="Google Shape;692;p13"/>
          <p:cNvSpPr/>
          <p:nvPr/>
        </p:nvSpPr>
        <p:spPr>
          <a:xfrm>
            <a:off x="2128398" y="4614803"/>
            <a:ext cx="1974120" cy="586188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5875" cap="flat" cmpd="sng">
            <a:solidFill>
              <a:srgbClr val="8953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Là thứ 2 ạ.</a:t>
            </a:r>
            <a:endParaRPr sz="1800" i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3" name="Google Shape;693;p13"/>
          <p:cNvSpPr/>
          <p:nvPr/>
        </p:nvSpPr>
        <p:spPr>
          <a:xfrm>
            <a:off x="2150256" y="5270844"/>
            <a:ext cx="4238261" cy="63218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5875" cap="flat" cmpd="sng">
            <a:solidFill>
              <a:srgbClr val="4B6A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Thứ 2 à. Cảm ơn rất nhiều.</a:t>
            </a:r>
            <a:endParaRPr sz="1800" i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4" name="Google Shape;694;p13"/>
          <p:cNvSpPr/>
          <p:nvPr/>
        </p:nvSpPr>
        <p:spPr>
          <a:xfrm>
            <a:off x="1074295" y="4614803"/>
            <a:ext cx="876301" cy="5861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58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5" name="Google Shape;695;p13"/>
          <p:cNvSpPr/>
          <p:nvPr/>
        </p:nvSpPr>
        <p:spPr>
          <a:xfrm>
            <a:off x="1074296" y="5270844"/>
            <a:ext cx="876300" cy="6538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58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sz="4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6" name="Google Shape;696;p13"/>
          <p:cNvSpPr/>
          <p:nvPr/>
        </p:nvSpPr>
        <p:spPr>
          <a:xfrm>
            <a:off x="2036633" y="4586941"/>
            <a:ext cx="2840168" cy="65308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58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月曜日です。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13"/>
          <p:cNvSpPr/>
          <p:nvPr/>
        </p:nvSpPr>
        <p:spPr>
          <a:xfrm>
            <a:off x="2018776" y="5271027"/>
            <a:ext cx="8420624" cy="71363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58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月曜日ですか。ありがとうございます。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13"/>
          <p:cNvSpPr/>
          <p:nvPr/>
        </p:nvSpPr>
        <p:spPr>
          <a:xfrm>
            <a:off x="4829228" y="1035406"/>
            <a:ext cx="1625261" cy="862427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としょかん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13"/>
          <p:cNvSpPr txBox="1"/>
          <p:nvPr/>
        </p:nvSpPr>
        <p:spPr>
          <a:xfrm>
            <a:off x="2117777" y="5955108"/>
            <a:ext cx="15755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げつようび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Google Shape;70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56348"/>
            <a:ext cx="5181600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152400"/>
            <a:ext cx="5334000" cy="3794385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sp>
        <p:nvSpPr>
          <p:cNvPr id="706" name="Google Shape;706;p14"/>
          <p:cNvSpPr txBox="1"/>
          <p:nvPr/>
        </p:nvSpPr>
        <p:spPr>
          <a:xfrm>
            <a:off x="381000" y="4267200"/>
            <a:ext cx="5181600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さくらとしょかん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（9:00~ 3:00)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休み：月曜日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14"/>
          <p:cNvSpPr txBox="1"/>
          <p:nvPr/>
        </p:nvSpPr>
        <p:spPr>
          <a:xfrm>
            <a:off x="1676400" y="5410200"/>
            <a:ext cx="3200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やす　　　げつようび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8" name="Google Shape;708;p14"/>
          <p:cNvSpPr txBox="1"/>
          <p:nvPr/>
        </p:nvSpPr>
        <p:spPr>
          <a:xfrm>
            <a:off x="5608820" y="4191000"/>
            <a:ext cx="5181600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さくらびょういん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（9:30~ 15:00)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休み：水曜日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14"/>
          <p:cNvSpPr txBox="1"/>
          <p:nvPr/>
        </p:nvSpPr>
        <p:spPr>
          <a:xfrm>
            <a:off x="7010400" y="5398957"/>
            <a:ext cx="3200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やす　　　すいようび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5"/>
          <p:cNvSpPr txBox="1"/>
          <p:nvPr/>
        </p:nvSpPr>
        <p:spPr>
          <a:xfrm>
            <a:off x="381000" y="4267200"/>
            <a:ext cx="5181600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わかばたいいくかん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（8:30~ 9:00)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休み：木曜日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15"/>
          <p:cNvSpPr txBox="1"/>
          <p:nvPr/>
        </p:nvSpPr>
        <p:spPr>
          <a:xfrm>
            <a:off x="1676400" y="5410200"/>
            <a:ext cx="3200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やす　　　もくようび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16" name="Google Shape;716;p15"/>
          <p:cNvSpPr txBox="1"/>
          <p:nvPr/>
        </p:nvSpPr>
        <p:spPr>
          <a:xfrm>
            <a:off x="5608820" y="4191000"/>
            <a:ext cx="5181600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みどり　ゆうびんきょく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（9:00~ 5:00)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休み：土・日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15"/>
          <p:cNvSpPr txBox="1"/>
          <p:nvPr/>
        </p:nvSpPr>
        <p:spPr>
          <a:xfrm>
            <a:off x="7010400" y="5398957"/>
            <a:ext cx="3200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やす　　　ど　　にち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718" name="Google Shape;71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28600"/>
            <a:ext cx="522782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7236" y="228600"/>
            <a:ext cx="5486400" cy="3644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6"/>
          <p:cNvSpPr/>
          <p:nvPr/>
        </p:nvSpPr>
        <p:spPr>
          <a:xfrm>
            <a:off x="2755899" y="269467"/>
            <a:ext cx="5245100" cy="1054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flat" cmpd="sng">
            <a:solidFill>
              <a:srgbClr val="8515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RIVISION</a:t>
            </a:r>
            <a:endParaRPr/>
          </a:p>
        </p:txBody>
      </p:sp>
      <p:pic>
        <p:nvPicPr>
          <p:cNvPr id="725" name="Google Shape;72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50920">
            <a:off x="8945874" y="67854"/>
            <a:ext cx="31242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6256" y="1553314"/>
            <a:ext cx="5202992" cy="4426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7" name="Google Shape;727;p16"/>
          <p:cNvCxnSpPr/>
          <p:nvPr/>
        </p:nvCxnSpPr>
        <p:spPr>
          <a:xfrm>
            <a:off x="5687596" y="3657600"/>
            <a:ext cx="0" cy="990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28" name="Google Shape;728;p16"/>
          <p:cNvSpPr/>
          <p:nvPr/>
        </p:nvSpPr>
        <p:spPr>
          <a:xfrm>
            <a:off x="5687596" y="3581401"/>
            <a:ext cx="713204" cy="19811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29" name="Google Shape;729;p16"/>
          <p:cNvCxnSpPr/>
          <p:nvPr/>
        </p:nvCxnSpPr>
        <p:spPr>
          <a:xfrm>
            <a:off x="5666220" y="3689575"/>
            <a:ext cx="886980" cy="463325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30" name="Google Shape;730;p16"/>
          <p:cNvSpPr/>
          <p:nvPr/>
        </p:nvSpPr>
        <p:spPr>
          <a:xfrm rot="-4927702">
            <a:off x="5423869" y="3191733"/>
            <a:ext cx="713204" cy="19811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31" name="Google Shape;731;p16"/>
          <p:cNvCxnSpPr/>
          <p:nvPr/>
        </p:nvCxnSpPr>
        <p:spPr>
          <a:xfrm rot="10800000">
            <a:off x="4734557" y="3162300"/>
            <a:ext cx="898950" cy="527274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32" name="Google Shape;732;p16"/>
          <p:cNvSpPr/>
          <p:nvPr/>
        </p:nvSpPr>
        <p:spPr>
          <a:xfrm rot="10238873">
            <a:off x="5049354" y="3680664"/>
            <a:ext cx="650725" cy="17172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33" name="Google Shape;733;p16"/>
          <p:cNvCxnSpPr/>
          <p:nvPr/>
        </p:nvCxnSpPr>
        <p:spPr>
          <a:xfrm rot="10800000" flipH="1">
            <a:off x="5633507" y="3689574"/>
            <a:ext cx="1224861" cy="8816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34" name="Google Shape;734;p16"/>
          <p:cNvSpPr/>
          <p:nvPr/>
        </p:nvSpPr>
        <p:spPr>
          <a:xfrm rot="7758159">
            <a:off x="5179857" y="3886710"/>
            <a:ext cx="650725" cy="17172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7"/>
          <p:cNvSpPr/>
          <p:nvPr/>
        </p:nvSpPr>
        <p:spPr>
          <a:xfrm>
            <a:off x="3048000" y="331387"/>
            <a:ext cx="6169718" cy="115486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177AE"/>
              </a:gs>
              <a:gs pos="69000">
                <a:srgbClr val="425A98"/>
              </a:gs>
              <a:gs pos="100000">
                <a:srgbClr val="3D5591"/>
              </a:gs>
            </a:gsLst>
            <a:lin ang="5400000" scaled="0"/>
          </a:gradFill>
          <a:ln>
            <a:noFill/>
          </a:ln>
          <a:effectLst>
            <a:outerShdw blurRad="50800" dist="50800" dir="5400000" sx="96000" sy="96000" rotWithShape="0">
              <a:srgbClr val="000000">
                <a:alpha val="4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第３課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17"/>
          <p:cNvSpPr/>
          <p:nvPr/>
        </p:nvSpPr>
        <p:spPr>
          <a:xfrm>
            <a:off x="228600" y="2286000"/>
            <a:ext cx="11661082" cy="31949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私のスケジュール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17"/>
          <p:cNvSpPr/>
          <p:nvPr/>
        </p:nvSpPr>
        <p:spPr>
          <a:xfrm rot="721955">
            <a:off x="8373741" y="975725"/>
            <a:ext cx="2562832" cy="1270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C2C2C"/>
              </a:gs>
              <a:gs pos="69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0800" dist="50800" dir="5400000" sx="96000" sy="96000" rotWithShape="0">
              <a:srgbClr val="000000">
                <a:alpha val="4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パート</a:t>
            </a:r>
            <a:endParaRPr sz="36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PART </a:t>
            </a:r>
            <a:endParaRPr/>
          </a:p>
        </p:txBody>
      </p:sp>
      <p:sp>
        <p:nvSpPr>
          <p:cNvPr id="742" name="Google Shape;742;p17"/>
          <p:cNvSpPr/>
          <p:nvPr/>
        </p:nvSpPr>
        <p:spPr>
          <a:xfrm rot="829033">
            <a:off x="9743122" y="1235365"/>
            <a:ext cx="838200" cy="838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96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" name="Google Shape;74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766" y="61334"/>
            <a:ext cx="3325597" cy="2020762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18"/>
          <p:cNvSpPr txBox="1"/>
          <p:nvPr/>
        </p:nvSpPr>
        <p:spPr>
          <a:xfrm>
            <a:off x="4005262" y="686784"/>
            <a:ext cx="364013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いきます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18"/>
          <p:cNvSpPr txBox="1"/>
          <p:nvPr/>
        </p:nvSpPr>
        <p:spPr>
          <a:xfrm>
            <a:off x="4647702" y="1521820"/>
            <a:ext cx="364013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きます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18"/>
          <p:cNvSpPr txBox="1"/>
          <p:nvPr/>
        </p:nvSpPr>
        <p:spPr>
          <a:xfrm>
            <a:off x="3987800" y="2328259"/>
            <a:ext cx="443706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のみます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18"/>
          <p:cNvSpPr txBox="1"/>
          <p:nvPr/>
        </p:nvSpPr>
        <p:spPr>
          <a:xfrm>
            <a:off x="4647702" y="3157902"/>
            <a:ext cx="443706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みます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18"/>
          <p:cNvSpPr/>
          <p:nvPr/>
        </p:nvSpPr>
        <p:spPr>
          <a:xfrm>
            <a:off x="5265737" y="770922"/>
            <a:ext cx="1304925" cy="71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18"/>
          <p:cNvSpPr/>
          <p:nvPr/>
        </p:nvSpPr>
        <p:spPr>
          <a:xfrm>
            <a:off x="5308858" y="1552611"/>
            <a:ext cx="1303338" cy="71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18"/>
          <p:cNvSpPr/>
          <p:nvPr/>
        </p:nvSpPr>
        <p:spPr>
          <a:xfrm>
            <a:off x="5265736" y="2396522"/>
            <a:ext cx="1304925" cy="71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18"/>
          <p:cNvSpPr/>
          <p:nvPr/>
        </p:nvSpPr>
        <p:spPr>
          <a:xfrm>
            <a:off x="5307270" y="3262924"/>
            <a:ext cx="1304925" cy="71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18"/>
          <p:cNvSpPr txBox="1"/>
          <p:nvPr/>
        </p:nvSpPr>
        <p:spPr>
          <a:xfrm>
            <a:off x="7697448" y="1451072"/>
            <a:ext cx="3590925" cy="523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Động từ dạng masu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7" name="Google Shape;757;p18"/>
          <p:cNvSpPr txBox="1"/>
          <p:nvPr/>
        </p:nvSpPr>
        <p:spPr>
          <a:xfrm>
            <a:off x="7685347" y="2070080"/>
            <a:ext cx="3589338" cy="34163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-"/>
            </a:pP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1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dạng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động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từ</a:t>
            </a:r>
            <a:endParaRPr sz="2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-"/>
            </a:pP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mang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nghĩa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lịch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sự</a:t>
            </a:r>
            <a:endParaRPr sz="2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-"/>
            </a:pP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sử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dụng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nhiều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trong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hội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thoại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hàng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ngày</a:t>
            </a:r>
            <a:endParaRPr sz="2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-"/>
            </a:pP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thể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khẳng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định</a:t>
            </a:r>
            <a:endParaRPr sz="2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-"/>
            </a:pP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thời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hiện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tại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tương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lai</a:t>
            </a: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</p:txBody>
      </p:sp>
      <p:sp>
        <p:nvSpPr>
          <p:cNvPr id="758" name="Google Shape;758;p18"/>
          <p:cNvSpPr txBox="1"/>
          <p:nvPr/>
        </p:nvSpPr>
        <p:spPr>
          <a:xfrm>
            <a:off x="3987800" y="4038600"/>
            <a:ext cx="443706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おきます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18"/>
          <p:cNvSpPr/>
          <p:nvPr/>
        </p:nvSpPr>
        <p:spPr>
          <a:xfrm>
            <a:off x="5307271" y="4088443"/>
            <a:ext cx="1304925" cy="71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18"/>
          <p:cNvSpPr/>
          <p:nvPr/>
        </p:nvSpPr>
        <p:spPr>
          <a:xfrm>
            <a:off x="7321211" y="61148"/>
            <a:ext cx="4343400" cy="135974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Ⅴ</a:t>
            </a:r>
            <a:r>
              <a:rPr lang="en-US" sz="8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ます</a:t>
            </a:r>
            <a:endParaRPr sz="8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18"/>
          <p:cNvSpPr/>
          <p:nvPr/>
        </p:nvSpPr>
        <p:spPr>
          <a:xfrm>
            <a:off x="1802049" y="5250305"/>
            <a:ext cx="2293936" cy="1600200"/>
          </a:xfrm>
          <a:prstGeom prst="striped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Cấu tạo câu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18"/>
          <p:cNvSpPr/>
          <p:nvPr/>
        </p:nvSpPr>
        <p:spPr>
          <a:xfrm>
            <a:off x="4506654" y="5513491"/>
            <a:ext cx="7398479" cy="11995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～は～Ⅴます。</a:t>
            </a:r>
            <a:endParaRPr sz="8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"/>
          <p:cNvSpPr/>
          <p:nvPr/>
        </p:nvSpPr>
        <p:spPr>
          <a:xfrm>
            <a:off x="48121" y="255454"/>
            <a:ext cx="6169718" cy="115486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177AE"/>
              </a:gs>
              <a:gs pos="69000">
                <a:srgbClr val="425A98"/>
              </a:gs>
              <a:gs pos="100000">
                <a:srgbClr val="3D5591"/>
              </a:gs>
            </a:gsLst>
            <a:lin ang="5400000" scaled="0"/>
          </a:gradFill>
          <a:ln>
            <a:noFill/>
          </a:ln>
          <a:effectLst>
            <a:outerShdw blurRad="50800" dist="50800" dir="5400000" sx="96000" sy="96000" rotWithShape="0">
              <a:srgbClr val="000000">
                <a:alpha val="4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第３課</a:t>
            </a:r>
            <a:endParaRPr sz="4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"/>
          <p:cNvSpPr/>
          <p:nvPr/>
        </p:nvSpPr>
        <p:spPr>
          <a:xfrm>
            <a:off x="838200" y="2286000"/>
            <a:ext cx="11051482" cy="31949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何時までですか</a:t>
            </a:r>
            <a:endParaRPr sz="5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"/>
          <p:cNvSpPr/>
          <p:nvPr/>
        </p:nvSpPr>
        <p:spPr>
          <a:xfrm>
            <a:off x="8002230" y="700582"/>
            <a:ext cx="2562832" cy="1270000"/>
          </a:xfrm>
          <a:prstGeom prst="roundRect">
            <a:avLst>
              <a:gd name="adj" fmla="val 19316"/>
            </a:avLst>
          </a:prstGeom>
          <a:gradFill>
            <a:gsLst>
              <a:gs pos="0">
                <a:srgbClr val="2C2C2C"/>
              </a:gs>
              <a:gs pos="69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0800" dist="50800" dir="5400000" sx="96000" sy="96000" rotWithShape="0">
              <a:srgbClr val="000000">
                <a:alpha val="4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パート</a:t>
            </a:r>
            <a:endParaRPr sz="36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PART </a:t>
            </a:r>
            <a:endParaRPr/>
          </a:p>
        </p:txBody>
      </p:sp>
      <p:sp>
        <p:nvSpPr>
          <p:cNvPr id="496" name="Google Shape;496;p2"/>
          <p:cNvSpPr/>
          <p:nvPr/>
        </p:nvSpPr>
        <p:spPr>
          <a:xfrm>
            <a:off x="9601200" y="957912"/>
            <a:ext cx="772478" cy="838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１</a:t>
            </a:r>
            <a:endParaRPr sz="96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9"/>
          <p:cNvSpPr txBox="1"/>
          <p:nvPr/>
        </p:nvSpPr>
        <p:spPr>
          <a:xfrm>
            <a:off x="5943600" y="1491036"/>
            <a:ext cx="364013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いきます。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19"/>
          <p:cNvSpPr txBox="1"/>
          <p:nvPr/>
        </p:nvSpPr>
        <p:spPr>
          <a:xfrm>
            <a:off x="6553200" y="2382614"/>
            <a:ext cx="364013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きます。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19"/>
          <p:cNvSpPr txBox="1"/>
          <p:nvPr/>
        </p:nvSpPr>
        <p:spPr>
          <a:xfrm>
            <a:off x="5374200" y="3207313"/>
            <a:ext cx="443706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かえります。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19"/>
          <p:cNvSpPr/>
          <p:nvPr/>
        </p:nvSpPr>
        <p:spPr>
          <a:xfrm>
            <a:off x="5877158" y="1488668"/>
            <a:ext cx="3038242" cy="71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19"/>
          <p:cNvSpPr/>
          <p:nvPr/>
        </p:nvSpPr>
        <p:spPr>
          <a:xfrm>
            <a:off x="5896794" y="2407797"/>
            <a:ext cx="3018605" cy="71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19"/>
          <p:cNvSpPr/>
          <p:nvPr/>
        </p:nvSpPr>
        <p:spPr>
          <a:xfrm>
            <a:off x="5382987" y="3267211"/>
            <a:ext cx="3532411" cy="71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19"/>
          <p:cNvSpPr txBox="1"/>
          <p:nvPr/>
        </p:nvSpPr>
        <p:spPr>
          <a:xfrm>
            <a:off x="9262711" y="1601773"/>
            <a:ext cx="2533884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4" name="Google Shape;774;p19"/>
          <p:cNvSpPr txBox="1"/>
          <p:nvPr/>
        </p:nvSpPr>
        <p:spPr>
          <a:xfrm>
            <a:off x="9275005" y="2417067"/>
            <a:ext cx="2532764" cy="5799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Đến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775" name="Google Shape;775;p19"/>
          <p:cNvSpPr/>
          <p:nvPr/>
        </p:nvSpPr>
        <p:spPr>
          <a:xfrm>
            <a:off x="0" y="143244"/>
            <a:ext cx="7315200" cy="10156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ĐỘNG TỪ CHỈ SỰ DI CHUYỂN</a:t>
            </a:r>
            <a:endParaRPr/>
          </a:p>
        </p:txBody>
      </p:sp>
      <p:sp>
        <p:nvSpPr>
          <p:cNvPr id="776" name="Google Shape;776;p19"/>
          <p:cNvSpPr txBox="1"/>
          <p:nvPr/>
        </p:nvSpPr>
        <p:spPr>
          <a:xfrm>
            <a:off x="2556767" y="2355222"/>
            <a:ext cx="1359967" cy="8309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4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19"/>
          <p:cNvSpPr txBox="1"/>
          <p:nvPr/>
        </p:nvSpPr>
        <p:spPr>
          <a:xfrm>
            <a:off x="4104449" y="2296660"/>
            <a:ext cx="119826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へ</a:t>
            </a:r>
            <a:endParaRPr sz="60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19"/>
          <p:cNvSpPr txBox="1"/>
          <p:nvPr/>
        </p:nvSpPr>
        <p:spPr>
          <a:xfrm>
            <a:off x="9262711" y="3234728"/>
            <a:ext cx="2776889" cy="11249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Trở về ( nhà, nước, quê,…)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779" name="Google Shape;779;p19"/>
          <p:cNvSpPr/>
          <p:nvPr/>
        </p:nvSpPr>
        <p:spPr>
          <a:xfrm>
            <a:off x="3083611" y="3208477"/>
            <a:ext cx="228600" cy="36817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19"/>
          <p:cNvSpPr txBox="1"/>
          <p:nvPr/>
        </p:nvSpPr>
        <p:spPr>
          <a:xfrm>
            <a:off x="1911017" y="3549255"/>
            <a:ext cx="309420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Nơi chốn, địa điểm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1" name="Google Shape;781;p19"/>
          <p:cNvSpPr txBox="1"/>
          <p:nvPr/>
        </p:nvSpPr>
        <p:spPr>
          <a:xfrm>
            <a:off x="222523" y="2322033"/>
            <a:ext cx="1677839" cy="8309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Sは</a:t>
            </a:r>
            <a:endParaRPr sz="4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19"/>
          <p:cNvSpPr/>
          <p:nvPr/>
        </p:nvSpPr>
        <p:spPr>
          <a:xfrm>
            <a:off x="6975556" y="4058381"/>
            <a:ext cx="228600" cy="36817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19"/>
          <p:cNvSpPr txBox="1"/>
          <p:nvPr/>
        </p:nvSpPr>
        <p:spPr>
          <a:xfrm>
            <a:off x="4700790" y="4359716"/>
            <a:ext cx="13468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うち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19"/>
          <p:cNvSpPr txBox="1"/>
          <p:nvPr/>
        </p:nvSpPr>
        <p:spPr>
          <a:xfrm>
            <a:off x="6302146" y="4359048"/>
            <a:ext cx="13468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くに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19"/>
          <p:cNvSpPr txBox="1"/>
          <p:nvPr/>
        </p:nvSpPr>
        <p:spPr>
          <a:xfrm>
            <a:off x="7563529" y="4337217"/>
            <a:ext cx="39585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いなか/ふるさと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19"/>
          <p:cNvSpPr txBox="1"/>
          <p:nvPr/>
        </p:nvSpPr>
        <p:spPr>
          <a:xfrm>
            <a:off x="1520656" y="4739605"/>
            <a:ext cx="93929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787" name="Google Shape;787;p19"/>
          <p:cNvSpPr/>
          <p:nvPr/>
        </p:nvSpPr>
        <p:spPr>
          <a:xfrm>
            <a:off x="2286941" y="5051535"/>
            <a:ext cx="6704659" cy="96651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S　</a:t>
            </a:r>
            <a:r>
              <a:rPr lang="en-US" sz="3600" b="1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は　</a:t>
            </a:r>
            <a:r>
              <a:rPr lang="en-US" sz="3600" b="1">
                <a:solidFill>
                  <a:srgbClr val="FF0000"/>
                </a:solidFill>
                <a:latin typeface="MS Mincho"/>
                <a:ea typeface="MS Mincho"/>
                <a:cs typeface="MS Mincho"/>
                <a:sym typeface="MS Mincho"/>
              </a:rPr>
              <a:t>どこへ　</a:t>
            </a:r>
            <a:r>
              <a:rPr lang="en-US" sz="3600" b="1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いきますか</a:t>
            </a:r>
            <a:r>
              <a:rPr lang="en-US" sz="3600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。</a:t>
            </a:r>
            <a:endParaRPr sz="3600">
              <a:solidFill>
                <a:schemeClr val="dk1"/>
              </a:solidFill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788" name="Google Shape;788;p19"/>
          <p:cNvSpPr txBox="1"/>
          <p:nvPr/>
        </p:nvSpPr>
        <p:spPr>
          <a:xfrm>
            <a:off x="3124200" y="6105492"/>
            <a:ext cx="4079956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　đi đâu?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3" name="Google Shape;793;p20" descr="Image result for å¤§å­¦ã®ã¤ã©ã¹ã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8300" y="345114"/>
            <a:ext cx="2667000" cy="1708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20" descr="Image result for è¡ãã®ã¤ã©ã¹ã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6400" y="321387"/>
            <a:ext cx="20193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20" descr="Image result for ãã¹ã®ã¤ã©ã¹ã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7521" y="599244"/>
            <a:ext cx="210502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20"/>
          <p:cNvSpPr txBox="1"/>
          <p:nvPr/>
        </p:nvSpPr>
        <p:spPr>
          <a:xfrm>
            <a:off x="766477" y="955982"/>
            <a:ext cx="143913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私は</a:t>
            </a:r>
            <a:endParaRPr sz="4000">
              <a:solidFill>
                <a:schemeClr val="dk1"/>
              </a:solidFill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797" name="Google Shape;797;p20"/>
          <p:cNvSpPr txBox="1"/>
          <p:nvPr/>
        </p:nvSpPr>
        <p:spPr>
          <a:xfrm>
            <a:off x="8514257" y="2301976"/>
            <a:ext cx="27432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いきます。</a:t>
            </a:r>
            <a:endParaRPr sz="4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20"/>
          <p:cNvSpPr txBox="1"/>
          <p:nvPr/>
        </p:nvSpPr>
        <p:spPr>
          <a:xfrm>
            <a:off x="5334000" y="2301976"/>
            <a:ext cx="2895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がっこう</a:t>
            </a: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へ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20"/>
          <p:cNvSpPr txBox="1"/>
          <p:nvPr/>
        </p:nvSpPr>
        <p:spPr>
          <a:xfrm>
            <a:off x="3107750" y="2317442"/>
            <a:ext cx="181054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バス</a:t>
            </a: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で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20"/>
          <p:cNvSpPr txBox="1"/>
          <p:nvPr/>
        </p:nvSpPr>
        <p:spPr>
          <a:xfrm>
            <a:off x="4451027" y="1019485"/>
            <a:ext cx="81344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で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20"/>
          <p:cNvSpPr txBox="1"/>
          <p:nvPr/>
        </p:nvSpPr>
        <p:spPr>
          <a:xfrm>
            <a:off x="8212261" y="1059575"/>
            <a:ext cx="8382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へ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20"/>
          <p:cNvSpPr txBox="1"/>
          <p:nvPr/>
        </p:nvSpPr>
        <p:spPr>
          <a:xfrm>
            <a:off x="638470" y="2257556"/>
            <a:ext cx="23269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わたしは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20"/>
          <p:cNvSpPr/>
          <p:nvPr/>
        </p:nvSpPr>
        <p:spPr>
          <a:xfrm>
            <a:off x="291796" y="2969714"/>
            <a:ext cx="609600" cy="983087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20"/>
          <p:cNvSpPr txBox="1"/>
          <p:nvPr/>
        </p:nvSpPr>
        <p:spPr>
          <a:xfrm>
            <a:off x="958144" y="3444932"/>
            <a:ext cx="10852855" cy="8309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Ｓは 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 tiện </a:t>
            </a:r>
            <a:r>
              <a:rPr lang="en-US" sz="48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で</a:t>
            </a:r>
            <a:r>
              <a:rPr lang="en-US" sz="4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　Nへ　いきます。</a:t>
            </a:r>
            <a:endParaRPr sz="4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05" name="Google Shape;805;p20"/>
          <p:cNvSpPr txBox="1"/>
          <p:nvPr/>
        </p:nvSpPr>
        <p:spPr>
          <a:xfrm>
            <a:off x="4451027" y="4295501"/>
            <a:ext cx="181054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バス</a:t>
            </a:r>
            <a:r>
              <a:rPr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で</a:t>
            </a:r>
            <a:endParaRPr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20"/>
          <p:cNvSpPr txBox="1"/>
          <p:nvPr/>
        </p:nvSpPr>
        <p:spPr>
          <a:xfrm>
            <a:off x="3505200" y="4983436"/>
            <a:ext cx="33528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タクシー</a:t>
            </a:r>
            <a:r>
              <a:rPr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で</a:t>
            </a:r>
            <a:endParaRPr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20"/>
          <p:cNvSpPr txBox="1"/>
          <p:nvPr/>
        </p:nvSpPr>
        <p:spPr>
          <a:xfrm>
            <a:off x="4028046" y="5641574"/>
            <a:ext cx="2233530" cy="7078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あるいて</a:t>
            </a:r>
            <a:endParaRPr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20"/>
          <p:cNvSpPr/>
          <p:nvPr/>
        </p:nvSpPr>
        <p:spPr>
          <a:xfrm>
            <a:off x="6250625" y="5983157"/>
            <a:ext cx="935389" cy="15351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20"/>
          <p:cNvSpPr txBox="1"/>
          <p:nvPr/>
        </p:nvSpPr>
        <p:spPr>
          <a:xfrm>
            <a:off x="7086600" y="5641574"/>
            <a:ext cx="3429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Đi bộ (bỏ で</a:t>
            </a:r>
            <a:r>
              <a:rPr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810" name="Google Shape;810;p20"/>
          <p:cNvSpPr txBox="1"/>
          <p:nvPr/>
        </p:nvSpPr>
        <p:spPr>
          <a:xfrm>
            <a:off x="881943" y="4475604"/>
            <a:ext cx="11005255" cy="1015663"/>
          </a:xfrm>
          <a:prstGeom prst="rect">
            <a:avLst/>
          </a:prstGeom>
          <a:solidFill>
            <a:srgbClr val="C4E0B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Ｓは </a:t>
            </a:r>
            <a:r>
              <a:rPr lang="en-US" sz="6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なんで</a:t>
            </a: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Nへ　いきます</a:t>
            </a:r>
            <a:r>
              <a:rPr lang="en-US" sz="6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か。</a:t>
            </a:r>
            <a:endParaRPr sz="6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20"/>
          <p:cNvSpPr txBox="1"/>
          <p:nvPr/>
        </p:nvSpPr>
        <p:spPr>
          <a:xfrm>
            <a:off x="1481510" y="5558214"/>
            <a:ext cx="9228980" cy="8309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?: 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Ｓđi ~ bằng phương tiện gì?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1"/>
          <p:cNvSpPr/>
          <p:nvPr/>
        </p:nvSpPr>
        <p:spPr>
          <a:xfrm>
            <a:off x="6124746" y="1092784"/>
            <a:ext cx="1953390" cy="578882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たべます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21"/>
          <p:cNvSpPr txBox="1"/>
          <p:nvPr/>
        </p:nvSpPr>
        <p:spPr>
          <a:xfrm>
            <a:off x="8101588" y="1138864"/>
            <a:ext cx="2533884" cy="461665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Ăn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8" name="Google Shape;818;p21"/>
          <p:cNvSpPr txBox="1"/>
          <p:nvPr/>
        </p:nvSpPr>
        <p:spPr>
          <a:xfrm>
            <a:off x="8113908" y="1641117"/>
            <a:ext cx="2532764" cy="57099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Uống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819" name="Google Shape;819;p21"/>
          <p:cNvSpPr/>
          <p:nvPr/>
        </p:nvSpPr>
        <p:spPr>
          <a:xfrm>
            <a:off x="0" y="38772"/>
            <a:ext cx="7315200" cy="10156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2,  ĐỘNG TỪ CHỈ HÀNH ĐỘNG</a:t>
            </a:r>
            <a:endParaRPr/>
          </a:p>
        </p:txBody>
      </p:sp>
      <p:sp>
        <p:nvSpPr>
          <p:cNvPr id="820" name="Google Shape;820;p21"/>
          <p:cNvSpPr txBox="1"/>
          <p:nvPr/>
        </p:nvSpPr>
        <p:spPr>
          <a:xfrm>
            <a:off x="2603259" y="2223083"/>
            <a:ext cx="1359967" cy="10156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21"/>
          <p:cNvSpPr txBox="1"/>
          <p:nvPr/>
        </p:nvSpPr>
        <p:spPr>
          <a:xfrm>
            <a:off x="4104449" y="2296660"/>
            <a:ext cx="119826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を</a:t>
            </a:r>
            <a:endParaRPr sz="60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21"/>
          <p:cNvSpPr/>
          <p:nvPr/>
        </p:nvSpPr>
        <p:spPr>
          <a:xfrm>
            <a:off x="3057741" y="3334108"/>
            <a:ext cx="228600" cy="36817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3" name="Google Shape;823;p21"/>
          <p:cNvSpPr txBox="1"/>
          <p:nvPr/>
        </p:nvSpPr>
        <p:spPr>
          <a:xfrm>
            <a:off x="1066801" y="3549255"/>
            <a:ext cx="393842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Đối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tượng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Trả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lời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câu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hỏi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V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cái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gì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dirty="0"/>
          </a:p>
        </p:txBody>
      </p:sp>
      <p:sp>
        <p:nvSpPr>
          <p:cNvPr id="824" name="Google Shape;824;p21"/>
          <p:cNvSpPr txBox="1"/>
          <p:nvPr/>
        </p:nvSpPr>
        <p:spPr>
          <a:xfrm>
            <a:off x="409871" y="2345592"/>
            <a:ext cx="1677839" cy="8309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Sは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21"/>
          <p:cNvSpPr txBox="1"/>
          <p:nvPr/>
        </p:nvSpPr>
        <p:spPr>
          <a:xfrm>
            <a:off x="1459172" y="4632187"/>
            <a:ext cx="93929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826" name="Google Shape;826;p21"/>
          <p:cNvSpPr/>
          <p:nvPr/>
        </p:nvSpPr>
        <p:spPr>
          <a:xfrm>
            <a:off x="6125384" y="1675903"/>
            <a:ext cx="1953390" cy="578882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のみます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21"/>
          <p:cNvSpPr/>
          <p:nvPr/>
        </p:nvSpPr>
        <p:spPr>
          <a:xfrm>
            <a:off x="6120821" y="2263414"/>
            <a:ext cx="1953390" cy="578882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みます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21"/>
          <p:cNvSpPr/>
          <p:nvPr/>
        </p:nvSpPr>
        <p:spPr>
          <a:xfrm>
            <a:off x="6113064" y="2863589"/>
            <a:ext cx="1953390" cy="578882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よみます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21"/>
          <p:cNvSpPr/>
          <p:nvPr/>
        </p:nvSpPr>
        <p:spPr>
          <a:xfrm>
            <a:off x="6133597" y="3451375"/>
            <a:ext cx="1953390" cy="578882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ききます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21"/>
          <p:cNvSpPr/>
          <p:nvPr/>
        </p:nvSpPr>
        <p:spPr>
          <a:xfrm>
            <a:off x="6135170" y="4059964"/>
            <a:ext cx="1953390" cy="578882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かいます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21"/>
          <p:cNvSpPr/>
          <p:nvPr/>
        </p:nvSpPr>
        <p:spPr>
          <a:xfrm>
            <a:off x="6113064" y="4648018"/>
            <a:ext cx="3232665" cy="578882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べんきょうします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21"/>
          <p:cNvSpPr txBox="1"/>
          <p:nvPr/>
        </p:nvSpPr>
        <p:spPr>
          <a:xfrm>
            <a:off x="8101588" y="2258617"/>
            <a:ext cx="2532764" cy="57099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Nhìn, xem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833" name="Google Shape;833;p21"/>
          <p:cNvSpPr txBox="1"/>
          <p:nvPr/>
        </p:nvSpPr>
        <p:spPr>
          <a:xfrm>
            <a:off x="8129437" y="2884452"/>
            <a:ext cx="2532764" cy="57099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Đọc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834" name="Google Shape;834;p21"/>
          <p:cNvSpPr txBox="1"/>
          <p:nvPr/>
        </p:nvSpPr>
        <p:spPr>
          <a:xfrm>
            <a:off x="8136393" y="3455892"/>
            <a:ext cx="2532764" cy="57099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Nghe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835" name="Google Shape;835;p21"/>
          <p:cNvSpPr txBox="1"/>
          <p:nvPr/>
        </p:nvSpPr>
        <p:spPr>
          <a:xfrm>
            <a:off x="8113908" y="4042220"/>
            <a:ext cx="2532764" cy="57099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Mua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836" name="Google Shape;836;p21"/>
          <p:cNvSpPr txBox="1"/>
          <p:nvPr/>
        </p:nvSpPr>
        <p:spPr>
          <a:xfrm>
            <a:off x="9367970" y="4614110"/>
            <a:ext cx="1301187" cy="57099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Học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837" name="Google Shape;837;p21"/>
          <p:cNvSpPr/>
          <p:nvPr/>
        </p:nvSpPr>
        <p:spPr>
          <a:xfrm>
            <a:off x="6104799" y="5234222"/>
            <a:ext cx="2009110" cy="578882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します</a:t>
            </a:r>
            <a:endParaRPr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21"/>
          <p:cNvSpPr/>
          <p:nvPr/>
        </p:nvSpPr>
        <p:spPr>
          <a:xfrm>
            <a:off x="1904347" y="5257559"/>
            <a:ext cx="6485411" cy="966519"/>
          </a:xfrm>
          <a:prstGeom prst="roundRect">
            <a:avLst>
              <a:gd name="adj" fmla="val 16667"/>
            </a:avLst>
          </a:prstGeom>
          <a:solidFill>
            <a:srgbClr val="9EDFF5"/>
          </a:solidFill>
          <a:ln w="190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S　</a:t>
            </a:r>
            <a:r>
              <a:rPr lang="en-US" sz="3600" b="1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は　</a:t>
            </a:r>
            <a:r>
              <a:rPr lang="en-US" sz="3600" b="1">
                <a:solidFill>
                  <a:srgbClr val="FF0000"/>
                </a:solidFill>
                <a:latin typeface="MS Mincho"/>
                <a:ea typeface="MS Mincho"/>
                <a:cs typeface="MS Mincho"/>
                <a:sym typeface="MS Mincho"/>
              </a:rPr>
              <a:t>なにを　</a:t>
            </a:r>
            <a:r>
              <a:rPr lang="en-US" sz="5400" b="1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V</a:t>
            </a:r>
            <a:r>
              <a:rPr lang="en-US" sz="3600" b="1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ますか</a:t>
            </a:r>
            <a:r>
              <a:rPr lang="en-US" sz="3600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。</a:t>
            </a:r>
            <a:endParaRPr sz="3600">
              <a:solidFill>
                <a:schemeClr val="dk1"/>
              </a:solidFill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839" name="Google Shape;839;p21"/>
          <p:cNvSpPr/>
          <p:nvPr/>
        </p:nvSpPr>
        <p:spPr>
          <a:xfrm>
            <a:off x="1828801" y="5978928"/>
            <a:ext cx="6553200" cy="874469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S </a:t>
            </a:r>
            <a:r>
              <a:rPr lang="en-US" sz="3600" b="1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は　</a:t>
            </a:r>
            <a:r>
              <a:rPr lang="en-US" sz="3600" b="1">
                <a:solidFill>
                  <a:srgbClr val="FF0000"/>
                </a:solidFill>
                <a:latin typeface="MS Mincho"/>
                <a:ea typeface="MS Mincho"/>
                <a:cs typeface="MS Mincho"/>
                <a:sym typeface="MS Mincho"/>
              </a:rPr>
              <a:t>なにを　</a:t>
            </a:r>
            <a:r>
              <a:rPr lang="en-US" sz="4800" b="1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しますか</a:t>
            </a:r>
            <a:r>
              <a:rPr lang="en-US" sz="3600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。</a:t>
            </a:r>
            <a:endParaRPr sz="3600">
              <a:solidFill>
                <a:schemeClr val="dk1"/>
              </a:solidFill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840" name="Google Shape;840;p21"/>
          <p:cNvSpPr txBox="1"/>
          <p:nvPr/>
        </p:nvSpPr>
        <p:spPr>
          <a:xfrm>
            <a:off x="8397515" y="6036704"/>
            <a:ext cx="3536957" cy="707886"/>
          </a:xfrm>
          <a:prstGeom prst="rect">
            <a:avLst/>
          </a:prstGeom>
          <a:solidFill>
            <a:srgbClr val="FFFF00"/>
          </a:solidFill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làm gì vậy?</a:t>
            </a:r>
            <a:endParaRPr/>
          </a:p>
        </p:txBody>
      </p:sp>
      <p:sp>
        <p:nvSpPr>
          <p:cNvPr id="841" name="Google Shape;841;p21"/>
          <p:cNvSpPr txBox="1"/>
          <p:nvPr/>
        </p:nvSpPr>
        <p:spPr>
          <a:xfrm>
            <a:off x="8397515" y="5237844"/>
            <a:ext cx="2853228" cy="707886"/>
          </a:xfrm>
          <a:prstGeom prst="rect">
            <a:avLst/>
          </a:prstGeom>
          <a:solidFill>
            <a:srgbClr val="BFE38C"/>
          </a:solidFill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　V gì vậy?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2"/>
          <p:cNvSpPr txBox="1"/>
          <p:nvPr/>
        </p:nvSpPr>
        <p:spPr>
          <a:xfrm>
            <a:off x="256009" y="896034"/>
            <a:ext cx="143913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私は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7" name="Google Shape;847;p22"/>
          <p:cNvSpPr txBox="1"/>
          <p:nvPr/>
        </p:nvSpPr>
        <p:spPr>
          <a:xfrm>
            <a:off x="8837812" y="2301976"/>
            <a:ext cx="27432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たべます</a:t>
            </a:r>
            <a:r>
              <a:rPr lang="en-US" sz="4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。</a:t>
            </a:r>
            <a:endParaRPr sz="4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8" name="Google Shape;848;p22"/>
          <p:cNvSpPr txBox="1"/>
          <p:nvPr/>
        </p:nvSpPr>
        <p:spPr>
          <a:xfrm>
            <a:off x="6884935" y="2315059"/>
            <a:ext cx="2895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すし</a:t>
            </a:r>
            <a:r>
              <a:rPr lang="en-US"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を</a:t>
            </a:r>
            <a:endParaRPr sz="4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9" name="Google Shape;849;p22"/>
          <p:cNvSpPr txBox="1"/>
          <p:nvPr/>
        </p:nvSpPr>
        <p:spPr>
          <a:xfrm>
            <a:off x="2817636" y="2300271"/>
            <a:ext cx="392958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レストラン</a:t>
            </a:r>
            <a:r>
              <a:rPr lang="en-US" sz="40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で</a:t>
            </a:r>
            <a:endParaRPr sz="4000" dirty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0" name="Google Shape;850;p22"/>
          <p:cNvSpPr txBox="1"/>
          <p:nvPr/>
        </p:nvSpPr>
        <p:spPr>
          <a:xfrm>
            <a:off x="3987153" y="1066800"/>
            <a:ext cx="81344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で</a:t>
            </a:r>
            <a:endParaRPr sz="4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1" name="Google Shape;851;p22"/>
          <p:cNvSpPr txBox="1"/>
          <p:nvPr/>
        </p:nvSpPr>
        <p:spPr>
          <a:xfrm>
            <a:off x="7676057" y="1039147"/>
            <a:ext cx="8382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を</a:t>
            </a:r>
            <a:endParaRPr sz="4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2" name="Google Shape;852;p22"/>
          <p:cNvSpPr txBox="1"/>
          <p:nvPr/>
        </p:nvSpPr>
        <p:spPr>
          <a:xfrm>
            <a:off x="638470" y="2257556"/>
            <a:ext cx="23269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わたしは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3" name="Google Shape;853;p22"/>
          <p:cNvSpPr/>
          <p:nvPr/>
        </p:nvSpPr>
        <p:spPr>
          <a:xfrm>
            <a:off x="291796" y="2969714"/>
            <a:ext cx="609600" cy="983087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4" name="Google Shape;854;p22"/>
          <p:cNvSpPr txBox="1"/>
          <p:nvPr/>
        </p:nvSpPr>
        <p:spPr>
          <a:xfrm>
            <a:off x="1126772" y="3197784"/>
            <a:ext cx="7347656" cy="9233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Ｓは  </a:t>
            </a: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48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で</a:t>
            </a:r>
            <a:r>
              <a:rPr lang="en-US" sz="4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　Oを　Vます。</a:t>
            </a:r>
            <a:endParaRPr sz="4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55" name="Google Shape;855;p22"/>
          <p:cNvSpPr txBox="1"/>
          <p:nvPr/>
        </p:nvSpPr>
        <p:spPr>
          <a:xfrm>
            <a:off x="593372" y="5547077"/>
            <a:ext cx="11005255" cy="10156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Ｓは </a:t>
            </a:r>
            <a:r>
              <a:rPr lang="en-US" sz="6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どこで　</a:t>
            </a:r>
            <a:r>
              <a:rPr lang="en-US" sz="6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Oを　Vます</a:t>
            </a:r>
            <a:r>
              <a:rPr lang="en-US" sz="6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か。</a:t>
            </a:r>
            <a:endParaRPr sz="6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6" name="Google Shape;856;p22"/>
          <p:cNvSpPr txBox="1"/>
          <p:nvPr/>
        </p:nvSpPr>
        <p:spPr>
          <a:xfrm>
            <a:off x="990600" y="4708839"/>
            <a:ext cx="9533780" cy="8309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?: 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Ｓ thực hiện hành động ~ ở đâu?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7" name="Google Shape;857;p22" descr="Image result for sushiã®ã¤ã©ã¹ã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8299" y="415195"/>
            <a:ext cx="26955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p22" descr="Image result for é£ã¹ã¾ãã®ã¤ã©ã¹ã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86800" y="359033"/>
            <a:ext cx="28098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22" descr="Image result for ã¬ã¹ãã©ã³ã®ã¤ã©ã¹ã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22249" y="216159"/>
            <a:ext cx="2390775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22"/>
          <p:cNvSpPr/>
          <p:nvPr/>
        </p:nvSpPr>
        <p:spPr>
          <a:xfrm>
            <a:off x="3107750" y="4153371"/>
            <a:ext cx="4069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Nơi xảy ra hành động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1" name="Google Shape;861;p22"/>
          <p:cNvSpPr/>
          <p:nvPr/>
        </p:nvSpPr>
        <p:spPr>
          <a:xfrm>
            <a:off x="2895600" y="4121114"/>
            <a:ext cx="198119" cy="38909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4"/>
          <p:cNvSpPr/>
          <p:nvPr/>
        </p:nvSpPr>
        <p:spPr>
          <a:xfrm>
            <a:off x="0" y="76201"/>
            <a:ext cx="8001000" cy="758554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3．ĐỘNG TỪ CHIA DẠNG PHỦ ĐỊNH</a:t>
            </a:r>
            <a:endParaRPr/>
          </a:p>
        </p:txBody>
      </p:sp>
      <p:sp>
        <p:nvSpPr>
          <p:cNvPr id="872" name="Google Shape;872;p24"/>
          <p:cNvSpPr txBox="1"/>
          <p:nvPr/>
        </p:nvSpPr>
        <p:spPr>
          <a:xfrm>
            <a:off x="2514600" y="2261727"/>
            <a:ext cx="2057400" cy="769441"/>
          </a:xfrm>
          <a:prstGeom prst="rect">
            <a:avLst/>
          </a:prstGeom>
          <a:solidFill>
            <a:srgbClr val="A7CDEA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V-ます</a:t>
            </a:r>
            <a:endParaRPr sz="4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3" name="Google Shape;873;p24"/>
          <p:cNvSpPr txBox="1"/>
          <p:nvPr/>
        </p:nvSpPr>
        <p:spPr>
          <a:xfrm>
            <a:off x="2438400" y="1253370"/>
            <a:ext cx="2708522" cy="707886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Khẳng định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4" name="Google Shape;874;p24"/>
          <p:cNvSpPr txBox="1"/>
          <p:nvPr/>
        </p:nvSpPr>
        <p:spPr>
          <a:xfrm>
            <a:off x="6248400" y="1254407"/>
            <a:ext cx="2667000" cy="707886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Phủ định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5" name="Google Shape;875;p24"/>
          <p:cNvSpPr txBox="1"/>
          <p:nvPr/>
        </p:nvSpPr>
        <p:spPr>
          <a:xfrm>
            <a:off x="6440269" y="2277697"/>
            <a:ext cx="2546334" cy="769441"/>
          </a:xfrm>
          <a:prstGeom prst="rect">
            <a:avLst/>
          </a:prstGeom>
          <a:solidFill>
            <a:srgbClr val="A7CDEA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V-ません</a:t>
            </a:r>
            <a:endParaRPr sz="4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6" name="Google Shape;876;p24"/>
          <p:cNvSpPr/>
          <p:nvPr/>
        </p:nvSpPr>
        <p:spPr>
          <a:xfrm>
            <a:off x="4598008" y="2438400"/>
            <a:ext cx="1840892" cy="381000"/>
          </a:xfrm>
          <a:prstGeom prst="notchedRightArrow">
            <a:avLst>
              <a:gd name="adj1" fmla="val 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7" name="Google Shape;877;p24"/>
          <p:cNvSpPr/>
          <p:nvPr/>
        </p:nvSpPr>
        <p:spPr>
          <a:xfrm>
            <a:off x="2550659" y="3416711"/>
            <a:ext cx="1953390" cy="578882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たべ</a:t>
            </a:r>
            <a:r>
              <a:rPr lang="en-US" sz="28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ます</a:t>
            </a:r>
            <a:endParaRPr sz="2800" strike="sng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24"/>
          <p:cNvSpPr/>
          <p:nvPr/>
        </p:nvSpPr>
        <p:spPr>
          <a:xfrm>
            <a:off x="4556396" y="3486286"/>
            <a:ext cx="1834720" cy="381000"/>
          </a:xfrm>
          <a:prstGeom prst="notchedRightArrow">
            <a:avLst>
              <a:gd name="adj1" fmla="val 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9" name="Google Shape;879;p24"/>
          <p:cNvSpPr/>
          <p:nvPr/>
        </p:nvSpPr>
        <p:spPr>
          <a:xfrm>
            <a:off x="6421777" y="3416711"/>
            <a:ext cx="2167138" cy="578882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たべません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24"/>
          <p:cNvSpPr txBox="1"/>
          <p:nvPr/>
        </p:nvSpPr>
        <p:spPr>
          <a:xfrm>
            <a:off x="8668043" y="3456086"/>
            <a:ext cx="1847269" cy="461665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Không ăn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1" name="Google Shape;881;p24"/>
          <p:cNvSpPr/>
          <p:nvPr/>
        </p:nvSpPr>
        <p:spPr>
          <a:xfrm>
            <a:off x="2587492" y="4203412"/>
            <a:ext cx="1953390" cy="578882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よみ</a:t>
            </a:r>
            <a:r>
              <a:rPr lang="en-US" sz="28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ます</a:t>
            </a:r>
            <a:endParaRPr sz="2800" strike="sng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24"/>
          <p:cNvSpPr/>
          <p:nvPr/>
        </p:nvSpPr>
        <p:spPr>
          <a:xfrm>
            <a:off x="4587970" y="4238896"/>
            <a:ext cx="1834720" cy="381000"/>
          </a:xfrm>
          <a:prstGeom prst="notchedRightArrow">
            <a:avLst>
              <a:gd name="adj1" fmla="val 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3" name="Google Shape;883;p24"/>
          <p:cNvSpPr/>
          <p:nvPr/>
        </p:nvSpPr>
        <p:spPr>
          <a:xfrm>
            <a:off x="6467953" y="4203412"/>
            <a:ext cx="2167138" cy="578882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よみません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24"/>
          <p:cNvSpPr/>
          <p:nvPr/>
        </p:nvSpPr>
        <p:spPr>
          <a:xfrm>
            <a:off x="1600200" y="4981779"/>
            <a:ext cx="3352800" cy="578882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べんきょうし</a:t>
            </a:r>
            <a:r>
              <a:rPr lang="en-US" sz="28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ます</a:t>
            </a:r>
            <a:endParaRPr sz="2800" strike="sng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24"/>
          <p:cNvSpPr/>
          <p:nvPr/>
        </p:nvSpPr>
        <p:spPr>
          <a:xfrm>
            <a:off x="6391116" y="4941041"/>
            <a:ext cx="3591084" cy="578882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べんきょうしません</a:t>
            </a:r>
            <a:endParaRPr sz="2800" strike="sng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24"/>
          <p:cNvSpPr/>
          <p:nvPr/>
        </p:nvSpPr>
        <p:spPr>
          <a:xfrm>
            <a:off x="4981633" y="5093739"/>
            <a:ext cx="1409483" cy="381000"/>
          </a:xfrm>
          <a:prstGeom prst="notchedRightArrow">
            <a:avLst>
              <a:gd name="adj1" fmla="val 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7" name="Google Shape;887;p24"/>
          <p:cNvSpPr txBox="1"/>
          <p:nvPr/>
        </p:nvSpPr>
        <p:spPr>
          <a:xfrm>
            <a:off x="8714893" y="4238896"/>
            <a:ext cx="1847269" cy="461665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Không đọc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8" name="Google Shape;888;p24"/>
          <p:cNvSpPr txBox="1"/>
          <p:nvPr/>
        </p:nvSpPr>
        <p:spPr>
          <a:xfrm>
            <a:off x="9982200" y="4931003"/>
            <a:ext cx="1847269" cy="461665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Không học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9" name="Google Shape;889;p24"/>
          <p:cNvSpPr txBox="1"/>
          <p:nvPr/>
        </p:nvSpPr>
        <p:spPr>
          <a:xfrm>
            <a:off x="2496172" y="2242021"/>
            <a:ext cx="2057400" cy="769441"/>
          </a:xfrm>
          <a:prstGeom prst="rect">
            <a:avLst/>
          </a:prstGeom>
          <a:solidFill>
            <a:srgbClr val="A7CDEA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V-</a:t>
            </a:r>
            <a:r>
              <a:rPr lang="en-US" sz="4400" strike="sng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ます</a:t>
            </a:r>
            <a:endParaRPr sz="4400" strike="sng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25"/>
          <p:cNvSpPr/>
          <p:nvPr/>
        </p:nvSpPr>
        <p:spPr>
          <a:xfrm>
            <a:off x="1711" y="32430"/>
            <a:ext cx="5486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4.PHỦ ĐỊNH TOÀN BỘ</a:t>
            </a:r>
            <a:endParaRPr/>
          </a:p>
        </p:txBody>
      </p:sp>
      <p:sp>
        <p:nvSpPr>
          <p:cNvPr id="895" name="Google Shape;895;p25"/>
          <p:cNvSpPr txBox="1"/>
          <p:nvPr/>
        </p:nvSpPr>
        <p:spPr>
          <a:xfrm>
            <a:off x="1219200" y="1143000"/>
            <a:ext cx="3200400" cy="7078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Từ nghi vấn </a:t>
            </a:r>
            <a:endParaRPr/>
          </a:p>
        </p:txBody>
      </p:sp>
      <p:sp>
        <p:nvSpPr>
          <p:cNvPr id="896" name="Google Shape;896;p25"/>
          <p:cNvSpPr txBox="1"/>
          <p:nvPr/>
        </p:nvSpPr>
        <p:spPr>
          <a:xfrm>
            <a:off x="4605309" y="1143000"/>
            <a:ext cx="1219200" cy="7078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も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7" name="Google Shape;897;p25"/>
          <p:cNvSpPr txBox="1"/>
          <p:nvPr/>
        </p:nvSpPr>
        <p:spPr>
          <a:xfrm>
            <a:off x="5943600" y="1143000"/>
            <a:ext cx="3200400" cy="7078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V－ません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898" name="Google Shape;898;p25"/>
          <p:cNvSpPr txBox="1"/>
          <p:nvPr/>
        </p:nvSpPr>
        <p:spPr>
          <a:xfrm>
            <a:off x="268981" y="2432896"/>
            <a:ext cx="42243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Chẳng ăn gì cả </a:t>
            </a:r>
            <a:endParaRPr/>
          </a:p>
        </p:txBody>
      </p:sp>
      <p:sp>
        <p:nvSpPr>
          <p:cNvPr id="899" name="Google Shape;899;p25"/>
          <p:cNvSpPr txBox="1"/>
          <p:nvPr/>
        </p:nvSpPr>
        <p:spPr>
          <a:xfrm>
            <a:off x="268981" y="3175592"/>
            <a:ext cx="42243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Chẳng uống gì cả </a:t>
            </a:r>
            <a:endParaRPr/>
          </a:p>
        </p:txBody>
      </p:sp>
      <p:sp>
        <p:nvSpPr>
          <p:cNvPr id="900" name="Google Shape;900;p25"/>
          <p:cNvSpPr txBox="1"/>
          <p:nvPr/>
        </p:nvSpPr>
        <p:spPr>
          <a:xfrm>
            <a:off x="268981" y="3882209"/>
            <a:ext cx="3810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Chẳng làm gì cả </a:t>
            </a:r>
            <a:endParaRPr/>
          </a:p>
        </p:txBody>
      </p:sp>
      <p:sp>
        <p:nvSpPr>
          <p:cNvPr id="901" name="Google Shape;901;p25"/>
          <p:cNvSpPr txBox="1"/>
          <p:nvPr/>
        </p:nvSpPr>
        <p:spPr>
          <a:xfrm>
            <a:off x="1752600" y="5142401"/>
            <a:ext cx="3810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Chẳng đi đâu cả </a:t>
            </a:r>
            <a:endParaRPr/>
          </a:p>
        </p:txBody>
      </p:sp>
      <p:sp>
        <p:nvSpPr>
          <p:cNvPr id="902" name="Google Shape;902;p25"/>
          <p:cNvSpPr/>
          <p:nvPr/>
        </p:nvSpPr>
        <p:spPr>
          <a:xfrm flipH="1">
            <a:off x="2381136" y="1834324"/>
            <a:ext cx="724128" cy="2280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3" name="Google Shape;903;p25"/>
          <p:cNvSpPr txBox="1"/>
          <p:nvPr/>
        </p:nvSpPr>
        <p:spPr>
          <a:xfrm>
            <a:off x="1329393" y="1951657"/>
            <a:ext cx="1219200" cy="523220"/>
          </a:xfrm>
          <a:prstGeom prst="rect">
            <a:avLst/>
          </a:prstGeom>
          <a:solidFill>
            <a:srgbClr val="BEEAF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なに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4" name="Google Shape;904;p25"/>
          <p:cNvSpPr txBox="1"/>
          <p:nvPr/>
        </p:nvSpPr>
        <p:spPr>
          <a:xfrm>
            <a:off x="3000774" y="1911190"/>
            <a:ext cx="1219200" cy="523220"/>
          </a:xfrm>
          <a:prstGeom prst="rect">
            <a:avLst/>
          </a:prstGeom>
          <a:solidFill>
            <a:srgbClr val="BEEAF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どこ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5" name="Google Shape;905;p25"/>
          <p:cNvSpPr txBox="1"/>
          <p:nvPr/>
        </p:nvSpPr>
        <p:spPr>
          <a:xfrm>
            <a:off x="5366168" y="2438337"/>
            <a:ext cx="5073232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なにも　たべません </a:t>
            </a:r>
            <a:endParaRPr/>
          </a:p>
        </p:txBody>
      </p:sp>
      <p:sp>
        <p:nvSpPr>
          <p:cNvPr id="906" name="Google Shape;906;p25"/>
          <p:cNvSpPr txBox="1"/>
          <p:nvPr/>
        </p:nvSpPr>
        <p:spPr>
          <a:xfrm>
            <a:off x="5366169" y="3227761"/>
            <a:ext cx="5073232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なにも　のみません </a:t>
            </a:r>
            <a:endParaRPr/>
          </a:p>
        </p:txBody>
      </p:sp>
      <p:sp>
        <p:nvSpPr>
          <p:cNvPr id="907" name="Google Shape;907;p25"/>
          <p:cNvSpPr txBox="1"/>
          <p:nvPr/>
        </p:nvSpPr>
        <p:spPr>
          <a:xfrm>
            <a:off x="5366169" y="3999034"/>
            <a:ext cx="5073232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なにも　しません </a:t>
            </a:r>
            <a:endParaRPr/>
          </a:p>
        </p:txBody>
      </p:sp>
      <p:sp>
        <p:nvSpPr>
          <p:cNvPr id="908" name="Google Shape;908;p25"/>
          <p:cNvSpPr txBox="1"/>
          <p:nvPr/>
        </p:nvSpPr>
        <p:spPr>
          <a:xfrm>
            <a:off x="5366168" y="4958579"/>
            <a:ext cx="5073232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どこ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も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　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いきません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909" name="Google Shape;909;p25"/>
          <p:cNvSpPr txBox="1"/>
          <p:nvPr/>
        </p:nvSpPr>
        <p:spPr>
          <a:xfrm>
            <a:off x="5366168" y="5694707"/>
            <a:ext cx="5073232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どこへ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も　いきません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4" name="Google Shape;91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8896">
            <a:off x="95986" y="133877"/>
            <a:ext cx="2287602" cy="1390036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6"/>
          <p:cNvSpPr/>
          <p:nvPr/>
        </p:nvSpPr>
        <p:spPr>
          <a:xfrm>
            <a:off x="3283419" y="1059502"/>
            <a:ext cx="5422483" cy="62874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Tối nay cậu sẽ đi đâu vậy?</a:t>
            </a:r>
            <a:endParaRPr/>
          </a:p>
        </p:txBody>
      </p:sp>
      <p:sp>
        <p:nvSpPr>
          <p:cNvPr id="916" name="Google Shape;916;p26"/>
          <p:cNvSpPr/>
          <p:nvPr/>
        </p:nvSpPr>
        <p:spPr>
          <a:xfrm>
            <a:off x="2228903" y="1070910"/>
            <a:ext cx="876715" cy="61733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7" name="Google Shape;917;p26"/>
          <p:cNvSpPr/>
          <p:nvPr/>
        </p:nvSpPr>
        <p:spPr>
          <a:xfrm>
            <a:off x="2228903" y="1906489"/>
            <a:ext cx="876300" cy="5877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8" name="Google Shape;918;p26"/>
          <p:cNvSpPr/>
          <p:nvPr/>
        </p:nvSpPr>
        <p:spPr>
          <a:xfrm>
            <a:off x="3270570" y="1065550"/>
            <a:ext cx="6103335" cy="63680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今晩、どこへ　行きますか。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26"/>
          <p:cNvSpPr/>
          <p:nvPr/>
        </p:nvSpPr>
        <p:spPr>
          <a:xfrm>
            <a:off x="3283419" y="477188"/>
            <a:ext cx="4224716" cy="609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こんばん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　　　　　　　　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26"/>
          <p:cNvSpPr/>
          <p:nvPr/>
        </p:nvSpPr>
        <p:spPr>
          <a:xfrm>
            <a:off x="3260755" y="1905000"/>
            <a:ext cx="5422483" cy="62874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Tớ sẽ đi đến nhà người bạn.</a:t>
            </a:r>
            <a:endParaRPr/>
          </a:p>
        </p:txBody>
      </p:sp>
      <p:sp>
        <p:nvSpPr>
          <p:cNvPr id="921" name="Google Shape;921;p26"/>
          <p:cNvSpPr/>
          <p:nvPr/>
        </p:nvSpPr>
        <p:spPr>
          <a:xfrm>
            <a:off x="3260755" y="2923595"/>
            <a:ext cx="5422483" cy="62874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Thế à. Cậu đi bằng gì?</a:t>
            </a:r>
            <a:endParaRPr/>
          </a:p>
        </p:txBody>
      </p:sp>
      <p:sp>
        <p:nvSpPr>
          <p:cNvPr id="922" name="Google Shape;922;p26"/>
          <p:cNvSpPr/>
          <p:nvPr/>
        </p:nvSpPr>
        <p:spPr>
          <a:xfrm>
            <a:off x="2233017" y="2923595"/>
            <a:ext cx="876715" cy="61733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3" name="Google Shape;923;p26"/>
          <p:cNvSpPr/>
          <p:nvPr/>
        </p:nvSpPr>
        <p:spPr>
          <a:xfrm>
            <a:off x="2189867" y="3769454"/>
            <a:ext cx="876300" cy="5877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4" name="Google Shape;924;p26"/>
          <p:cNvSpPr/>
          <p:nvPr/>
        </p:nvSpPr>
        <p:spPr>
          <a:xfrm>
            <a:off x="3206843" y="3749945"/>
            <a:ext cx="5422483" cy="62874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Tớ đi bằng taxi</a:t>
            </a:r>
            <a:endParaRPr/>
          </a:p>
        </p:txBody>
      </p:sp>
      <p:sp>
        <p:nvSpPr>
          <p:cNvPr id="925" name="Google Shape;925;p26"/>
          <p:cNvSpPr/>
          <p:nvPr/>
        </p:nvSpPr>
        <p:spPr>
          <a:xfrm>
            <a:off x="3229507" y="4648200"/>
            <a:ext cx="5422483" cy="62874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Cậu làm gì ở đấy?</a:t>
            </a:r>
            <a:endParaRPr/>
          </a:p>
        </p:txBody>
      </p:sp>
      <p:sp>
        <p:nvSpPr>
          <p:cNvPr id="926" name="Google Shape;926;p26"/>
          <p:cNvSpPr/>
          <p:nvPr/>
        </p:nvSpPr>
        <p:spPr>
          <a:xfrm>
            <a:off x="2174991" y="4659608"/>
            <a:ext cx="876715" cy="61733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7" name="Google Shape;927;p26"/>
          <p:cNvSpPr/>
          <p:nvPr/>
        </p:nvSpPr>
        <p:spPr>
          <a:xfrm>
            <a:off x="2174991" y="5544943"/>
            <a:ext cx="876300" cy="5877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8" name="Google Shape;928;p26"/>
          <p:cNvSpPr/>
          <p:nvPr/>
        </p:nvSpPr>
        <p:spPr>
          <a:xfrm>
            <a:off x="3206843" y="5543454"/>
            <a:ext cx="5422483" cy="62874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Bọn tớ sẽ học tiếng Nhật.</a:t>
            </a:r>
            <a:endParaRPr/>
          </a:p>
        </p:txBody>
      </p:sp>
      <p:sp>
        <p:nvSpPr>
          <p:cNvPr id="929" name="Google Shape;929;p26"/>
          <p:cNvSpPr/>
          <p:nvPr/>
        </p:nvSpPr>
        <p:spPr>
          <a:xfrm>
            <a:off x="3260755" y="1899876"/>
            <a:ext cx="6144398" cy="6818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友だちの　家へ　行きます。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26"/>
          <p:cNvSpPr/>
          <p:nvPr/>
        </p:nvSpPr>
        <p:spPr>
          <a:xfrm>
            <a:off x="3283419" y="1332617"/>
            <a:ext cx="5702312" cy="609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とも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　　　　　　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うち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  　　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26"/>
          <p:cNvSpPr/>
          <p:nvPr/>
        </p:nvSpPr>
        <p:spPr>
          <a:xfrm>
            <a:off x="3219502" y="2905067"/>
            <a:ext cx="6866994" cy="63680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そうですか。何で　行きますか。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26"/>
          <p:cNvSpPr/>
          <p:nvPr/>
        </p:nvSpPr>
        <p:spPr>
          <a:xfrm>
            <a:off x="5994660" y="2433725"/>
            <a:ext cx="4572000" cy="609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なん　　　　い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26"/>
          <p:cNvSpPr/>
          <p:nvPr/>
        </p:nvSpPr>
        <p:spPr>
          <a:xfrm>
            <a:off x="3191827" y="3698274"/>
            <a:ext cx="6144398" cy="6818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タクシーで　行きます。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26"/>
          <p:cNvSpPr/>
          <p:nvPr/>
        </p:nvSpPr>
        <p:spPr>
          <a:xfrm>
            <a:off x="6019800" y="3380390"/>
            <a:ext cx="1773149" cy="609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26"/>
          <p:cNvSpPr/>
          <p:nvPr/>
        </p:nvSpPr>
        <p:spPr>
          <a:xfrm>
            <a:off x="3206843" y="4632273"/>
            <a:ext cx="6866994" cy="63680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あそこで　何を　しますか。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26"/>
          <p:cNvSpPr/>
          <p:nvPr/>
        </p:nvSpPr>
        <p:spPr>
          <a:xfrm>
            <a:off x="5450556" y="4195976"/>
            <a:ext cx="1290887" cy="75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なに　　　　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26"/>
          <p:cNvSpPr/>
          <p:nvPr/>
        </p:nvSpPr>
        <p:spPr>
          <a:xfrm>
            <a:off x="3146725" y="5514908"/>
            <a:ext cx="6144398" cy="6818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日本語を　勉強します。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26"/>
          <p:cNvSpPr/>
          <p:nvPr/>
        </p:nvSpPr>
        <p:spPr>
          <a:xfrm>
            <a:off x="5225258" y="5135966"/>
            <a:ext cx="2077535" cy="609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べんきょう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27"/>
          <p:cNvSpPr/>
          <p:nvPr/>
        </p:nvSpPr>
        <p:spPr>
          <a:xfrm>
            <a:off x="3048000" y="331387"/>
            <a:ext cx="6169718" cy="115486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177AE"/>
              </a:gs>
              <a:gs pos="69000">
                <a:srgbClr val="425A98"/>
              </a:gs>
              <a:gs pos="100000">
                <a:srgbClr val="3D5591"/>
              </a:gs>
            </a:gsLst>
            <a:lin ang="5400000" scaled="0"/>
          </a:gradFill>
          <a:ln>
            <a:noFill/>
          </a:ln>
          <a:effectLst>
            <a:outerShdw blurRad="50800" dist="50800" dir="5400000" sx="96000" sy="96000" rotWithShape="0">
              <a:srgbClr val="000000">
                <a:alpha val="4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第３課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27"/>
          <p:cNvSpPr/>
          <p:nvPr/>
        </p:nvSpPr>
        <p:spPr>
          <a:xfrm>
            <a:off x="228600" y="2286000"/>
            <a:ext cx="11661082" cy="31949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どんな毎日？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27"/>
          <p:cNvSpPr/>
          <p:nvPr/>
        </p:nvSpPr>
        <p:spPr>
          <a:xfrm rot="721955">
            <a:off x="8373741" y="975725"/>
            <a:ext cx="2562832" cy="1270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C2C2C"/>
              </a:gs>
              <a:gs pos="69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0800" dist="50800" dir="5400000" sx="96000" sy="96000" rotWithShape="0">
              <a:srgbClr val="000000">
                <a:alpha val="4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パート</a:t>
            </a:r>
            <a:endParaRPr sz="36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PART </a:t>
            </a:r>
            <a:endParaRPr/>
          </a:p>
        </p:txBody>
      </p:sp>
      <p:sp>
        <p:nvSpPr>
          <p:cNvPr id="946" name="Google Shape;946;p27"/>
          <p:cNvSpPr/>
          <p:nvPr/>
        </p:nvSpPr>
        <p:spPr>
          <a:xfrm rot="829033">
            <a:off x="9743122" y="1235365"/>
            <a:ext cx="838200" cy="838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96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28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endParaRPr/>
          </a:p>
        </p:txBody>
      </p:sp>
      <p:pic>
        <p:nvPicPr>
          <p:cNvPr id="952" name="Google Shape;952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-76200"/>
            <a:ext cx="10210800" cy="6741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endParaRPr/>
          </a:p>
        </p:txBody>
      </p:sp>
      <p:sp>
        <p:nvSpPr>
          <p:cNvPr id="958" name="Google Shape;958;p29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959" name="Google Shape;95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304800"/>
            <a:ext cx="8902516" cy="4846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"/>
          <p:cNvSpPr txBox="1"/>
          <p:nvPr/>
        </p:nvSpPr>
        <p:spPr>
          <a:xfrm>
            <a:off x="1760538" y="1663700"/>
            <a:ext cx="3006725" cy="107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～時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3"/>
          <p:cNvSpPr txBox="1"/>
          <p:nvPr/>
        </p:nvSpPr>
        <p:spPr>
          <a:xfrm>
            <a:off x="3149600" y="1257300"/>
            <a:ext cx="550863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じ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"/>
          <p:cNvSpPr txBox="1"/>
          <p:nvPr/>
        </p:nvSpPr>
        <p:spPr>
          <a:xfrm>
            <a:off x="5224463" y="830263"/>
            <a:ext cx="1557338" cy="6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１時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"/>
          <p:cNvSpPr txBox="1"/>
          <p:nvPr/>
        </p:nvSpPr>
        <p:spPr>
          <a:xfrm>
            <a:off x="6765926" y="812800"/>
            <a:ext cx="1557337" cy="63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２時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3"/>
          <p:cNvSpPr txBox="1"/>
          <p:nvPr/>
        </p:nvSpPr>
        <p:spPr>
          <a:xfrm>
            <a:off x="8272463" y="812800"/>
            <a:ext cx="1557338" cy="63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３時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3"/>
          <p:cNvSpPr txBox="1"/>
          <p:nvPr/>
        </p:nvSpPr>
        <p:spPr>
          <a:xfrm>
            <a:off x="5114925" y="1778000"/>
            <a:ext cx="1557338" cy="63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４時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"/>
          <p:cNvSpPr txBox="1"/>
          <p:nvPr/>
        </p:nvSpPr>
        <p:spPr>
          <a:xfrm>
            <a:off x="6765926" y="1760538"/>
            <a:ext cx="1557337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５時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"/>
          <p:cNvSpPr txBox="1"/>
          <p:nvPr/>
        </p:nvSpPr>
        <p:spPr>
          <a:xfrm>
            <a:off x="8239126" y="1760538"/>
            <a:ext cx="1557337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６時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"/>
          <p:cNvSpPr txBox="1"/>
          <p:nvPr/>
        </p:nvSpPr>
        <p:spPr>
          <a:xfrm>
            <a:off x="5191126" y="2794000"/>
            <a:ext cx="1557337" cy="63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７時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"/>
          <p:cNvSpPr txBox="1"/>
          <p:nvPr/>
        </p:nvSpPr>
        <p:spPr>
          <a:xfrm>
            <a:off x="6731001" y="2776538"/>
            <a:ext cx="155892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８時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"/>
          <p:cNvSpPr txBox="1"/>
          <p:nvPr/>
        </p:nvSpPr>
        <p:spPr>
          <a:xfrm>
            <a:off x="8204201" y="2776538"/>
            <a:ext cx="155892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９時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"/>
          <p:cNvSpPr txBox="1"/>
          <p:nvPr/>
        </p:nvSpPr>
        <p:spPr>
          <a:xfrm>
            <a:off x="4314826" y="3827463"/>
            <a:ext cx="1943100" cy="6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10時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"/>
          <p:cNvSpPr txBox="1"/>
          <p:nvPr/>
        </p:nvSpPr>
        <p:spPr>
          <a:xfrm>
            <a:off x="6283326" y="3810000"/>
            <a:ext cx="1979612" cy="63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11時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"/>
          <p:cNvSpPr txBox="1"/>
          <p:nvPr/>
        </p:nvSpPr>
        <p:spPr>
          <a:xfrm>
            <a:off x="7883526" y="3810000"/>
            <a:ext cx="2166937" cy="63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12時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"/>
          <p:cNvSpPr txBox="1"/>
          <p:nvPr/>
        </p:nvSpPr>
        <p:spPr>
          <a:xfrm>
            <a:off x="5384801" y="609600"/>
            <a:ext cx="1143000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いち　じ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"/>
          <p:cNvSpPr txBox="1"/>
          <p:nvPr/>
        </p:nvSpPr>
        <p:spPr>
          <a:xfrm>
            <a:off x="7078663" y="592138"/>
            <a:ext cx="939800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に　じ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"/>
          <p:cNvSpPr txBox="1"/>
          <p:nvPr/>
        </p:nvSpPr>
        <p:spPr>
          <a:xfrm>
            <a:off x="8467726" y="576263"/>
            <a:ext cx="1143000" cy="31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さん　じ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"/>
          <p:cNvSpPr txBox="1"/>
          <p:nvPr/>
        </p:nvSpPr>
        <p:spPr>
          <a:xfrm>
            <a:off x="5529263" y="1557338"/>
            <a:ext cx="1143000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よ　 じ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"/>
          <p:cNvSpPr txBox="1"/>
          <p:nvPr/>
        </p:nvSpPr>
        <p:spPr>
          <a:xfrm>
            <a:off x="7096126" y="1541463"/>
            <a:ext cx="939800" cy="31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ご　じ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"/>
          <p:cNvSpPr txBox="1"/>
          <p:nvPr/>
        </p:nvSpPr>
        <p:spPr>
          <a:xfrm>
            <a:off x="8399463" y="1541463"/>
            <a:ext cx="1143000" cy="31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ろく　じ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"/>
          <p:cNvSpPr txBox="1"/>
          <p:nvPr/>
        </p:nvSpPr>
        <p:spPr>
          <a:xfrm>
            <a:off x="5453063" y="2540000"/>
            <a:ext cx="1143000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しち　じ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"/>
          <p:cNvSpPr txBox="1"/>
          <p:nvPr/>
        </p:nvSpPr>
        <p:spPr>
          <a:xfrm>
            <a:off x="6951663" y="2522538"/>
            <a:ext cx="1135063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はち　じ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"/>
          <p:cNvSpPr txBox="1"/>
          <p:nvPr/>
        </p:nvSpPr>
        <p:spPr>
          <a:xfrm>
            <a:off x="8477251" y="2522538"/>
            <a:ext cx="1143000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く　 じ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"/>
          <p:cNvSpPr txBox="1"/>
          <p:nvPr/>
        </p:nvSpPr>
        <p:spPr>
          <a:xfrm>
            <a:off x="4716463" y="3538538"/>
            <a:ext cx="1404938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じゅう　じ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"/>
          <p:cNvSpPr txBox="1"/>
          <p:nvPr/>
        </p:nvSpPr>
        <p:spPr>
          <a:xfrm>
            <a:off x="6426201" y="3522663"/>
            <a:ext cx="1846262" cy="31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じゅういちじ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"/>
          <p:cNvSpPr txBox="1"/>
          <p:nvPr/>
        </p:nvSpPr>
        <p:spPr>
          <a:xfrm>
            <a:off x="8305801" y="3522663"/>
            <a:ext cx="1508125" cy="31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じゅうにじ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"/>
          <p:cNvSpPr/>
          <p:nvPr/>
        </p:nvSpPr>
        <p:spPr>
          <a:xfrm>
            <a:off x="5332414" y="1516062"/>
            <a:ext cx="1433512" cy="1023938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"/>
          <p:cNvSpPr/>
          <p:nvPr/>
        </p:nvSpPr>
        <p:spPr>
          <a:xfrm>
            <a:off x="8290890" y="2486703"/>
            <a:ext cx="1433512" cy="1023938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"/>
          <p:cNvSpPr txBox="1"/>
          <p:nvPr/>
        </p:nvSpPr>
        <p:spPr>
          <a:xfrm>
            <a:off x="152400" y="533400"/>
            <a:ext cx="5106988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Cách nói giờ trong tiếng Nhật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0" name="Google Shape;530;p3"/>
          <p:cNvSpPr/>
          <p:nvPr/>
        </p:nvSpPr>
        <p:spPr>
          <a:xfrm>
            <a:off x="5326064" y="2549525"/>
            <a:ext cx="1433512" cy="1023938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"/>
          <p:cNvSpPr txBox="1"/>
          <p:nvPr/>
        </p:nvSpPr>
        <p:spPr>
          <a:xfrm>
            <a:off x="1520656" y="4739605"/>
            <a:ext cx="93929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532" name="Google Shape;532;p3"/>
          <p:cNvSpPr txBox="1"/>
          <p:nvPr/>
        </p:nvSpPr>
        <p:spPr>
          <a:xfrm>
            <a:off x="2171827" y="4759325"/>
            <a:ext cx="6972173" cy="9233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いま、なんじですか。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"/>
          <p:cNvSpPr txBox="1"/>
          <p:nvPr/>
        </p:nvSpPr>
        <p:spPr>
          <a:xfrm>
            <a:off x="2242344" y="5701438"/>
            <a:ext cx="51069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Bây giờ là mấy giờ?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0"/>
          <p:cNvSpPr txBox="1"/>
          <p:nvPr/>
        </p:nvSpPr>
        <p:spPr>
          <a:xfrm>
            <a:off x="766477" y="955982"/>
            <a:ext cx="143913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私は</a:t>
            </a:r>
            <a:endParaRPr sz="4000">
              <a:solidFill>
                <a:schemeClr val="dk1"/>
              </a:solidFill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965" name="Google Shape;965;p30"/>
          <p:cNvSpPr txBox="1"/>
          <p:nvPr/>
        </p:nvSpPr>
        <p:spPr>
          <a:xfrm>
            <a:off x="8514257" y="2301976"/>
            <a:ext cx="27432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ねます</a:t>
            </a:r>
            <a:r>
              <a:rPr lang="en-US" sz="4400" b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。</a:t>
            </a:r>
            <a:endParaRPr sz="4400" b="1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6" name="Google Shape;966;p30"/>
          <p:cNvSpPr txBox="1"/>
          <p:nvPr/>
        </p:nvSpPr>
        <p:spPr>
          <a:xfrm>
            <a:off x="3886200" y="2301976"/>
            <a:ext cx="43434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じゅういちじ</a:t>
            </a:r>
            <a:r>
              <a:rPr lang="en-US" sz="4000" b="1" dirty="0" err="1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に</a:t>
            </a:r>
            <a:endParaRPr sz="4000" b="1" dirty="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7" name="Google Shape;967;p30"/>
          <p:cNvSpPr txBox="1"/>
          <p:nvPr/>
        </p:nvSpPr>
        <p:spPr>
          <a:xfrm>
            <a:off x="8212261" y="1059575"/>
            <a:ext cx="8382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に</a:t>
            </a:r>
            <a:endParaRPr sz="4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8" name="Google Shape;968;p30"/>
          <p:cNvSpPr txBox="1"/>
          <p:nvPr/>
        </p:nvSpPr>
        <p:spPr>
          <a:xfrm>
            <a:off x="638470" y="2257556"/>
            <a:ext cx="23269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わたしは</a:t>
            </a:r>
            <a:endParaRPr sz="40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9" name="Google Shape;969;p30"/>
          <p:cNvSpPr/>
          <p:nvPr/>
        </p:nvSpPr>
        <p:spPr>
          <a:xfrm>
            <a:off x="291796" y="2969714"/>
            <a:ext cx="609600" cy="983087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5875" cap="flat" cmpd="sng">
            <a:solidFill>
              <a:srgbClr val="8515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0" name="Google Shape;970;p30"/>
          <p:cNvSpPr txBox="1"/>
          <p:nvPr/>
        </p:nvSpPr>
        <p:spPr>
          <a:xfrm>
            <a:off x="958144" y="3444932"/>
            <a:ext cx="10852855" cy="8309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Ｓは</a:t>
            </a:r>
            <a:r>
              <a:rPr lang="en-US" sz="4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4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</a:t>
            </a:r>
            <a:r>
              <a:rPr lang="en-US" sz="4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cụ</a:t>
            </a:r>
            <a:r>
              <a:rPr lang="en-US" sz="4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4800" dirty="0" err="1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に</a:t>
            </a:r>
            <a:r>
              <a:rPr lang="en-US" sz="4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　</a:t>
            </a:r>
            <a:r>
              <a:rPr lang="en-US" sz="4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ねます</a:t>
            </a:r>
            <a:r>
              <a:rPr lang="en-US" sz="4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。</a:t>
            </a:r>
            <a:endParaRPr sz="4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71" name="Google Shape;971;p30"/>
          <p:cNvSpPr txBox="1"/>
          <p:nvPr/>
        </p:nvSpPr>
        <p:spPr>
          <a:xfrm>
            <a:off x="908798" y="5562600"/>
            <a:ext cx="9481256" cy="1015663"/>
          </a:xfrm>
          <a:prstGeom prst="rect">
            <a:avLst/>
          </a:prstGeom>
          <a:solidFill>
            <a:srgbClr val="C1D2D8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Ｓは</a:t>
            </a:r>
            <a:r>
              <a:rPr lang="en-US" sz="6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なんじに</a:t>
            </a:r>
            <a:r>
              <a:rPr lang="en-US" sz="6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　</a:t>
            </a:r>
            <a:r>
              <a:rPr lang="en-US" sz="6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ねます</a:t>
            </a:r>
            <a:r>
              <a:rPr lang="en-US" sz="6000" dirty="0" err="1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か</a:t>
            </a:r>
            <a:r>
              <a:rPr lang="en-US" sz="60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。</a:t>
            </a:r>
            <a:endParaRPr sz="6000" dirty="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2" name="Google Shape;972;p30"/>
          <p:cNvSpPr txBox="1"/>
          <p:nvPr/>
        </p:nvSpPr>
        <p:spPr>
          <a:xfrm>
            <a:off x="1066800" y="4581358"/>
            <a:ext cx="7657958" cy="8309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?: 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Ｓngủ lúc mấy giờ?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3" name="Google Shape;973;p30" descr="Image result for å¯ã¾ãã®ã¤ã©ã¹ã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4114" y="28429"/>
            <a:ext cx="2514600" cy="1770965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p30"/>
          <p:cNvSpPr/>
          <p:nvPr/>
        </p:nvSpPr>
        <p:spPr>
          <a:xfrm>
            <a:off x="4028047" y="-95732"/>
            <a:ext cx="3439553" cy="1978104"/>
          </a:xfrm>
          <a:prstGeom prst="heptagon">
            <a:avLst>
              <a:gd name="hf" fmla="val 102572"/>
              <a:gd name="vf" fmla="val 105210"/>
            </a:avLst>
          </a:prstGeom>
          <a:solidFill>
            <a:schemeClr val="lt1"/>
          </a:solidFill>
          <a:ln w="158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１１:00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1"/>
          <p:cNvSpPr txBox="1"/>
          <p:nvPr/>
        </p:nvSpPr>
        <p:spPr>
          <a:xfrm>
            <a:off x="4876800" y="4967718"/>
            <a:ext cx="333849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おきます</a:t>
            </a:r>
            <a:endParaRPr sz="60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0" name="Google Shape;980;p31"/>
          <p:cNvSpPr txBox="1"/>
          <p:nvPr/>
        </p:nvSpPr>
        <p:spPr>
          <a:xfrm>
            <a:off x="2743200" y="4944622"/>
            <a:ext cx="247290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～</a:t>
            </a:r>
            <a:r>
              <a:rPr lang="en-US" sz="6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に</a:t>
            </a:r>
            <a:endParaRPr sz="60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1" name="Google Shape;981;p31"/>
          <p:cNvSpPr txBox="1"/>
          <p:nvPr/>
        </p:nvSpPr>
        <p:spPr>
          <a:xfrm>
            <a:off x="1541774" y="2987047"/>
            <a:ext cx="30647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ろくじ</a:t>
            </a:r>
            <a:endParaRPr sz="3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2" name="Google Shape;982;p31"/>
          <p:cNvSpPr/>
          <p:nvPr/>
        </p:nvSpPr>
        <p:spPr>
          <a:xfrm>
            <a:off x="332866" y="690830"/>
            <a:ext cx="5326063" cy="1978104"/>
          </a:xfrm>
          <a:prstGeom prst="heptagon">
            <a:avLst>
              <a:gd name="hf" fmla="val 102572"/>
              <a:gd name="vf" fmla="val 105210"/>
            </a:avLst>
          </a:prstGeom>
          <a:solidFill>
            <a:schemeClr val="lt1"/>
          </a:solidFill>
          <a:ln w="158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AM　6:00</a:t>
            </a:r>
            <a:endParaRPr/>
          </a:p>
        </p:txBody>
      </p:sp>
      <p:pic>
        <p:nvPicPr>
          <p:cNvPr id="983" name="Google Shape;983;p31" descr="Image result for ããã¾ãã®ã¤ã©ã¹ã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9632" y="501649"/>
            <a:ext cx="5239502" cy="4343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2"/>
          <p:cNvSpPr txBox="1"/>
          <p:nvPr/>
        </p:nvSpPr>
        <p:spPr>
          <a:xfrm>
            <a:off x="766477" y="955982"/>
            <a:ext cx="143913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私は</a:t>
            </a:r>
            <a:endParaRPr sz="4000">
              <a:solidFill>
                <a:schemeClr val="dk1"/>
              </a:solidFill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989" name="Google Shape;989;p32"/>
          <p:cNvSpPr txBox="1"/>
          <p:nvPr/>
        </p:nvSpPr>
        <p:spPr>
          <a:xfrm>
            <a:off x="8514257" y="2301976"/>
            <a:ext cx="27432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おきます。</a:t>
            </a:r>
            <a:endParaRPr sz="44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0" name="Google Shape;990;p32"/>
          <p:cNvSpPr txBox="1"/>
          <p:nvPr/>
        </p:nvSpPr>
        <p:spPr>
          <a:xfrm>
            <a:off x="4343400" y="2196346"/>
            <a:ext cx="3048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ろくじ</a:t>
            </a:r>
            <a:r>
              <a:rPr lang="en-US" sz="4000" b="1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に</a:t>
            </a:r>
            <a:endParaRPr sz="4000" b="1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1" name="Google Shape;991;p32"/>
          <p:cNvSpPr txBox="1"/>
          <p:nvPr/>
        </p:nvSpPr>
        <p:spPr>
          <a:xfrm>
            <a:off x="8212261" y="1059575"/>
            <a:ext cx="8382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に</a:t>
            </a:r>
            <a:endParaRPr sz="4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2" name="Google Shape;992;p32"/>
          <p:cNvSpPr txBox="1"/>
          <p:nvPr/>
        </p:nvSpPr>
        <p:spPr>
          <a:xfrm>
            <a:off x="638470" y="2257556"/>
            <a:ext cx="23269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わたしは</a:t>
            </a:r>
            <a:endParaRPr sz="40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3" name="Google Shape;993;p32"/>
          <p:cNvSpPr/>
          <p:nvPr/>
        </p:nvSpPr>
        <p:spPr>
          <a:xfrm>
            <a:off x="291796" y="2969714"/>
            <a:ext cx="609600" cy="983087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5875" cap="flat" cmpd="sng">
            <a:solidFill>
              <a:srgbClr val="8515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4" name="Google Shape;994;p32"/>
          <p:cNvSpPr txBox="1"/>
          <p:nvPr/>
        </p:nvSpPr>
        <p:spPr>
          <a:xfrm>
            <a:off x="931283" y="3191298"/>
            <a:ext cx="10852855" cy="8309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Ｓは</a:t>
            </a:r>
            <a:r>
              <a:rPr lang="en-US" sz="4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4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</a:t>
            </a:r>
            <a:r>
              <a:rPr lang="en-US" sz="4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cụ</a:t>
            </a:r>
            <a:r>
              <a:rPr lang="en-US" sz="4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4800" dirty="0" err="1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に</a:t>
            </a:r>
            <a:r>
              <a:rPr lang="en-US" sz="4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　</a:t>
            </a:r>
            <a:r>
              <a:rPr lang="en-US" sz="4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おきます</a:t>
            </a:r>
            <a:r>
              <a:rPr lang="en-US" sz="4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。</a:t>
            </a:r>
            <a:endParaRPr sz="4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95" name="Google Shape;995;p32"/>
          <p:cNvSpPr txBox="1"/>
          <p:nvPr/>
        </p:nvSpPr>
        <p:spPr>
          <a:xfrm>
            <a:off x="1117255" y="5105400"/>
            <a:ext cx="10140202" cy="1015663"/>
          </a:xfrm>
          <a:prstGeom prst="rect">
            <a:avLst/>
          </a:prstGeom>
          <a:solidFill>
            <a:srgbClr val="C1D2D8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Ｓは</a:t>
            </a:r>
            <a:r>
              <a:rPr lang="en-US" sz="6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なんじに</a:t>
            </a:r>
            <a:r>
              <a:rPr lang="en-US" sz="6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　</a:t>
            </a:r>
            <a:r>
              <a:rPr lang="en-US" sz="6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おきます</a:t>
            </a:r>
            <a:r>
              <a:rPr lang="en-US" sz="6000" dirty="0" err="1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か</a:t>
            </a:r>
            <a:r>
              <a:rPr lang="en-US" sz="60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。</a:t>
            </a:r>
            <a:endParaRPr sz="6000" dirty="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6" name="Google Shape;996;p32"/>
          <p:cNvSpPr txBox="1"/>
          <p:nvPr/>
        </p:nvSpPr>
        <p:spPr>
          <a:xfrm>
            <a:off x="1219200" y="4213158"/>
            <a:ext cx="7657958" cy="8309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?: 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thức giấc lúc mấy giờ?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7" name="Google Shape;997;p32"/>
          <p:cNvSpPr/>
          <p:nvPr/>
        </p:nvSpPr>
        <p:spPr>
          <a:xfrm>
            <a:off x="4028047" y="-95732"/>
            <a:ext cx="3439553" cy="1978104"/>
          </a:xfrm>
          <a:prstGeom prst="heptagon">
            <a:avLst>
              <a:gd name="hf" fmla="val 102572"/>
              <a:gd name="vf" fmla="val 105210"/>
            </a:avLst>
          </a:prstGeom>
          <a:solidFill>
            <a:schemeClr val="lt1"/>
          </a:solidFill>
          <a:ln w="158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</a:t>
            </a: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:00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8" name="Google Shape;998;p32" descr="Image result for ããã¾ãã®ã¤ã©ã¹ã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88790" y="18739"/>
            <a:ext cx="2590800" cy="1645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" name="Google Shape;100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2978" y="228601"/>
            <a:ext cx="2006022" cy="1552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0180" y="480534"/>
            <a:ext cx="1300162" cy="1300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81600" y="457200"/>
            <a:ext cx="1147762" cy="1323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33"/>
          <p:cNvSpPr/>
          <p:nvPr/>
        </p:nvSpPr>
        <p:spPr>
          <a:xfrm>
            <a:off x="3664556" y="1004649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57DF6"/>
              </a:gs>
              <a:gs pos="69000">
                <a:srgbClr val="A840F1"/>
              </a:gs>
              <a:gs pos="100000">
                <a:srgbClr val="9D3EE2"/>
              </a:gs>
            </a:gsLst>
            <a:lin ang="5400000" scaled="0"/>
          </a:gradFill>
          <a:ln>
            <a:noFill/>
          </a:ln>
          <a:effectLst>
            <a:outerShdw blurRad="50800" dist="50800" dir="5400000" sx="96000" sy="96000" rotWithShape="0">
              <a:srgbClr val="000000">
                <a:alpha val="4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7" name="Google Shape;1007;p33"/>
          <p:cNvSpPr/>
          <p:nvPr/>
        </p:nvSpPr>
        <p:spPr>
          <a:xfrm>
            <a:off x="419100" y="2013125"/>
            <a:ext cx="11353800" cy="94462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私は毎日８時</a:t>
            </a:r>
            <a:r>
              <a:rPr lang="en-US" sz="4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から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１２時</a:t>
            </a:r>
            <a:r>
              <a:rPr lang="en-US" sz="4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まで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べんきょうします。</a:t>
            </a:r>
            <a:endParaRPr sz="4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8" name="Google Shape;1008;p33" descr="Image result for ã¯ãããã¾ãã®ã¤ã©ã¹ã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72600" y="3088765"/>
            <a:ext cx="2400300" cy="1685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Google Shape;1009;p33" descr="Image result for ä¼ç¤¾ã®ã¤ã©ã¹ã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50636" y="3147130"/>
            <a:ext cx="1905000" cy="1774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Google Shape;101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0180" y="3238500"/>
            <a:ext cx="1300162" cy="1300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Google Shape;1011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12897" y="3226833"/>
            <a:ext cx="1147762" cy="1323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33"/>
          <p:cNvSpPr/>
          <p:nvPr/>
        </p:nvSpPr>
        <p:spPr>
          <a:xfrm>
            <a:off x="3595142" y="3747504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57DF6"/>
              </a:gs>
              <a:gs pos="69000">
                <a:srgbClr val="A840F1"/>
              </a:gs>
              <a:gs pos="100000">
                <a:srgbClr val="9D3EE2"/>
              </a:gs>
            </a:gsLst>
            <a:lin ang="5400000" scaled="0"/>
          </a:gradFill>
          <a:ln>
            <a:noFill/>
          </a:ln>
          <a:effectLst>
            <a:outerShdw blurRad="50800" dist="50800" dir="5400000" sx="96000" sy="96000" rotWithShape="0">
              <a:srgbClr val="000000">
                <a:alpha val="4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3" name="Google Shape;1013;p33"/>
          <p:cNvSpPr/>
          <p:nvPr/>
        </p:nvSpPr>
        <p:spPr>
          <a:xfrm>
            <a:off x="76200" y="4921722"/>
            <a:ext cx="12268199" cy="94462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私は毎日８時</a:t>
            </a:r>
            <a:r>
              <a:rPr lang="en-US" sz="36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から</a:t>
            </a:r>
            <a:r>
              <a:rPr lang="en-US" sz="3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１２時</a:t>
            </a:r>
            <a:r>
              <a:rPr lang="en-US" sz="36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まで</a:t>
            </a:r>
            <a:r>
              <a:rPr lang="en-US" sz="3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かいしゃ</a:t>
            </a:r>
            <a:r>
              <a:rPr lang="en-US" sz="36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で</a:t>
            </a:r>
            <a:r>
              <a:rPr lang="en-US" sz="3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はたらきます。</a:t>
            </a:r>
            <a:endParaRPr sz="3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4"/>
          <p:cNvSpPr/>
          <p:nvPr/>
        </p:nvSpPr>
        <p:spPr>
          <a:xfrm>
            <a:off x="6063377" y="1983026"/>
            <a:ext cx="5285177" cy="3350974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5875" cap="flat" cmpd="sng">
            <a:solidFill>
              <a:srgbClr val="8515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9" name="Google Shape;1019;p34"/>
          <p:cNvSpPr/>
          <p:nvPr/>
        </p:nvSpPr>
        <p:spPr>
          <a:xfrm>
            <a:off x="268981" y="2050957"/>
            <a:ext cx="5469637" cy="320684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5875" cap="flat" cmpd="sng">
            <a:solidFill>
              <a:srgbClr val="8515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0" name="Google Shape;1020;p34"/>
          <p:cNvSpPr/>
          <p:nvPr/>
        </p:nvSpPr>
        <p:spPr>
          <a:xfrm>
            <a:off x="-42093" y="32430"/>
            <a:ext cx="5486400" cy="7922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flat" cmpd="sng">
            <a:solidFill>
              <a:srgbClr val="8515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TỪ CHỈ THỜI GIAN</a:t>
            </a:r>
            <a:endParaRPr/>
          </a:p>
        </p:txBody>
      </p:sp>
      <p:sp>
        <p:nvSpPr>
          <p:cNvPr id="1021" name="Google Shape;1021;p34"/>
          <p:cNvSpPr txBox="1"/>
          <p:nvPr/>
        </p:nvSpPr>
        <p:spPr>
          <a:xfrm>
            <a:off x="1408787" y="962313"/>
            <a:ext cx="3048000" cy="7078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Cụ thể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2" name="Google Shape;1022;p34"/>
          <p:cNvSpPr txBox="1"/>
          <p:nvPr/>
        </p:nvSpPr>
        <p:spPr>
          <a:xfrm>
            <a:off x="6400800" y="913688"/>
            <a:ext cx="3200400" cy="7078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 cụ thể </a:t>
            </a:r>
            <a:endParaRPr/>
          </a:p>
        </p:txBody>
      </p:sp>
      <p:sp>
        <p:nvSpPr>
          <p:cNvPr id="1023" name="Google Shape;1023;p34"/>
          <p:cNvSpPr txBox="1"/>
          <p:nvPr/>
        </p:nvSpPr>
        <p:spPr>
          <a:xfrm>
            <a:off x="380999" y="2585784"/>
            <a:ext cx="515798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Giờ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ngày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６じ、８じ、…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4" name="Google Shape;1024;p34"/>
          <p:cNvSpPr txBox="1"/>
          <p:nvPr/>
        </p:nvSpPr>
        <p:spPr>
          <a:xfrm>
            <a:off x="268980" y="3175592"/>
            <a:ext cx="559842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Ngày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tháng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16日、24日、…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　 </a:t>
            </a:r>
            <a:endParaRPr dirty="0"/>
          </a:p>
        </p:txBody>
      </p:sp>
      <p:sp>
        <p:nvSpPr>
          <p:cNvPr id="1025" name="Google Shape;1025;p34"/>
          <p:cNvSpPr txBox="1"/>
          <p:nvPr/>
        </p:nvSpPr>
        <p:spPr>
          <a:xfrm>
            <a:off x="268980" y="3882209"/>
            <a:ext cx="544602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Tháng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năm: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１月、４月、…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1026" name="Google Shape;1026;p34"/>
          <p:cNvSpPr/>
          <p:nvPr/>
        </p:nvSpPr>
        <p:spPr>
          <a:xfrm flipH="1">
            <a:off x="2381136" y="1834324"/>
            <a:ext cx="724128" cy="2280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8515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7" name="Google Shape;1027;p34"/>
          <p:cNvSpPr txBox="1"/>
          <p:nvPr/>
        </p:nvSpPr>
        <p:spPr>
          <a:xfrm>
            <a:off x="2209800" y="2083576"/>
            <a:ext cx="1219200" cy="523220"/>
          </a:xfrm>
          <a:prstGeom prst="rect">
            <a:avLst/>
          </a:prstGeom>
          <a:solidFill>
            <a:srgbClr val="EF96A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に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8" name="Google Shape;1028;p34"/>
          <p:cNvSpPr txBox="1"/>
          <p:nvPr/>
        </p:nvSpPr>
        <p:spPr>
          <a:xfrm>
            <a:off x="6139804" y="2723499"/>
            <a:ext cx="29718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きょう、あした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9" name="Google Shape;1029;p34"/>
          <p:cNvSpPr txBox="1"/>
          <p:nvPr/>
        </p:nvSpPr>
        <p:spPr>
          <a:xfrm>
            <a:off x="6139804" y="3429000"/>
            <a:ext cx="4419601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あさ、ひる、よる、ばん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0" name="Google Shape;1030;p34"/>
          <p:cNvSpPr/>
          <p:nvPr/>
        </p:nvSpPr>
        <p:spPr>
          <a:xfrm flipH="1">
            <a:off x="7638936" y="1816521"/>
            <a:ext cx="724128" cy="2280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8515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1" name="Google Shape;1031;p34"/>
          <p:cNvSpPr txBox="1"/>
          <p:nvPr/>
        </p:nvSpPr>
        <p:spPr>
          <a:xfrm>
            <a:off x="166215" y="4466984"/>
            <a:ext cx="408716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Năm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2019年、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2" name="Google Shape;1032;p34"/>
          <p:cNvSpPr txBox="1"/>
          <p:nvPr/>
        </p:nvSpPr>
        <p:spPr>
          <a:xfrm>
            <a:off x="6121552" y="4174596"/>
            <a:ext cx="5200537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まいあさ、まいばん、まいにち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3" name="Google Shape;1033;p34"/>
          <p:cNvSpPr txBox="1"/>
          <p:nvPr/>
        </p:nvSpPr>
        <p:spPr>
          <a:xfrm>
            <a:off x="7486765" y="2071605"/>
            <a:ext cx="1219200" cy="523220"/>
          </a:xfrm>
          <a:prstGeom prst="rect">
            <a:avLst/>
          </a:prstGeom>
          <a:solidFill>
            <a:srgbClr val="EF96A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4" name="Google Shape;1034;p34"/>
          <p:cNvSpPr txBox="1"/>
          <p:nvPr/>
        </p:nvSpPr>
        <p:spPr>
          <a:xfrm>
            <a:off x="1661057" y="5420709"/>
            <a:ext cx="895749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Thứ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tuần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：にちようび、かようび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→　（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に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）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Ngày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nghỉ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：なつやすみ、ふゆやすみ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　　→　  （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に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）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6"/>
          <p:cNvSpPr txBox="1"/>
          <p:nvPr/>
        </p:nvSpPr>
        <p:spPr>
          <a:xfrm>
            <a:off x="1350960" y="2772371"/>
            <a:ext cx="26661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Thế cậu ăn gì?</a:t>
            </a:r>
            <a:endParaRPr/>
          </a:p>
        </p:txBody>
      </p:sp>
      <p:sp>
        <p:nvSpPr>
          <p:cNvPr id="1049" name="Google Shape;1049;p36"/>
          <p:cNvSpPr txBox="1"/>
          <p:nvPr/>
        </p:nvSpPr>
        <p:spPr>
          <a:xfrm>
            <a:off x="2062152" y="1840307"/>
            <a:ext cx="107042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Có…</a:t>
            </a:r>
            <a:endParaRPr/>
          </a:p>
        </p:txBody>
      </p:sp>
      <p:sp>
        <p:nvSpPr>
          <p:cNvPr id="1050" name="Google Shape;1050;p36"/>
          <p:cNvSpPr txBox="1"/>
          <p:nvPr/>
        </p:nvSpPr>
        <p:spPr>
          <a:xfrm>
            <a:off x="6784048" y="1829172"/>
            <a:ext cx="16810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Không…</a:t>
            </a:r>
            <a:endParaRPr/>
          </a:p>
        </p:txBody>
      </p:sp>
      <p:sp>
        <p:nvSpPr>
          <p:cNvPr id="1051" name="Google Shape;1051;p36"/>
          <p:cNvSpPr txBox="1"/>
          <p:nvPr/>
        </p:nvSpPr>
        <p:spPr>
          <a:xfrm>
            <a:off x="2080010" y="3689789"/>
            <a:ext cx="26661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Tớ ăn bánh mỳ.</a:t>
            </a:r>
            <a:endParaRPr/>
          </a:p>
        </p:txBody>
      </p:sp>
      <p:sp>
        <p:nvSpPr>
          <p:cNvPr id="1052" name="Google Shape;1052;p36"/>
          <p:cNvSpPr txBox="1"/>
          <p:nvPr/>
        </p:nvSpPr>
        <p:spPr>
          <a:xfrm>
            <a:off x="1621475" y="4610682"/>
            <a:ext cx="43189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Tớ ăn bánh mỳ và/với trứng.</a:t>
            </a:r>
            <a:endParaRPr/>
          </a:p>
        </p:txBody>
      </p:sp>
      <p:sp>
        <p:nvSpPr>
          <p:cNvPr id="1053" name="Google Shape;1053;p36"/>
          <p:cNvSpPr txBox="1"/>
          <p:nvPr/>
        </p:nvSpPr>
        <p:spPr>
          <a:xfrm>
            <a:off x="1621475" y="5655758"/>
            <a:ext cx="43189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Tớ ăn bánh mỳ, trứng v.v…</a:t>
            </a:r>
            <a:endParaRPr/>
          </a:p>
        </p:txBody>
      </p:sp>
      <p:pic>
        <p:nvPicPr>
          <p:cNvPr id="1054" name="Google Shape;105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53193">
            <a:off x="111804" y="1580383"/>
            <a:ext cx="1794540" cy="1344173"/>
          </a:xfrm>
          <a:prstGeom prst="rect">
            <a:avLst/>
          </a:prstGeom>
          <a:noFill/>
          <a:ln>
            <a:noFill/>
          </a:ln>
        </p:spPr>
      </p:pic>
      <p:sp>
        <p:nvSpPr>
          <p:cNvPr id="1055" name="Google Shape;1055;p36"/>
          <p:cNvSpPr/>
          <p:nvPr/>
        </p:nvSpPr>
        <p:spPr>
          <a:xfrm>
            <a:off x="1066800" y="769069"/>
            <a:ext cx="7315200" cy="76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毎日、朝ご飯を</a:t>
            </a:r>
            <a:r>
              <a:rPr lang="en-US" sz="4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4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食べますか</a:t>
            </a:r>
            <a:r>
              <a:rPr lang="en-US" sz="4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40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36"/>
          <p:cNvSpPr/>
          <p:nvPr/>
        </p:nvSpPr>
        <p:spPr>
          <a:xfrm>
            <a:off x="1905000" y="1683469"/>
            <a:ext cx="4267200" cy="76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はい、食べます。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36"/>
          <p:cNvSpPr/>
          <p:nvPr/>
        </p:nvSpPr>
        <p:spPr>
          <a:xfrm>
            <a:off x="1266669" y="2624331"/>
            <a:ext cx="5105400" cy="76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何を　食べますか。</a:t>
            </a:r>
            <a:endParaRPr sz="4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36"/>
          <p:cNvSpPr/>
          <p:nvPr/>
        </p:nvSpPr>
        <p:spPr>
          <a:xfrm>
            <a:off x="1621475" y="3516467"/>
            <a:ext cx="4695564" cy="76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パンを　食べます。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9" name="Google Shape;105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18036">
            <a:off x="9609059" y="214313"/>
            <a:ext cx="245745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36"/>
          <p:cNvSpPr/>
          <p:nvPr/>
        </p:nvSpPr>
        <p:spPr>
          <a:xfrm>
            <a:off x="6556166" y="1683469"/>
            <a:ext cx="5058036" cy="76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いいえ、食べません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4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36"/>
          <p:cNvSpPr/>
          <p:nvPr/>
        </p:nvSpPr>
        <p:spPr>
          <a:xfrm>
            <a:off x="1621475" y="4408604"/>
            <a:ext cx="6172199" cy="76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パン</a:t>
            </a:r>
            <a:r>
              <a:rPr lang="en-US" sz="40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と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4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卵を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4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食べます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4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36"/>
          <p:cNvSpPr/>
          <p:nvPr/>
        </p:nvSpPr>
        <p:spPr>
          <a:xfrm>
            <a:off x="1621475" y="5396584"/>
            <a:ext cx="8329534" cy="76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パン</a:t>
            </a:r>
            <a:r>
              <a:rPr lang="en-US" sz="40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や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4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卵（</a:t>
            </a:r>
            <a:r>
              <a:rPr lang="en-US" sz="40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など</a:t>
            </a:r>
            <a:r>
              <a:rPr lang="en-US" sz="4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）を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4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食べます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4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3" name="Google Shape;1063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77770">
            <a:off x="6275877" y="3346172"/>
            <a:ext cx="1524000" cy="1102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064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410696">
            <a:off x="7955807" y="3196588"/>
            <a:ext cx="1395667" cy="1045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247815">
            <a:off x="8120235" y="4282687"/>
            <a:ext cx="1353521" cy="101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278987">
            <a:off x="9657992" y="3467655"/>
            <a:ext cx="1333032" cy="1235772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36"/>
          <p:cNvSpPr txBox="1"/>
          <p:nvPr/>
        </p:nvSpPr>
        <p:spPr>
          <a:xfrm>
            <a:off x="1143000" y="255969"/>
            <a:ext cx="51054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まいにち</a:t>
            </a:r>
            <a:r>
              <a:rPr lang="en-US" sz="2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　　</a:t>
            </a:r>
            <a:r>
              <a:rPr lang="en-US" sz="2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あさ</a:t>
            </a:r>
            <a:r>
              <a:rPr lang="en-US" sz="2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　　</a:t>
            </a:r>
            <a:r>
              <a:rPr lang="en-US" sz="2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はん</a:t>
            </a:r>
            <a:r>
              <a:rPr lang="en-US" sz="2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　　　　 </a:t>
            </a:r>
            <a:r>
              <a:rPr lang="en-US" sz="2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た</a:t>
            </a:r>
            <a:endParaRPr sz="20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36"/>
          <p:cNvSpPr txBox="1"/>
          <p:nvPr/>
        </p:nvSpPr>
        <p:spPr>
          <a:xfrm>
            <a:off x="3603905" y="3931522"/>
            <a:ext cx="320039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たまご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　</a:t>
            </a:r>
            <a:r>
              <a:rPr lang="en-US" sz="2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た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36"/>
          <p:cNvSpPr txBox="1"/>
          <p:nvPr/>
        </p:nvSpPr>
        <p:spPr>
          <a:xfrm>
            <a:off x="3637343" y="4911358"/>
            <a:ext cx="629340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たまご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　　　　　　　　　</a:t>
            </a:r>
            <a:r>
              <a:rPr lang="en-US" sz="2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た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37"/>
          <p:cNvSpPr/>
          <p:nvPr/>
        </p:nvSpPr>
        <p:spPr>
          <a:xfrm>
            <a:off x="-155944" y="769069"/>
            <a:ext cx="12271744" cy="76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学校で</a:t>
            </a:r>
            <a:r>
              <a:rPr lang="en-US" sz="4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4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英語</a:t>
            </a:r>
            <a:r>
              <a:rPr lang="en-US" sz="40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や</a:t>
            </a:r>
            <a:r>
              <a:rPr lang="en-US" sz="4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4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日本語</a:t>
            </a:r>
            <a:r>
              <a:rPr lang="en-US" sz="40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など</a:t>
            </a:r>
            <a:r>
              <a:rPr lang="en-US" sz="4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を</a:t>
            </a:r>
            <a:r>
              <a:rPr lang="en-US" sz="4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4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べんきょうします</a:t>
            </a:r>
            <a:r>
              <a:rPr lang="en-US" sz="4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40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37"/>
          <p:cNvSpPr/>
          <p:nvPr/>
        </p:nvSpPr>
        <p:spPr>
          <a:xfrm>
            <a:off x="1054100" y="2445469"/>
            <a:ext cx="10833100" cy="76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スーパーで</a:t>
            </a:r>
            <a:r>
              <a:rPr lang="en-US" sz="4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4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くつ</a:t>
            </a:r>
            <a:r>
              <a:rPr lang="en-US" sz="40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や</a:t>
            </a:r>
            <a:r>
              <a:rPr lang="en-US" sz="4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4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Tシャツを</a:t>
            </a:r>
            <a:r>
              <a:rPr lang="en-US" sz="4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4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買います</a:t>
            </a:r>
            <a:r>
              <a:rPr lang="en-US" sz="4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40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37"/>
          <p:cNvSpPr/>
          <p:nvPr/>
        </p:nvSpPr>
        <p:spPr>
          <a:xfrm>
            <a:off x="1054100" y="4121869"/>
            <a:ext cx="10756900" cy="76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友だちの家で</a:t>
            </a:r>
            <a:r>
              <a:rPr lang="en-US" sz="4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4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ビール</a:t>
            </a:r>
            <a:r>
              <a:rPr lang="en-US" sz="40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や</a:t>
            </a:r>
            <a:r>
              <a:rPr lang="en-US" sz="4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4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お酒を</a:t>
            </a:r>
            <a:r>
              <a:rPr lang="en-US" sz="4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4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飲みます</a:t>
            </a:r>
            <a:r>
              <a:rPr lang="en-US" sz="4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40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37"/>
          <p:cNvSpPr txBox="1"/>
          <p:nvPr/>
        </p:nvSpPr>
        <p:spPr>
          <a:xfrm>
            <a:off x="2087283" y="233440"/>
            <a:ext cx="5257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えいご</a:t>
            </a:r>
            <a:r>
              <a:rPr lang="en-US" sz="2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　　　　　　</a:t>
            </a:r>
            <a:endParaRPr sz="20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37"/>
          <p:cNvSpPr txBox="1"/>
          <p:nvPr/>
        </p:nvSpPr>
        <p:spPr>
          <a:xfrm>
            <a:off x="9067800" y="2174430"/>
            <a:ext cx="2286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か　　　　　　</a:t>
            </a:r>
            <a:endParaRPr sz="2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37"/>
          <p:cNvSpPr txBox="1"/>
          <p:nvPr/>
        </p:nvSpPr>
        <p:spPr>
          <a:xfrm>
            <a:off x="1066800" y="3650532"/>
            <a:ext cx="10668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とも</a:t>
            </a:r>
            <a:r>
              <a:rPr lang="en-US" sz="2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　　　　　</a:t>
            </a:r>
            <a:r>
              <a:rPr lang="en-US" sz="2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うち</a:t>
            </a:r>
            <a:r>
              <a:rPr lang="en-US" sz="2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　　　　　　　　　　　　　　　　 </a:t>
            </a:r>
            <a:r>
              <a:rPr lang="en-US" sz="2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さけ</a:t>
            </a:r>
            <a:r>
              <a:rPr lang="en-US" sz="2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　　　   　</a:t>
            </a:r>
            <a:r>
              <a:rPr lang="en-US" sz="2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の</a:t>
            </a:r>
            <a:r>
              <a:rPr lang="en-US" sz="2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　　　　　　</a:t>
            </a:r>
            <a:endParaRPr sz="20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"/>
          <p:cNvSpPr/>
          <p:nvPr/>
        </p:nvSpPr>
        <p:spPr>
          <a:xfrm>
            <a:off x="7304087" y="249534"/>
            <a:ext cx="4405312" cy="1978104"/>
          </a:xfrm>
          <a:prstGeom prst="heptagon">
            <a:avLst>
              <a:gd name="hf" fmla="val 102572"/>
              <a:gd name="vf" fmla="val 105210"/>
            </a:avLst>
          </a:prstGeom>
          <a:solidFill>
            <a:srgbClr val="EBE9E5"/>
          </a:solidFill>
          <a:ln w="28575" cap="flat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11:00</a:t>
            </a:r>
            <a:endParaRPr/>
          </a:p>
        </p:txBody>
      </p:sp>
      <p:sp>
        <p:nvSpPr>
          <p:cNvPr id="539" name="Google Shape;539;p4"/>
          <p:cNvSpPr txBox="1"/>
          <p:nvPr/>
        </p:nvSpPr>
        <p:spPr>
          <a:xfrm>
            <a:off x="3344862" y="1143000"/>
            <a:ext cx="24209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しちじ</a:t>
            </a:r>
            <a:endParaRPr sz="4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0" name="Google Shape;540;p4" descr="Image result for æè¨ã®ã¤ã©ã¹ã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52400"/>
            <a:ext cx="3262312" cy="2429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4" descr="Image result for æè¨ã®ã¤ã©ã¹ã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0337" y="3289466"/>
            <a:ext cx="2038350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4"/>
          <p:cNvSpPr txBox="1"/>
          <p:nvPr/>
        </p:nvSpPr>
        <p:spPr>
          <a:xfrm>
            <a:off x="4735170" y="3962400"/>
            <a:ext cx="24209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さんじ</a:t>
            </a:r>
            <a:endParaRPr sz="4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"/>
          <p:cNvSpPr txBox="1"/>
          <p:nvPr/>
        </p:nvSpPr>
        <p:spPr>
          <a:xfrm>
            <a:off x="7924800" y="2438400"/>
            <a:ext cx="338931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じゅういちじ</a:t>
            </a:r>
            <a:endParaRPr sz="4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"/>
          <p:cNvSpPr/>
          <p:nvPr/>
        </p:nvSpPr>
        <p:spPr>
          <a:xfrm>
            <a:off x="5634078" y="100349"/>
            <a:ext cx="5326063" cy="1612900"/>
          </a:xfrm>
          <a:prstGeom prst="heptagon">
            <a:avLst>
              <a:gd name="hf" fmla="val 102572"/>
              <a:gd name="vf" fmla="val 105210"/>
            </a:avLst>
          </a:prstGeom>
          <a:solidFill>
            <a:schemeClr val="lt1"/>
          </a:solidFill>
          <a:ln w="158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 7:00</a:t>
            </a:r>
            <a:endParaRPr dirty="0"/>
          </a:p>
        </p:txBody>
      </p:sp>
      <p:sp>
        <p:nvSpPr>
          <p:cNvPr id="549" name="Google Shape;549;p5"/>
          <p:cNvSpPr txBox="1"/>
          <p:nvPr/>
        </p:nvSpPr>
        <p:spPr>
          <a:xfrm>
            <a:off x="1950445" y="1210673"/>
            <a:ext cx="424021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ごぜん　しちじ</a:t>
            </a:r>
            <a:endParaRPr sz="4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5"/>
          <p:cNvSpPr/>
          <p:nvPr/>
        </p:nvSpPr>
        <p:spPr>
          <a:xfrm>
            <a:off x="1752600" y="1164120"/>
            <a:ext cx="1905000" cy="7112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5"/>
          <p:cNvSpPr/>
          <p:nvPr/>
        </p:nvSpPr>
        <p:spPr>
          <a:xfrm>
            <a:off x="5886962" y="3163653"/>
            <a:ext cx="5073179" cy="1978104"/>
          </a:xfrm>
          <a:prstGeom prst="heptagon">
            <a:avLst>
              <a:gd name="hf" fmla="val 102572"/>
              <a:gd name="vf" fmla="val 105210"/>
            </a:avLst>
          </a:prstGeom>
          <a:solidFill>
            <a:schemeClr val="lt1"/>
          </a:solidFill>
          <a:ln w="158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PM 3:00</a:t>
            </a:r>
            <a:endParaRPr dirty="0"/>
          </a:p>
        </p:txBody>
      </p:sp>
      <p:sp>
        <p:nvSpPr>
          <p:cNvPr id="552" name="Google Shape;552;p5"/>
          <p:cNvSpPr txBox="1"/>
          <p:nvPr/>
        </p:nvSpPr>
        <p:spPr>
          <a:xfrm>
            <a:off x="2019663" y="4898004"/>
            <a:ext cx="4241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ごご</a:t>
            </a:r>
            <a:r>
              <a:rPr lang="en-US" sz="4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4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さんじ</a:t>
            </a:r>
            <a:endParaRPr sz="4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5"/>
          <p:cNvSpPr/>
          <p:nvPr/>
        </p:nvSpPr>
        <p:spPr>
          <a:xfrm>
            <a:off x="2019663" y="4898004"/>
            <a:ext cx="1561737" cy="7112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5"/>
          <p:cNvSpPr/>
          <p:nvPr/>
        </p:nvSpPr>
        <p:spPr>
          <a:xfrm>
            <a:off x="1437094" y="2411511"/>
            <a:ext cx="2405063" cy="1203325"/>
          </a:xfrm>
          <a:prstGeom prst="cloudCallout">
            <a:avLst>
              <a:gd name="adj1" fmla="val -16322"/>
              <a:gd name="adj2" fmla="val 153083"/>
            </a:avLst>
          </a:prstGeom>
          <a:solidFill>
            <a:schemeClr val="lt1"/>
          </a:solidFill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5" name="Google Shape;555;p5"/>
          <p:cNvSpPr/>
          <p:nvPr/>
        </p:nvSpPr>
        <p:spPr>
          <a:xfrm>
            <a:off x="1294764" y="2331674"/>
            <a:ext cx="2845799" cy="1405533"/>
          </a:xfrm>
          <a:prstGeom prst="cloudCallout">
            <a:avLst>
              <a:gd name="adj1" fmla="val -5668"/>
              <a:gd name="adj2" fmla="val -81170"/>
            </a:avLst>
          </a:prstGeom>
          <a:solidFill>
            <a:schemeClr val="lt1"/>
          </a:solidFill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Thêm vào phía trước để xác định sáng hay chiều</a:t>
            </a:r>
            <a:endParaRPr sz="1800" i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6" name="Google Shape;556;p5"/>
          <p:cNvSpPr txBox="1"/>
          <p:nvPr/>
        </p:nvSpPr>
        <p:spPr>
          <a:xfrm>
            <a:off x="27641" y="0"/>
            <a:ext cx="3845607" cy="8309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Giờ buổi sáng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7" name="Google Shape;557;p5"/>
          <p:cNvSpPr txBox="1"/>
          <p:nvPr/>
        </p:nvSpPr>
        <p:spPr>
          <a:xfrm>
            <a:off x="17649" y="3737207"/>
            <a:ext cx="3845607" cy="8309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Giờ buổi chiều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"/>
          <p:cNvSpPr txBox="1"/>
          <p:nvPr/>
        </p:nvSpPr>
        <p:spPr>
          <a:xfrm>
            <a:off x="3283744" y="1718715"/>
            <a:ext cx="3006725" cy="107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～分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6"/>
          <p:cNvSpPr txBox="1"/>
          <p:nvPr/>
        </p:nvSpPr>
        <p:spPr>
          <a:xfrm>
            <a:off x="4453731" y="1312315"/>
            <a:ext cx="927100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ふん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6"/>
          <p:cNvSpPr txBox="1"/>
          <p:nvPr/>
        </p:nvSpPr>
        <p:spPr>
          <a:xfrm>
            <a:off x="6253162" y="1333500"/>
            <a:ext cx="1557338" cy="6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１分</a:t>
            </a:r>
            <a:endParaRPr sz="4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6"/>
          <p:cNvSpPr txBox="1"/>
          <p:nvPr/>
        </p:nvSpPr>
        <p:spPr>
          <a:xfrm>
            <a:off x="8509000" y="1316037"/>
            <a:ext cx="1557337" cy="63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３分</a:t>
            </a:r>
            <a:endParaRPr sz="4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6"/>
          <p:cNvSpPr txBox="1"/>
          <p:nvPr/>
        </p:nvSpPr>
        <p:spPr>
          <a:xfrm>
            <a:off x="6402387" y="2359025"/>
            <a:ext cx="1557338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６分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6"/>
          <p:cNvSpPr txBox="1"/>
          <p:nvPr/>
        </p:nvSpPr>
        <p:spPr>
          <a:xfrm>
            <a:off x="8551862" y="2351087"/>
            <a:ext cx="155892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８分</a:t>
            </a:r>
            <a:endParaRPr sz="4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6"/>
          <p:cNvSpPr txBox="1"/>
          <p:nvPr/>
        </p:nvSpPr>
        <p:spPr>
          <a:xfrm>
            <a:off x="7339012" y="3498850"/>
            <a:ext cx="2049463" cy="6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10分</a:t>
            </a:r>
            <a:endParaRPr sz="4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6"/>
          <p:cNvSpPr txBox="1"/>
          <p:nvPr/>
        </p:nvSpPr>
        <p:spPr>
          <a:xfrm>
            <a:off x="6413500" y="1112837"/>
            <a:ext cx="1143000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いっぷん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6"/>
          <p:cNvSpPr txBox="1"/>
          <p:nvPr/>
        </p:nvSpPr>
        <p:spPr>
          <a:xfrm>
            <a:off x="8739187" y="1079500"/>
            <a:ext cx="1143000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さんぷん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6"/>
          <p:cNvSpPr txBox="1"/>
          <p:nvPr/>
        </p:nvSpPr>
        <p:spPr>
          <a:xfrm>
            <a:off x="6664325" y="2139950"/>
            <a:ext cx="1143000" cy="31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ろっぷん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6"/>
          <p:cNvSpPr txBox="1"/>
          <p:nvPr/>
        </p:nvSpPr>
        <p:spPr>
          <a:xfrm>
            <a:off x="8823325" y="2097087"/>
            <a:ext cx="1135062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はっぷん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6"/>
          <p:cNvSpPr txBox="1"/>
          <p:nvPr/>
        </p:nvSpPr>
        <p:spPr>
          <a:xfrm>
            <a:off x="7635875" y="3209925"/>
            <a:ext cx="1404937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じゅっぷん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6"/>
          <p:cNvSpPr txBox="1"/>
          <p:nvPr/>
        </p:nvSpPr>
        <p:spPr>
          <a:xfrm>
            <a:off x="6102871" y="37182"/>
            <a:ext cx="49990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Biến</a:t>
            </a:r>
            <a:r>
              <a:rPr lang="en-US" sz="3200" b="1" i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3200" b="1" i="1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âm</a:t>
            </a:r>
            <a:r>
              <a:rPr lang="en-US" sz="3200" b="1" i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3200" b="1" i="1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ở</a:t>
            </a:r>
            <a:r>
              <a:rPr lang="en-US" sz="3200" b="1" i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 1, 3,4, 6, 8 </a:t>
            </a:r>
            <a:r>
              <a:rPr lang="en-US" sz="3200" b="1" i="1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và</a:t>
            </a:r>
            <a:r>
              <a:rPr lang="en-US" sz="3200" b="1" i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10</a:t>
            </a:r>
            <a:endParaRPr dirty="0"/>
          </a:p>
        </p:txBody>
      </p:sp>
      <p:sp>
        <p:nvSpPr>
          <p:cNvPr id="575" name="Google Shape;575;p6"/>
          <p:cNvSpPr txBox="1"/>
          <p:nvPr/>
        </p:nvSpPr>
        <p:spPr>
          <a:xfrm>
            <a:off x="7669212" y="4056062"/>
            <a:ext cx="1404938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じっぷん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6"/>
          <p:cNvSpPr/>
          <p:nvPr/>
        </p:nvSpPr>
        <p:spPr>
          <a:xfrm>
            <a:off x="4054871" y="3088897"/>
            <a:ext cx="797719" cy="81990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 w="28575" cap="flat" cmpd="sng">
            <a:solidFill>
              <a:srgbClr val="00CC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6"/>
          <p:cNvSpPr txBox="1"/>
          <p:nvPr/>
        </p:nvSpPr>
        <p:spPr>
          <a:xfrm>
            <a:off x="3363118" y="4862780"/>
            <a:ext cx="578008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何分: </a:t>
            </a: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mấy phút</a:t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8" name="Google Shape;578;p6"/>
          <p:cNvSpPr txBox="1"/>
          <p:nvPr/>
        </p:nvSpPr>
        <p:spPr>
          <a:xfrm>
            <a:off x="3559954" y="4344038"/>
            <a:ext cx="2133600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なん　ぷん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6"/>
          <p:cNvSpPr txBox="1"/>
          <p:nvPr/>
        </p:nvSpPr>
        <p:spPr>
          <a:xfrm>
            <a:off x="10239374" y="1300114"/>
            <a:ext cx="155892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４分</a:t>
            </a:r>
            <a:endParaRPr sz="4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6"/>
          <p:cNvSpPr txBox="1"/>
          <p:nvPr/>
        </p:nvSpPr>
        <p:spPr>
          <a:xfrm>
            <a:off x="10501313" y="1060088"/>
            <a:ext cx="1135062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よんぷん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6"/>
          <p:cNvSpPr txBox="1"/>
          <p:nvPr/>
        </p:nvSpPr>
        <p:spPr>
          <a:xfrm>
            <a:off x="152400" y="533400"/>
            <a:ext cx="556260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Cách nói phút trong tiếng Nhật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CD505D-906A-B84B-9572-374448B5362B}"/>
              </a:ext>
            </a:extLst>
          </p:cNvPr>
          <p:cNvSpPr txBox="1"/>
          <p:nvPr/>
        </p:nvSpPr>
        <p:spPr>
          <a:xfrm>
            <a:off x="655093" y="2097087"/>
            <a:ext cx="38676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2</a:t>
            </a:r>
            <a:r>
              <a:rPr kumimoji="1" lang="ja-JP" altLang="en-US" sz="3200"/>
              <a:t>分　にふん</a:t>
            </a:r>
            <a:endParaRPr kumimoji="1" lang="en-US" altLang="ja-JP" sz="3200" dirty="0"/>
          </a:p>
          <a:p>
            <a:r>
              <a:rPr kumimoji="1" lang="ja-JP" altLang="en-US" sz="3200"/>
              <a:t>５分　ごふん</a:t>
            </a:r>
            <a:endParaRPr kumimoji="1" lang="en-US" altLang="ja-JP" sz="3200" dirty="0"/>
          </a:p>
          <a:p>
            <a:r>
              <a:rPr kumimoji="1" lang="ja-JP" altLang="en-US" sz="3200"/>
              <a:t>７分　ななふん</a:t>
            </a:r>
            <a:endParaRPr kumimoji="1" lang="en-US" altLang="ja-JP" sz="3200" dirty="0"/>
          </a:p>
          <a:p>
            <a:r>
              <a:rPr kumimoji="1" lang="en-US" altLang="ja-JP" sz="3200" dirty="0"/>
              <a:t>9</a:t>
            </a:r>
            <a:r>
              <a:rPr kumimoji="1" lang="ja-JP" altLang="en-US" sz="3200"/>
              <a:t>分　きゅうふん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endParaRPr kumimoji="1" lang="ja-JP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"/>
          <p:cNvSpPr/>
          <p:nvPr/>
        </p:nvSpPr>
        <p:spPr>
          <a:xfrm>
            <a:off x="6988540" y="133756"/>
            <a:ext cx="4405312" cy="1978104"/>
          </a:xfrm>
          <a:prstGeom prst="heptagon">
            <a:avLst>
              <a:gd name="hf" fmla="val 102572"/>
              <a:gd name="vf" fmla="val 105210"/>
            </a:avLst>
          </a:prstGeom>
          <a:solidFill>
            <a:srgbClr val="EBE9E5"/>
          </a:solidFill>
          <a:ln w="28575" cap="flat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9:15</a:t>
            </a:r>
            <a:endParaRPr sz="7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7"/>
          <p:cNvSpPr txBox="1"/>
          <p:nvPr/>
        </p:nvSpPr>
        <p:spPr>
          <a:xfrm>
            <a:off x="2055812" y="545677"/>
            <a:ext cx="332739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じゅうじじゅっぷん</a:t>
            </a:r>
            <a:endParaRPr sz="4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7"/>
          <p:cNvSpPr txBox="1"/>
          <p:nvPr/>
        </p:nvSpPr>
        <p:spPr>
          <a:xfrm>
            <a:off x="2667000" y="3866403"/>
            <a:ext cx="3276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にじごふん</a:t>
            </a:r>
            <a:endParaRPr sz="4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7"/>
          <p:cNvSpPr txBox="1"/>
          <p:nvPr/>
        </p:nvSpPr>
        <p:spPr>
          <a:xfrm>
            <a:off x="6127230" y="2123027"/>
            <a:ext cx="6019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くじ　じゅうごふん</a:t>
            </a:r>
            <a:endParaRPr sz="4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0" name="Google Shape;590;p7" descr="Image result for æè¨ã®ã¤ã©ã¹ã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7495"/>
            <a:ext cx="2162175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7" descr="Image result for æè¨ã®ã¤ã©ã¹ãããã¯ã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743200"/>
            <a:ext cx="25908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7" descr="Image result for æè¨ã®ã¤ã©ã¹ã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0500" y="2971800"/>
            <a:ext cx="3276599" cy="2561836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7"/>
          <p:cNvSpPr txBox="1"/>
          <p:nvPr/>
        </p:nvSpPr>
        <p:spPr>
          <a:xfrm>
            <a:off x="3886200" y="5542882"/>
            <a:ext cx="6019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はちじにじゅっぷん</a:t>
            </a:r>
            <a:endParaRPr sz="4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"/>
          <p:cNvSpPr txBox="1"/>
          <p:nvPr/>
        </p:nvSpPr>
        <p:spPr>
          <a:xfrm>
            <a:off x="8610600" y="1212266"/>
            <a:ext cx="31242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よじはん</a:t>
            </a:r>
            <a:endParaRPr sz="4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8"/>
          <p:cNvSpPr txBox="1"/>
          <p:nvPr/>
        </p:nvSpPr>
        <p:spPr>
          <a:xfrm>
            <a:off x="33729" y="3825311"/>
            <a:ext cx="61722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</a:t>
            </a:r>
            <a:r>
              <a:rPr lang="en-US" sz="4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じ~ふん／ぷん</a:t>
            </a:r>
            <a:r>
              <a:rPr lang="en-US" sz="40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まえです</a:t>
            </a:r>
            <a:r>
              <a:rPr lang="en-US" sz="4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40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8"/>
          <p:cNvSpPr txBox="1"/>
          <p:nvPr/>
        </p:nvSpPr>
        <p:spPr>
          <a:xfrm>
            <a:off x="5867400" y="2489885"/>
            <a:ext cx="6019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よじさんじゅっぷん</a:t>
            </a:r>
            <a:endParaRPr sz="4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8" descr="Image result for æè¨ã®ã¤ã©ã¹ããï¼ãã¯ã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9256" y="-6178"/>
            <a:ext cx="32766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8"/>
          <p:cNvSpPr txBox="1"/>
          <p:nvPr/>
        </p:nvSpPr>
        <p:spPr>
          <a:xfrm>
            <a:off x="1" y="40386"/>
            <a:ext cx="2895600" cy="8309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Giờ rưỡi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3" name="Google Shape;603;p8"/>
          <p:cNvSpPr txBox="1"/>
          <p:nvPr/>
        </p:nvSpPr>
        <p:spPr>
          <a:xfrm>
            <a:off x="762000" y="1174922"/>
            <a:ext cx="3276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~</a:t>
            </a:r>
            <a:r>
              <a:rPr lang="en-US" sz="40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じはん</a:t>
            </a:r>
            <a:endParaRPr sz="40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8"/>
          <p:cNvSpPr txBox="1"/>
          <p:nvPr/>
        </p:nvSpPr>
        <p:spPr>
          <a:xfrm>
            <a:off x="33729" y="2870995"/>
            <a:ext cx="3276600" cy="8309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Giờ kém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5" name="Google Shape;605;p8" descr="Image result for æè¨ã®ã¤ã©ã¹ã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29600" y="3446489"/>
            <a:ext cx="3810000" cy="3059081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8"/>
          <p:cNvSpPr txBox="1"/>
          <p:nvPr/>
        </p:nvSpPr>
        <p:spPr>
          <a:xfrm>
            <a:off x="2209800" y="5791200"/>
            <a:ext cx="6019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ごじよんじゅうごふん</a:t>
            </a:r>
            <a:endParaRPr sz="4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8"/>
          <p:cNvSpPr txBox="1"/>
          <p:nvPr/>
        </p:nvSpPr>
        <p:spPr>
          <a:xfrm>
            <a:off x="1600200" y="4937482"/>
            <a:ext cx="65532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ろく</a:t>
            </a:r>
            <a:r>
              <a:rPr lang="en-US" sz="4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じ</a:t>
            </a:r>
            <a:r>
              <a:rPr lang="en-US" sz="44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じゅうご</a:t>
            </a:r>
            <a:r>
              <a:rPr lang="en-US" sz="4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ふん</a:t>
            </a:r>
            <a:r>
              <a:rPr lang="en-US" sz="44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まえ</a:t>
            </a:r>
            <a:endParaRPr sz="4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29612">
            <a:off x="9922494" y="-55322"/>
            <a:ext cx="21717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23135" y="5476400"/>
            <a:ext cx="4168042" cy="1380238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9"/>
          <p:cNvSpPr/>
          <p:nvPr/>
        </p:nvSpPr>
        <p:spPr>
          <a:xfrm>
            <a:off x="3353143" y="648896"/>
            <a:ext cx="1981200" cy="99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58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から</a:t>
            </a:r>
            <a:endParaRPr sz="4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9"/>
          <p:cNvSpPr/>
          <p:nvPr/>
        </p:nvSpPr>
        <p:spPr>
          <a:xfrm>
            <a:off x="7676935" y="577362"/>
            <a:ext cx="1981200" cy="99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58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まで</a:t>
            </a:r>
            <a:endParaRPr sz="4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9"/>
          <p:cNvSpPr/>
          <p:nvPr/>
        </p:nvSpPr>
        <p:spPr>
          <a:xfrm>
            <a:off x="1219200" y="2785436"/>
            <a:ext cx="7572375" cy="99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ベトナム</a:t>
            </a:r>
            <a:r>
              <a:rPr lang="en-US" sz="4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から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日本</a:t>
            </a:r>
            <a:r>
              <a:rPr lang="en-US" sz="4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まで</a:t>
            </a:r>
            <a:endParaRPr sz="4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9"/>
          <p:cNvSpPr/>
          <p:nvPr/>
        </p:nvSpPr>
        <p:spPr>
          <a:xfrm>
            <a:off x="1668376" y="4155526"/>
            <a:ext cx="7572375" cy="99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２時</a:t>
            </a:r>
            <a:r>
              <a:rPr lang="en-US" sz="4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から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５時</a:t>
            </a:r>
            <a:r>
              <a:rPr lang="en-US" sz="4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まで</a:t>
            </a:r>
            <a:endParaRPr sz="4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9"/>
          <p:cNvSpPr/>
          <p:nvPr/>
        </p:nvSpPr>
        <p:spPr>
          <a:xfrm>
            <a:off x="8042594" y="-20516"/>
            <a:ext cx="1207623" cy="729284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9" name="Google Shape;619;p9"/>
          <p:cNvSpPr/>
          <p:nvPr/>
        </p:nvSpPr>
        <p:spPr>
          <a:xfrm>
            <a:off x="3581400" y="152400"/>
            <a:ext cx="1371600" cy="383452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ＦＲＯＭ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0" name="Google Shape;620;p9"/>
          <p:cNvSpPr/>
          <p:nvPr/>
        </p:nvSpPr>
        <p:spPr>
          <a:xfrm>
            <a:off x="5684229" y="635267"/>
            <a:ext cx="1378568" cy="990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58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9"/>
          <p:cNvSpPr/>
          <p:nvPr/>
        </p:nvSpPr>
        <p:spPr>
          <a:xfrm>
            <a:off x="1464075" y="665836"/>
            <a:ext cx="1539182" cy="990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58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N１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9"/>
          <p:cNvSpPr/>
          <p:nvPr/>
        </p:nvSpPr>
        <p:spPr>
          <a:xfrm>
            <a:off x="457200" y="1639496"/>
            <a:ext cx="10820400" cy="990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Từ N1 đến N2 (thời gian, không gian)</a:t>
            </a:r>
            <a:endParaRPr sz="4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rgbClr val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3574</TotalTime>
  <Words>1136</Words>
  <Application>Microsoft Macintosh PowerPoint</Application>
  <PresentationFormat>Widescreen</PresentationFormat>
  <Paragraphs>376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36</vt:i4>
      </vt:variant>
    </vt:vector>
  </HeadingPairs>
  <TitlesOfParts>
    <vt:vector size="52" baseType="lpstr">
      <vt:lpstr>MS Mincho</vt:lpstr>
      <vt:lpstr>Calibri</vt:lpstr>
      <vt:lpstr>Gill Sans</vt:lpstr>
      <vt:lpstr>Arial</vt:lpstr>
      <vt:lpstr>Tahoma</vt:lpstr>
      <vt:lpstr>Century Schoolbook</vt:lpstr>
      <vt:lpstr>Twentieth Century</vt:lpstr>
      <vt:lpstr>Aharoni</vt:lpstr>
      <vt:lpstr>Trebuchet MS</vt:lpstr>
      <vt:lpstr>Noto Sans Symbols</vt:lpstr>
      <vt:lpstr>Times New Roman</vt:lpstr>
      <vt:lpstr>Gallery</vt:lpstr>
      <vt:lpstr>Integral</vt:lpstr>
      <vt:lpstr>1_Integral</vt:lpstr>
      <vt:lpstr>Office Theme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Microsoft Office User</cp:lastModifiedBy>
  <cp:revision>17</cp:revision>
  <dcterms:created xsi:type="dcterms:W3CDTF">2014-12-10T02:05:49Z</dcterms:created>
  <dcterms:modified xsi:type="dcterms:W3CDTF">2022-09-28T14:02:09Z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</Properties>
</file>