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58839-2E56-EE4C-ABE0-95D438B28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CA1C57D2-8604-4145-8213-93CFB5859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C1802861-30B8-0241-8C96-B5D40A15AE63}"/>
              </a:ext>
            </a:extLst>
          </p:cNvPr>
          <p:cNvSpPr>
            <a:spLocks noGrp="1"/>
          </p:cNvSpPr>
          <p:nvPr>
            <p:ph type="dt" sz="half" idx="10"/>
          </p:nvPr>
        </p:nvSpPr>
        <p:spPr/>
        <p:txBody>
          <a:bodyPr/>
          <a:lstStyle/>
          <a:p>
            <a:fld id="{79D46BF1-2515-3E4C-B391-8BE157E5D463}" type="datetimeFigureOut">
              <a:rPr lang="en-VN" smtClean="0"/>
              <a:t>3/26/20</a:t>
            </a:fld>
            <a:endParaRPr lang="en-VN"/>
          </a:p>
        </p:txBody>
      </p:sp>
      <p:sp>
        <p:nvSpPr>
          <p:cNvPr id="5" name="Footer Placeholder 4">
            <a:extLst>
              <a:ext uri="{FF2B5EF4-FFF2-40B4-BE49-F238E27FC236}">
                <a16:creationId xmlns:a16="http://schemas.microsoft.com/office/drawing/2014/main" id="{A044B207-3357-A648-84D4-4AFA7B57C0FC}"/>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7185CF5D-A54B-AF49-BB88-CE283F86D47A}"/>
              </a:ext>
            </a:extLst>
          </p:cNvPr>
          <p:cNvSpPr>
            <a:spLocks noGrp="1"/>
          </p:cNvSpPr>
          <p:nvPr>
            <p:ph type="sldNum" sz="quarter" idx="12"/>
          </p:nvPr>
        </p:nvSpPr>
        <p:spPr/>
        <p:txBody>
          <a:bodyPr/>
          <a:lstStyle/>
          <a:p>
            <a:fld id="{22B4CD36-A313-C147-AEF2-06A93E5D08E0}" type="slidenum">
              <a:rPr lang="en-VN" smtClean="0"/>
              <a:t>‹#›</a:t>
            </a:fld>
            <a:endParaRPr lang="en-VN"/>
          </a:p>
        </p:txBody>
      </p:sp>
    </p:spTree>
    <p:extLst>
      <p:ext uri="{BB962C8B-B14F-4D97-AF65-F5344CB8AC3E}">
        <p14:creationId xmlns:p14="http://schemas.microsoft.com/office/powerpoint/2010/main" val="2119216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13E20-C6EA-6140-80E5-FE216038A70C}"/>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7EF18EE0-90C8-4845-94F9-51BCC9F50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982E25E6-AA2B-3046-B9E4-0CF22719C364}"/>
              </a:ext>
            </a:extLst>
          </p:cNvPr>
          <p:cNvSpPr>
            <a:spLocks noGrp="1"/>
          </p:cNvSpPr>
          <p:nvPr>
            <p:ph type="dt" sz="half" idx="10"/>
          </p:nvPr>
        </p:nvSpPr>
        <p:spPr/>
        <p:txBody>
          <a:bodyPr/>
          <a:lstStyle/>
          <a:p>
            <a:fld id="{79D46BF1-2515-3E4C-B391-8BE157E5D463}" type="datetimeFigureOut">
              <a:rPr lang="en-VN" smtClean="0"/>
              <a:t>3/26/20</a:t>
            </a:fld>
            <a:endParaRPr lang="en-VN"/>
          </a:p>
        </p:txBody>
      </p:sp>
      <p:sp>
        <p:nvSpPr>
          <p:cNvPr id="5" name="Footer Placeholder 4">
            <a:extLst>
              <a:ext uri="{FF2B5EF4-FFF2-40B4-BE49-F238E27FC236}">
                <a16:creationId xmlns:a16="http://schemas.microsoft.com/office/drawing/2014/main" id="{A00956D9-5A07-3440-849D-885F1942F5B7}"/>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58CE6C91-B0F0-5144-A18C-77901A3AA550}"/>
              </a:ext>
            </a:extLst>
          </p:cNvPr>
          <p:cNvSpPr>
            <a:spLocks noGrp="1"/>
          </p:cNvSpPr>
          <p:nvPr>
            <p:ph type="sldNum" sz="quarter" idx="12"/>
          </p:nvPr>
        </p:nvSpPr>
        <p:spPr/>
        <p:txBody>
          <a:bodyPr/>
          <a:lstStyle/>
          <a:p>
            <a:fld id="{22B4CD36-A313-C147-AEF2-06A93E5D08E0}" type="slidenum">
              <a:rPr lang="en-VN" smtClean="0"/>
              <a:t>‹#›</a:t>
            </a:fld>
            <a:endParaRPr lang="en-VN"/>
          </a:p>
        </p:txBody>
      </p:sp>
    </p:spTree>
    <p:extLst>
      <p:ext uri="{BB962C8B-B14F-4D97-AF65-F5344CB8AC3E}">
        <p14:creationId xmlns:p14="http://schemas.microsoft.com/office/powerpoint/2010/main" val="5017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656124-AF47-9A45-84E6-E0F8D94399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26A1D169-5C3D-CE45-A8F4-15DBFC23D8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329E3474-13FE-0D4E-89AC-76B78512C4C0}"/>
              </a:ext>
            </a:extLst>
          </p:cNvPr>
          <p:cNvSpPr>
            <a:spLocks noGrp="1"/>
          </p:cNvSpPr>
          <p:nvPr>
            <p:ph type="dt" sz="half" idx="10"/>
          </p:nvPr>
        </p:nvSpPr>
        <p:spPr/>
        <p:txBody>
          <a:bodyPr/>
          <a:lstStyle/>
          <a:p>
            <a:fld id="{79D46BF1-2515-3E4C-B391-8BE157E5D463}" type="datetimeFigureOut">
              <a:rPr lang="en-VN" smtClean="0"/>
              <a:t>3/26/20</a:t>
            </a:fld>
            <a:endParaRPr lang="en-VN"/>
          </a:p>
        </p:txBody>
      </p:sp>
      <p:sp>
        <p:nvSpPr>
          <p:cNvPr id="5" name="Footer Placeholder 4">
            <a:extLst>
              <a:ext uri="{FF2B5EF4-FFF2-40B4-BE49-F238E27FC236}">
                <a16:creationId xmlns:a16="http://schemas.microsoft.com/office/drawing/2014/main" id="{909ABD71-5F65-B241-910A-08B37D2A41B3}"/>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2000E9F2-D30D-9B46-A4AF-1A3FDE46E4ED}"/>
              </a:ext>
            </a:extLst>
          </p:cNvPr>
          <p:cNvSpPr>
            <a:spLocks noGrp="1"/>
          </p:cNvSpPr>
          <p:nvPr>
            <p:ph type="sldNum" sz="quarter" idx="12"/>
          </p:nvPr>
        </p:nvSpPr>
        <p:spPr/>
        <p:txBody>
          <a:bodyPr/>
          <a:lstStyle/>
          <a:p>
            <a:fld id="{22B4CD36-A313-C147-AEF2-06A93E5D08E0}" type="slidenum">
              <a:rPr lang="en-VN" smtClean="0"/>
              <a:t>‹#›</a:t>
            </a:fld>
            <a:endParaRPr lang="en-VN"/>
          </a:p>
        </p:txBody>
      </p:sp>
    </p:spTree>
    <p:extLst>
      <p:ext uri="{BB962C8B-B14F-4D97-AF65-F5344CB8AC3E}">
        <p14:creationId xmlns:p14="http://schemas.microsoft.com/office/powerpoint/2010/main" val="24831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1F05-4264-FE45-8CF8-C6C98B1991FD}"/>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0FA724B1-484C-574B-A3FE-702663031C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67CCDEDD-05A9-5E48-AD3C-EB4882779118}"/>
              </a:ext>
            </a:extLst>
          </p:cNvPr>
          <p:cNvSpPr>
            <a:spLocks noGrp="1"/>
          </p:cNvSpPr>
          <p:nvPr>
            <p:ph type="dt" sz="half" idx="10"/>
          </p:nvPr>
        </p:nvSpPr>
        <p:spPr/>
        <p:txBody>
          <a:bodyPr/>
          <a:lstStyle/>
          <a:p>
            <a:fld id="{79D46BF1-2515-3E4C-B391-8BE157E5D463}" type="datetimeFigureOut">
              <a:rPr lang="en-VN" smtClean="0"/>
              <a:t>3/26/20</a:t>
            </a:fld>
            <a:endParaRPr lang="en-VN"/>
          </a:p>
        </p:txBody>
      </p:sp>
      <p:sp>
        <p:nvSpPr>
          <p:cNvPr id="5" name="Footer Placeholder 4">
            <a:extLst>
              <a:ext uri="{FF2B5EF4-FFF2-40B4-BE49-F238E27FC236}">
                <a16:creationId xmlns:a16="http://schemas.microsoft.com/office/drawing/2014/main" id="{9D60C71F-F413-2342-A453-81929A08FC14}"/>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7A6F50FF-B912-1A43-A8E0-6EBDC1B308B8}"/>
              </a:ext>
            </a:extLst>
          </p:cNvPr>
          <p:cNvSpPr>
            <a:spLocks noGrp="1"/>
          </p:cNvSpPr>
          <p:nvPr>
            <p:ph type="sldNum" sz="quarter" idx="12"/>
          </p:nvPr>
        </p:nvSpPr>
        <p:spPr/>
        <p:txBody>
          <a:bodyPr/>
          <a:lstStyle/>
          <a:p>
            <a:fld id="{22B4CD36-A313-C147-AEF2-06A93E5D08E0}" type="slidenum">
              <a:rPr lang="en-VN" smtClean="0"/>
              <a:t>‹#›</a:t>
            </a:fld>
            <a:endParaRPr lang="en-VN"/>
          </a:p>
        </p:txBody>
      </p:sp>
    </p:spTree>
    <p:extLst>
      <p:ext uri="{BB962C8B-B14F-4D97-AF65-F5344CB8AC3E}">
        <p14:creationId xmlns:p14="http://schemas.microsoft.com/office/powerpoint/2010/main" val="87949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8FBD1-3E98-6344-B1B5-52424B2496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2750F556-2EA1-BC43-A9F4-B293830F0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943DB6-4FBC-C449-A5C9-4366FEDBFCAD}"/>
              </a:ext>
            </a:extLst>
          </p:cNvPr>
          <p:cNvSpPr>
            <a:spLocks noGrp="1"/>
          </p:cNvSpPr>
          <p:nvPr>
            <p:ph type="dt" sz="half" idx="10"/>
          </p:nvPr>
        </p:nvSpPr>
        <p:spPr/>
        <p:txBody>
          <a:bodyPr/>
          <a:lstStyle/>
          <a:p>
            <a:fld id="{79D46BF1-2515-3E4C-B391-8BE157E5D463}" type="datetimeFigureOut">
              <a:rPr lang="en-VN" smtClean="0"/>
              <a:t>3/26/20</a:t>
            </a:fld>
            <a:endParaRPr lang="en-VN"/>
          </a:p>
        </p:txBody>
      </p:sp>
      <p:sp>
        <p:nvSpPr>
          <p:cNvPr id="5" name="Footer Placeholder 4">
            <a:extLst>
              <a:ext uri="{FF2B5EF4-FFF2-40B4-BE49-F238E27FC236}">
                <a16:creationId xmlns:a16="http://schemas.microsoft.com/office/drawing/2014/main" id="{C123D2CD-C361-5441-9320-6D959A029DBE}"/>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8067E26E-EDBE-8C4C-80DB-A35ED0353823}"/>
              </a:ext>
            </a:extLst>
          </p:cNvPr>
          <p:cNvSpPr>
            <a:spLocks noGrp="1"/>
          </p:cNvSpPr>
          <p:nvPr>
            <p:ph type="sldNum" sz="quarter" idx="12"/>
          </p:nvPr>
        </p:nvSpPr>
        <p:spPr/>
        <p:txBody>
          <a:bodyPr/>
          <a:lstStyle/>
          <a:p>
            <a:fld id="{22B4CD36-A313-C147-AEF2-06A93E5D08E0}" type="slidenum">
              <a:rPr lang="en-VN" smtClean="0"/>
              <a:t>‹#›</a:t>
            </a:fld>
            <a:endParaRPr lang="en-VN"/>
          </a:p>
        </p:txBody>
      </p:sp>
    </p:spTree>
    <p:extLst>
      <p:ext uri="{BB962C8B-B14F-4D97-AF65-F5344CB8AC3E}">
        <p14:creationId xmlns:p14="http://schemas.microsoft.com/office/powerpoint/2010/main" val="3795600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4DCE8-23B5-A94D-AAA5-4126D156DD64}"/>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EA054EBA-D7AF-8847-B017-4F5EC76294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C24250BB-E591-E54F-91C8-47467913DD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6148D5A7-B964-F44A-96F3-D0B2A5E27230}"/>
              </a:ext>
            </a:extLst>
          </p:cNvPr>
          <p:cNvSpPr>
            <a:spLocks noGrp="1"/>
          </p:cNvSpPr>
          <p:nvPr>
            <p:ph type="dt" sz="half" idx="10"/>
          </p:nvPr>
        </p:nvSpPr>
        <p:spPr/>
        <p:txBody>
          <a:bodyPr/>
          <a:lstStyle/>
          <a:p>
            <a:fld id="{79D46BF1-2515-3E4C-B391-8BE157E5D463}" type="datetimeFigureOut">
              <a:rPr lang="en-VN" smtClean="0"/>
              <a:t>3/26/20</a:t>
            </a:fld>
            <a:endParaRPr lang="en-VN"/>
          </a:p>
        </p:txBody>
      </p:sp>
      <p:sp>
        <p:nvSpPr>
          <p:cNvPr id="6" name="Footer Placeholder 5">
            <a:extLst>
              <a:ext uri="{FF2B5EF4-FFF2-40B4-BE49-F238E27FC236}">
                <a16:creationId xmlns:a16="http://schemas.microsoft.com/office/drawing/2014/main" id="{97313509-4C56-F340-9576-934739E19C5E}"/>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7E89F232-45C2-F644-A926-D8922FE93067}"/>
              </a:ext>
            </a:extLst>
          </p:cNvPr>
          <p:cNvSpPr>
            <a:spLocks noGrp="1"/>
          </p:cNvSpPr>
          <p:nvPr>
            <p:ph type="sldNum" sz="quarter" idx="12"/>
          </p:nvPr>
        </p:nvSpPr>
        <p:spPr/>
        <p:txBody>
          <a:bodyPr/>
          <a:lstStyle/>
          <a:p>
            <a:fld id="{22B4CD36-A313-C147-AEF2-06A93E5D08E0}" type="slidenum">
              <a:rPr lang="en-VN" smtClean="0"/>
              <a:t>‹#›</a:t>
            </a:fld>
            <a:endParaRPr lang="en-VN"/>
          </a:p>
        </p:txBody>
      </p:sp>
    </p:spTree>
    <p:extLst>
      <p:ext uri="{BB962C8B-B14F-4D97-AF65-F5344CB8AC3E}">
        <p14:creationId xmlns:p14="http://schemas.microsoft.com/office/powerpoint/2010/main" val="2986830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8F450-6D05-CB4F-95C7-E61E2402F5F1}"/>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E40BEFAA-C72B-DE49-A6FD-42E27AE1A7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F506BC-D480-2C4B-8046-438EC2B190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612000BD-AD75-F641-BF2D-AAD050218C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32B4AE-44B9-D140-B1D0-F408395F91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D42BE3AD-C761-3842-B02C-EC79104CCB33}"/>
              </a:ext>
            </a:extLst>
          </p:cNvPr>
          <p:cNvSpPr>
            <a:spLocks noGrp="1"/>
          </p:cNvSpPr>
          <p:nvPr>
            <p:ph type="dt" sz="half" idx="10"/>
          </p:nvPr>
        </p:nvSpPr>
        <p:spPr/>
        <p:txBody>
          <a:bodyPr/>
          <a:lstStyle/>
          <a:p>
            <a:fld id="{79D46BF1-2515-3E4C-B391-8BE157E5D463}" type="datetimeFigureOut">
              <a:rPr lang="en-VN" smtClean="0"/>
              <a:t>3/26/20</a:t>
            </a:fld>
            <a:endParaRPr lang="en-VN"/>
          </a:p>
        </p:txBody>
      </p:sp>
      <p:sp>
        <p:nvSpPr>
          <p:cNvPr id="8" name="Footer Placeholder 7">
            <a:extLst>
              <a:ext uri="{FF2B5EF4-FFF2-40B4-BE49-F238E27FC236}">
                <a16:creationId xmlns:a16="http://schemas.microsoft.com/office/drawing/2014/main" id="{5F7BFF0D-1AB9-8447-90A1-93280BC8A1BA}"/>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3BAB666B-F920-D945-BD09-1339099C8C6E}"/>
              </a:ext>
            </a:extLst>
          </p:cNvPr>
          <p:cNvSpPr>
            <a:spLocks noGrp="1"/>
          </p:cNvSpPr>
          <p:nvPr>
            <p:ph type="sldNum" sz="quarter" idx="12"/>
          </p:nvPr>
        </p:nvSpPr>
        <p:spPr/>
        <p:txBody>
          <a:bodyPr/>
          <a:lstStyle/>
          <a:p>
            <a:fld id="{22B4CD36-A313-C147-AEF2-06A93E5D08E0}" type="slidenum">
              <a:rPr lang="en-VN" smtClean="0"/>
              <a:t>‹#›</a:t>
            </a:fld>
            <a:endParaRPr lang="en-VN"/>
          </a:p>
        </p:txBody>
      </p:sp>
    </p:spTree>
    <p:extLst>
      <p:ext uri="{BB962C8B-B14F-4D97-AF65-F5344CB8AC3E}">
        <p14:creationId xmlns:p14="http://schemas.microsoft.com/office/powerpoint/2010/main" val="1206314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B3CE-CE2D-854A-8696-9EC3CAFACC05}"/>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D31AF447-0AB4-0F4E-A2BB-291B3C178CD0}"/>
              </a:ext>
            </a:extLst>
          </p:cNvPr>
          <p:cNvSpPr>
            <a:spLocks noGrp="1"/>
          </p:cNvSpPr>
          <p:nvPr>
            <p:ph type="dt" sz="half" idx="10"/>
          </p:nvPr>
        </p:nvSpPr>
        <p:spPr/>
        <p:txBody>
          <a:bodyPr/>
          <a:lstStyle/>
          <a:p>
            <a:fld id="{79D46BF1-2515-3E4C-B391-8BE157E5D463}" type="datetimeFigureOut">
              <a:rPr lang="en-VN" smtClean="0"/>
              <a:t>3/26/20</a:t>
            </a:fld>
            <a:endParaRPr lang="en-VN"/>
          </a:p>
        </p:txBody>
      </p:sp>
      <p:sp>
        <p:nvSpPr>
          <p:cNvPr id="4" name="Footer Placeholder 3">
            <a:extLst>
              <a:ext uri="{FF2B5EF4-FFF2-40B4-BE49-F238E27FC236}">
                <a16:creationId xmlns:a16="http://schemas.microsoft.com/office/drawing/2014/main" id="{FC2AF9FF-4D76-BC42-BE87-322247062AF6}"/>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EA636C61-CE7F-8749-8F58-4266795C7296}"/>
              </a:ext>
            </a:extLst>
          </p:cNvPr>
          <p:cNvSpPr>
            <a:spLocks noGrp="1"/>
          </p:cNvSpPr>
          <p:nvPr>
            <p:ph type="sldNum" sz="quarter" idx="12"/>
          </p:nvPr>
        </p:nvSpPr>
        <p:spPr/>
        <p:txBody>
          <a:bodyPr/>
          <a:lstStyle/>
          <a:p>
            <a:fld id="{22B4CD36-A313-C147-AEF2-06A93E5D08E0}" type="slidenum">
              <a:rPr lang="en-VN" smtClean="0"/>
              <a:t>‹#›</a:t>
            </a:fld>
            <a:endParaRPr lang="en-VN"/>
          </a:p>
        </p:txBody>
      </p:sp>
    </p:spTree>
    <p:extLst>
      <p:ext uri="{BB962C8B-B14F-4D97-AF65-F5344CB8AC3E}">
        <p14:creationId xmlns:p14="http://schemas.microsoft.com/office/powerpoint/2010/main" val="2968022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8EBA82-7DDA-524D-9C29-D59DAFAC85BD}"/>
              </a:ext>
            </a:extLst>
          </p:cNvPr>
          <p:cNvSpPr>
            <a:spLocks noGrp="1"/>
          </p:cNvSpPr>
          <p:nvPr>
            <p:ph type="dt" sz="half" idx="10"/>
          </p:nvPr>
        </p:nvSpPr>
        <p:spPr/>
        <p:txBody>
          <a:bodyPr/>
          <a:lstStyle/>
          <a:p>
            <a:fld id="{79D46BF1-2515-3E4C-B391-8BE157E5D463}" type="datetimeFigureOut">
              <a:rPr lang="en-VN" smtClean="0"/>
              <a:t>3/26/20</a:t>
            </a:fld>
            <a:endParaRPr lang="en-VN"/>
          </a:p>
        </p:txBody>
      </p:sp>
      <p:sp>
        <p:nvSpPr>
          <p:cNvPr id="3" name="Footer Placeholder 2">
            <a:extLst>
              <a:ext uri="{FF2B5EF4-FFF2-40B4-BE49-F238E27FC236}">
                <a16:creationId xmlns:a16="http://schemas.microsoft.com/office/drawing/2014/main" id="{F5FE80DD-A527-0843-90B2-55E92D961061}"/>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A9F37774-06FD-DB49-8139-E087EF602ED7}"/>
              </a:ext>
            </a:extLst>
          </p:cNvPr>
          <p:cNvSpPr>
            <a:spLocks noGrp="1"/>
          </p:cNvSpPr>
          <p:nvPr>
            <p:ph type="sldNum" sz="quarter" idx="12"/>
          </p:nvPr>
        </p:nvSpPr>
        <p:spPr/>
        <p:txBody>
          <a:bodyPr/>
          <a:lstStyle/>
          <a:p>
            <a:fld id="{22B4CD36-A313-C147-AEF2-06A93E5D08E0}" type="slidenum">
              <a:rPr lang="en-VN" smtClean="0"/>
              <a:t>‹#›</a:t>
            </a:fld>
            <a:endParaRPr lang="en-VN"/>
          </a:p>
        </p:txBody>
      </p:sp>
    </p:spTree>
    <p:extLst>
      <p:ext uri="{BB962C8B-B14F-4D97-AF65-F5344CB8AC3E}">
        <p14:creationId xmlns:p14="http://schemas.microsoft.com/office/powerpoint/2010/main" val="207297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1916-CF29-F942-BDFF-CB7B784308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5DF1960A-4223-8449-8D6D-209ADDFDD5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AAAF60CB-9E96-9A4D-B25A-A7076E3755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BD824-2504-F644-B47C-EAD3912B8E38}"/>
              </a:ext>
            </a:extLst>
          </p:cNvPr>
          <p:cNvSpPr>
            <a:spLocks noGrp="1"/>
          </p:cNvSpPr>
          <p:nvPr>
            <p:ph type="dt" sz="half" idx="10"/>
          </p:nvPr>
        </p:nvSpPr>
        <p:spPr/>
        <p:txBody>
          <a:bodyPr/>
          <a:lstStyle/>
          <a:p>
            <a:fld id="{79D46BF1-2515-3E4C-B391-8BE157E5D463}" type="datetimeFigureOut">
              <a:rPr lang="en-VN" smtClean="0"/>
              <a:t>3/26/20</a:t>
            </a:fld>
            <a:endParaRPr lang="en-VN"/>
          </a:p>
        </p:txBody>
      </p:sp>
      <p:sp>
        <p:nvSpPr>
          <p:cNvPr id="6" name="Footer Placeholder 5">
            <a:extLst>
              <a:ext uri="{FF2B5EF4-FFF2-40B4-BE49-F238E27FC236}">
                <a16:creationId xmlns:a16="http://schemas.microsoft.com/office/drawing/2014/main" id="{61B0D177-7AFD-E947-9D6E-3A6973C643AC}"/>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9A49793D-C6FD-2E4F-A6F0-7B5D7994DB00}"/>
              </a:ext>
            </a:extLst>
          </p:cNvPr>
          <p:cNvSpPr>
            <a:spLocks noGrp="1"/>
          </p:cNvSpPr>
          <p:nvPr>
            <p:ph type="sldNum" sz="quarter" idx="12"/>
          </p:nvPr>
        </p:nvSpPr>
        <p:spPr/>
        <p:txBody>
          <a:bodyPr/>
          <a:lstStyle/>
          <a:p>
            <a:fld id="{22B4CD36-A313-C147-AEF2-06A93E5D08E0}" type="slidenum">
              <a:rPr lang="en-VN" smtClean="0"/>
              <a:t>‹#›</a:t>
            </a:fld>
            <a:endParaRPr lang="en-VN"/>
          </a:p>
        </p:txBody>
      </p:sp>
    </p:spTree>
    <p:extLst>
      <p:ext uri="{BB962C8B-B14F-4D97-AF65-F5344CB8AC3E}">
        <p14:creationId xmlns:p14="http://schemas.microsoft.com/office/powerpoint/2010/main" val="4242418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468-75B2-8B4C-B62E-71D85A4137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24E611B4-1E3E-104A-92D6-ACDDE42918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C2FCB514-4FD2-DE4E-8FA9-95229DF081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D8596B-87E2-3E43-ACDF-727BFE13F778}"/>
              </a:ext>
            </a:extLst>
          </p:cNvPr>
          <p:cNvSpPr>
            <a:spLocks noGrp="1"/>
          </p:cNvSpPr>
          <p:nvPr>
            <p:ph type="dt" sz="half" idx="10"/>
          </p:nvPr>
        </p:nvSpPr>
        <p:spPr/>
        <p:txBody>
          <a:bodyPr/>
          <a:lstStyle/>
          <a:p>
            <a:fld id="{79D46BF1-2515-3E4C-B391-8BE157E5D463}" type="datetimeFigureOut">
              <a:rPr lang="en-VN" smtClean="0"/>
              <a:t>3/26/20</a:t>
            </a:fld>
            <a:endParaRPr lang="en-VN"/>
          </a:p>
        </p:txBody>
      </p:sp>
      <p:sp>
        <p:nvSpPr>
          <p:cNvPr id="6" name="Footer Placeholder 5">
            <a:extLst>
              <a:ext uri="{FF2B5EF4-FFF2-40B4-BE49-F238E27FC236}">
                <a16:creationId xmlns:a16="http://schemas.microsoft.com/office/drawing/2014/main" id="{7230E8E2-03FA-D342-8861-4AA8C89714FD}"/>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40579F79-4779-DD46-9DB2-294976592B15}"/>
              </a:ext>
            </a:extLst>
          </p:cNvPr>
          <p:cNvSpPr>
            <a:spLocks noGrp="1"/>
          </p:cNvSpPr>
          <p:nvPr>
            <p:ph type="sldNum" sz="quarter" idx="12"/>
          </p:nvPr>
        </p:nvSpPr>
        <p:spPr/>
        <p:txBody>
          <a:bodyPr/>
          <a:lstStyle/>
          <a:p>
            <a:fld id="{22B4CD36-A313-C147-AEF2-06A93E5D08E0}" type="slidenum">
              <a:rPr lang="en-VN" smtClean="0"/>
              <a:t>‹#›</a:t>
            </a:fld>
            <a:endParaRPr lang="en-VN"/>
          </a:p>
        </p:txBody>
      </p:sp>
    </p:spTree>
    <p:extLst>
      <p:ext uri="{BB962C8B-B14F-4D97-AF65-F5344CB8AC3E}">
        <p14:creationId xmlns:p14="http://schemas.microsoft.com/office/powerpoint/2010/main" val="832768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0B15E2-3F08-8549-81A2-182C4C3385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0FD8D72D-3D56-9F43-AB7E-6160C8D315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9A485AA1-5882-844A-8061-9B235CC717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D46BF1-2515-3E4C-B391-8BE157E5D463}" type="datetimeFigureOut">
              <a:rPr lang="en-VN" smtClean="0"/>
              <a:t>3/26/20</a:t>
            </a:fld>
            <a:endParaRPr lang="en-VN"/>
          </a:p>
        </p:txBody>
      </p:sp>
      <p:sp>
        <p:nvSpPr>
          <p:cNvPr id="5" name="Footer Placeholder 4">
            <a:extLst>
              <a:ext uri="{FF2B5EF4-FFF2-40B4-BE49-F238E27FC236}">
                <a16:creationId xmlns:a16="http://schemas.microsoft.com/office/drawing/2014/main" id="{42BAA160-88EE-6542-9BF3-B0585C582A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77B939E1-F52A-CB45-96D5-EEBE8B0A61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B4CD36-A313-C147-AEF2-06A93E5D08E0}" type="slidenum">
              <a:rPr lang="en-VN" smtClean="0"/>
              <a:t>‹#›</a:t>
            </a:fld>
            <a:endParaRPr lang="en-VN"/>
          </a:p>
        </p:txBody>
      </p:sp>
    </p:spTree>
    <p:extLst>
      <p:ext uri="{BB962C8B-B14F-4D97-AF65-F5344CB8AC3E}">
        <p14:creationId xmlns:p14="http://schemas.microsoft.com/office/powerpoint/2010/main" val="3806827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C7C867-E9C9-284A-BFDC-E61B833FAF5C}"/>
              </a:ext>
            </a:extLst>
          </p:cNvPr>
          <p:cNvSpPr/>
          <p:nvPr/>
        </p:nvSpPr>
        <p:spPr>
          <a:xfrm>
            <a:off x="3436467" y="1997839"/>
            <a:ext cx="5319065" cy="2862322"/>
          </a:xfrm>
          <a:prstGeom prst="rect">
            <a:avLst/>
          </a:prstGeom>
        </p:spPr>
        <p:txBody>
          <a:bodyPr wrap="square">
            <a:spAutoFit/>
          </a:bodyPr>
          <a:lstStyle/>
          <a:p>
            <a:pPr algn="ctr"/>
            <a:r>
              <a:rPr lang="en-US" sz="6000" dirty="0"/>
              <a:t>Thinking ahead </a:t>
            </a:r>
          </a:p>
          <a:p>
            <a:pPr algn="ctr"/>
            <a:r>
              <a:rPr lang="en-US" sz="6000" dirty="0"/>
              <a:t>Communicating</a:t>
            </a:r>
          </a:p>
          <a:p>
            <a:pPr algn="ctr"/>
            <a:r>
              <a:rPr lang="en-US" sz="6000" dirty="0"/>
              <a:t>Evaluation </a:t>
            </a:r>
          </a:p>
        </p:txBody>
      </p:sp>
    </p:spTree>
    <p:extLst>
      <p:ext uri="{BB962C8B-B14F-4D97-AF65-F5344CB8AC3E}">
        <p14:creationId xmlns:p14="http://schemas.microsoft.com/office/powerpoint/2010/main" val="467479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93C6-749C-5945-972D-E98223EB8476}"/>
              </a:ext>
            </a:extLst>
          </p:cNvPr>
          <p:cNvSpPr>
            <a:spLocks noGrp="1"/>
          </p:cNvSpPr>
          <p:nvPr>
            <p:ph type="title"/>
          </p:nvPr>
        </p:nvSpPr>
        <p:spPr/>
        <p:txBody>
          <a:bodyPr/>
          <a:lstStyle/>
          <a:p>
            <a:r>
              <a:rPr lang="en-VN" dirty="0"/>
              <a:t>Thinking ahead</a:t>
            </a:r>
          </a:p>
        </p:txBody>
      </p:sp>
      <p:sp>
        <p:nvSpPr>
          <p:cNvPr id="3" name="Content Placeholder 2">
            <a:extLst>
              <a:ext uri="{FF2B5EF4-FFF2-40B4-BE49-F238E27FC236}">
                <a16:creationId xmlns:a16="http://schemas.microsoft.com/office/drawing/2014/main" id="{63068BFD-94FB-9A40-85CE-56184CC8FA67}"/>
              </a:ext>
            </a:extLst>
          </p:cNvPr>
          <p:cNvSpPr>
            <a:spLocks noGrp="1"/>
          </p:cNvSpPr>
          <p:nvPr>
            <p:ph idx="1"/>
          </p:nvPr>
        </p:nvSpPr>
        <p:spPr/>
        <p:txBody>
          <a:bodyPr/>
          <a:lstStyle/>
          <a:p>
            <a:pPr algn="just">
              <a:lnSpc>
                <a:spcPct val="150000"/>
              </a:lnSpc>
            </a:pPr>
            <a:r>
              <a:rPr lang="en-US" dirty="0"/>
              <a:t>The value of project planning is to provide the opportunity and motivation, simply to get people to think ahead about the project that they are undertaking. </a:t>
            </a:r>
          </a:p>
          <a:p>
            <a:pPr algn="just">
              <a:lnSpc>
                <a:spcPct val="150000"/>
              </a:lnSpc>
            </a:pPr>
            <a:r>
              <a:rPr lang="en-US" dirty="0"/>
              <a:t>This process tends to reveal problems, which helps to find solutions at early stages of a project. </a:t>
            </a:r>
          </a:p>
          <a:p>
            <a:endParaRPr lang="en-VN" dirty="0"/>
          </a:p>
        </p:txBody>
      </p:sp>
    </p:spTree>
    <p:extLst>
      <p:ext uri="{BB962C8B-B14F-4D97-AF65-F5344CB8AC3E}">
        <p14:creationId xmlns:p14="http://schemas.microsoft.com/office/powerpoint/2010/main" val="2856858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EB6F-972E-2C4F-B5A4-8DC23BEA1C63}"/>
              </a:ext>
            </a:extLst>
          </p:cNvPr>
          <p:cNvSpPr>
            <a:spLocks noGrp="1"/>
          </p:cNvSpPr>
          <p:nvPr>
            <p:ph type="title"/>
          </p:nvPr>
        </p:nvSpPr>
        <p:spPr/>
        <p:txBody>
          <a:bodyPr/>
          <a:lstStyle/>
          <a:p>
            <a:r>
              <a:rPr lang="en-VN" dirty="0"/>
              <a:t>Communicating</a:t>
            </a:r>
          </a:p>
        </p:txBody>
      </p:sp>
      <p:sp>
        <p:nvSpPr>
          <p:cNvPr id="3" name="Content Placeholder 2">
            <a:extLst>
              <a:ext uri="{FF2B5EF4-FFF2-40B4-BE49-F238E27FC236}">
                <a16:creationId xmlns:a16="http://schemas.microsoft.com/office/drawing/2014/main" id="{2D30197B-AC0A-6445-BB54-9BAED85317CF}"/>
              </a:ext>
            </a:extLst>
          </p:cNvPr>
          <p:cNvSpPr>
            <a:spLocks noGrp="1"/>
          </p:cNvSpPr>
          <p:nvPr>
            <p:ph idx="1"/>
          </p:nvPr>
        </p:nvSpPr>
        <p:spPr/>
        <p:txBody>
          <a:bodyPr/>
          <a:lstStyle/>
          <a:p>
            <a:pPr marL="0" indent="0" algn="just">
              <a:lnSpc>
                <a:spcPct val="150000"/>
              </a:lnSpc>
              <a:buNone/>
            </a:pPr>
            <a:r>
              <a:rPr lang="en-US" dirty="0"/>
              <a:t>Deals with producing, issuing and transmitting reports/documents, and with holding occasional meetings among the project participants so that the proposed timing, method and strategy are made available and understood. In essence, the collaboration of the various participants in a project is measured by how effectively the communication channels were managed. </a:t>
            </a:r>
          </a:p>
          <a:p>
            <a:pPr marL="0" indent="0">
              <a:buNone/>
            </a:pPr>
            <a:endParaRPr lang="en-VN" dirty="0"/>
          </a:p>
        </p:txBody>
      </p:sp>
    </p:spTree>
    <p:extLst>
      <p:ext uri="{BB962C8B-B14F-4D97-AF65-F5344CB8AC3E}">
        <p14:creationId xmlns:p14="http://schemas.microsoft.com/office/powerpoint/2010/main" val="3087430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A830A-BB0A-1048-A2FC-C3F4B21437C4}"/>
              </a:ext>
            </a:extLst>
          </p:cNvPr>
          <p:cNvSpPr>
            <a:spLocks noGrp="1"/>
          </p:cNvSpPr>
          <p:nvPr>
            <p:ph type="title"/>
          </p:nvPr>
        </p:nvSpPr>
        <p:spPr/>
        <p:txBody>
          <a:bodyPr/>
          <a:lstStyle/>
          <a:p>
            <a:r>
              <a:rPr lang="en-VN" dirty="0"/>
              <a:t>Evaluation</a:t>
            </a:r>
          </a:p>
        </p:txBody>
      </p:sp>
      <p:sp>
        <p:nvSpPr>
          <p:cNvPr id="3" name="Content Placeholder 2">
            <a:extLst>
              <a:ext uri="{FF2B5EF4-FFF2-40B4-BE49-F238E27FC236}">
                <a16:creationId xmlns:a16="http://schemas.microsoft.com/office/drawing/2014/main" id="{CB325BA5-92EA-4348-A0E0-8FADD2ACC9FC}"/>
              </a:ext>
            </a:extLst>
          </p:cNvPr>
          <p:cNvSpPr>
            <a:spLocks noGrp="1"/>
          </p:cNvSpPr>
          <p:nvPr>
            <p:ph idx="1"/>
          </p:nvPr>
        </p:nvSpPr>
        <p:spPr/>
        <p:txBody>
          <a:bodyPr>
            <a:normAutofit lnSpcReduction="10000"/>
          </a:bodyPr>
          <a:lstStyle/>
          <a:p>
            <a:pPr marL="0" indent="0" algn="just">
              <a:lnSpc>
                <a:spcPct val="150000"/>
              </a:lnSpc>
              <a:buNone/>
            </a:pPr>
            <a:r>
              <a:rPr lang="en-US" dirty="0"/>
              <a:t>Evaluation of the outcomes are critical to improve current practices. Communicating and feeding back information and messages to the project team is also essential to the achievement of the project goals by all the participants. Thus, the effectiveness of the project manager to communicate with, evaluate, and feedback to the rest of the project team during each stage of the life cycle determines how efficiently the project’s goals will be achieved. </a:t>
            </a:r>
          </a:p>
        </p:txBody>
      </p:sp>
    </p:spTree>
    <p:extLst>
      <p:ext uri="{BB962C8B-B14F-4D97-AF65-F5344CB8AC3E}">
        <p14:creationId xmlns:p14="http://schemas.microsoft.com/office/powerpoint/2010/main" val="2007591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826B-4461-1F40-8081-91D6FA89FA79}"/>
              </a:ext>
            </a:extLst>
          </p:cNvPr>
          <p:cNvSpPr>
            <a:spLocks noGrp="1"/>
          </p:cNvSpPr>
          <p:nvPr>
            <p:ph type="title"/>
          </p:nvPr>
        </p:nvSpPr>
        <p:spPr/>
        <p:txBody>
          <a:bodyPr/>
          <a:lstStyle/>
          <a:p>
            <a:r>
              <a:rPr lang="en-GB" dirty="0"/>
              <a:t>How could the use of DSDM overcome these problems?</a:t>
            </a:r>
            <a:r>
              <a:rPr lang="en-VN" dirty="0">
                <a:effectLst/>
              </a:rPr>
              <a:t> </a:t>
            </a:r>
            <a:endParaRPr lang="en-VN" dirty="0"/>
          </a:p>
        </p:txBody>
      </p:sp>
      <p:sp>
        <p:nvSpPr>
          <p:cNvPr id="3" name="Content Placeholder 2">
            <a:extLst>
              <a:ext uri="{FF2B5EF4-FFF2-40B4-BE49-F238E27FC236}">
                <a16:creationId xmlns:a16="http://schemas.microsoft.com/office/drawing/2014/main" id="{4162F549-9FDF-7D4C-A158-46445204C956}"/>
              </a:ext>
            </a:extLst>
          </p:cNvPr>
          <p:cNvSpPr>
            <a:spLocks noGrp="1"/>
          </p:cNvSpPr>
          <p:nvPr>
            <p:ph idx="1"/>
          </p:nvPr>
        </p:nvSpPr>
        <p:spPr/>
        <p:txBody>
          <a:bodyPr/>
          <a:lstStyle/>
          <a:p>
            <a:pPr algn="just"/>
            <a:r>
              <a:rPr lang="en-US" b="1" dirty="0"/>
              <a:t>Failure to meet the purpose / solve the problem it was designed for</a:t>
            </a:r>
            <a:r>
              <a:rPr lang="en-US" dirty="0"/>
              <a:t> - DSDM allows for user testing all through the development process, thus allowing developers to get prompt feedback on the usability and suitability of the product.</a:t>
            </a:r>
          </a:p>
          <a:p>
            <a:pPr algn="just"/>
            <a:r>
              <a:rPr lang="en-US" b="1" dirty="0"/>
              <a:t>Cost outweighs benefits, or cost is too high altogether</a:t>
            </a:r>
            <a:r>
              <a:rPr lang="en-US" dirty="0"/>
              <a:t> - In DSDM, a Business Study is done at the beginning of the project, greatly decreasing the likelihood of late surprises in the financial realm.</a:t>
            </a:r>
          </a:p>
          <a:p>
            <a:pPr algn="just"/>
            <a:r>
              <a:rPr lang="en-US" b="1" dirty="0"/>
              <a:t>Poor communication between involved parties</a:t>
            </a:r>
            <a:r>
              <a:rPr lang="en-US" dirty="0"/>
              <a:t> - DSDM stresses communication and collaboration between all interested parties - developers, users, etc.</a:t>
            </a:r>
          </a:p>
          <a:p>
            <a:pPr marL="0" indent="0">
              <a:buNone/>
            </a:pPr>
            <a:endParaRPr lang="en-VN" dirty="0"/>
          </a:p>
        </p:txBody>
      </p:sp>
    </p:spTree>
    <p:extLst>
      <p:ext uri="{BB962C8B-B14F-4D97-AF65-F5344CB8AC3E}">
        <p14:creationId xmlns:p14="http://schemas.microsoft.com/office/powerpoint/2010/main" val="3150714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826B-4461-1F40-8081-91D6FA89FA79}"/>
              </a:ext>
            </a:extLst>
          </p:cNvPr>
          <p:cNvSpPr>
            <a:spLocks noGrp="1"/>
          </p:cNvSpPr>
          <p:nvPr>
            <p:ph type="title"/>
          </p:nvPr>
        </p:nvSpPr>
        <p:spPr/>
        <p:txBody>
          <a:bodyPr/>
          <a:lstStyle/>
          <a:p>
            <a:r>
              <a:rPr lang="en-GB" dirty="0"/>
              <a:t>How could the use of DSDM overcome these problems?</a:t>
            </a:r>
            <a:r>
              <a:rPr lang="en-VN" dirty="0">
                <a:effectLst/>
              </a:rPr>
              <a:t> </a:t>
            </a:r>
            <a:endParaRPr lang="en-VN" dirty="0"/>
          </a:p>
        </p:txBody>
      </p:sp>
      <p:sp>
        <p:nvSpPr>
          <p:cNvPr id="3" name="Content Placeholder 2">
            <a:extLst>
              <a:ext uri="{FF2B5EF4-FFF2-40B4-BE49-F238E27FC236}">
                <a16:creationId xmlns:a16="http://schemas.microsoft.com/office/drawing/2014/main" id="{4162F549-9FDF-7D4C-A158-46445204C956}"/>
              </a:ext>
            </a:extLst>
          </p:cNvPr>
          <p:cNvSpPr>
            <a:spLocks noGrp="1"/>
          </p:cNvSpPr>
          <p:nvPr>
            <p:ph idx="1"/>
          </p:nvPr>
        </p:nvSpPr>
        <p:spPr/>
        <p:txBody>
          <a:bodyPr/>
          <a:lstStyle/>
          <a:p>
            <a:pPr algn="just"/>
            <a:r>
              <a:rPr lang="en-US" b="1" dirty="0"/>
              <a:t>The users finds the program either too hard to use that it does not work as expected</a:t>
            </a:r>
            <a:r>
              <a:rPr lang="en-US" dirty="0"/>
              <a:t> - DSDM allows for user testing all through the development process, thus allowing developers to get prompt feedback on the usability and suitability of the product.</a:t>
            </a:r>
          </a:p>
          <a:p>
            <a:pPr algn="just"/>
            <a:r>
              <a:rPr lang="en-US" b="1" dirty="0"/>
              <a:t>Hidden flaws surface in the system due to poor design or implementation</a:t>
            </a:r>
            <a:r>
              <a:rPr lang="en-US" dirty="0"/>
              <a:t> - In DSDM, prototyping helps to ensure that the system is designed correctly and that everyone knows how it will work. Unit testing helps to uncover hidden bugs, and incremental development allows for user testing all through the development process.</a:t>
            </a:r>
            <a:endParaRPr lang="en-VN" dirty="0"/>
          </a:p>
        </p:txBody>
      </p:sp>
    </p:spTree>
    <p:extLst>
      <p:ext uri="{BB962C8B-B14F-4D97-AF65-F5344CB8AC3E}">
        <p14:creationId xmlns:p14="http://schemas.microsoft.com/office/powerpoint/2010/main" val="2896051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826B-4461-1F40-8081-91D6FA89FA79}"/>
              </a:ext>
            </a:extLst>
          </p:cNvPr>
          <p:cNvSpPr>
            <a:spLocks noGrp="1"/>
          </p:cNvSpPr>
          <p:nvPr>
            <p:ph type="title"/>
          </p:nvPr>
        </p:nvSpPr>
        <p:spPr/>
        <p:txBody>
          <a:bodyPr/>
          <a:lstStyle/>
          <a:p>
            <a:r>
              <a:rPr lang="en-GB" dirty="0"/>
              <a:t>How could the use of DSDM overcome these problems?</a:t>
            </a:r>
            <a:r>
              <a:rPr lang="en-VN" dirty="0">
                <a:effectLst/>
              </a:rPr>
              <a:t> </a:t>
            </a:r>
            <a:endParaRPr lang="en-VN" dirty="0"/>
          </a:p>
        </p:txBody>
      </p:sp>
      <p:sp>
        <p:nvSpPr>
          <p:cNvPr id="3" name="Content Placeholder 2">
            <a:extLst>
              <a:ext uri="{FF2B5EF4-FFF2-40B4-BE49-F238E27FC236}">
                <a16:creationId xmlns:a16="http://schemas.microsoft.com/office/drawing/2014/main" id="{4162F549-9FDF-7D4C-A158-46445204C956}"/>
              </a:ext>
            </a:extLst>
          </p:cNvPr>
          <p:cNvSpPr>
            <a:spLocks noGrp="1"/>
          </p:cNvSpPr>
          <p:nvPr>
            <p:ph idx="1"/>
          </p:nvPr>
        </p:nvSpPr>
        <p:spPr/>
        <p:txBody>
          <a:bodyPr/>
          <a:lstStyle/>
          <a:p>
            <a:pPr algn="just"/>
            <a:r>
              <a:rPr lang="en-US" b="1" dirty="0"/>
              <a:t>Users resist the instantiation of the system, either for political reasons, or a lack of commitment to it</a:t>
            </a:r>
            <a:r>
              <a:rPr lang="en-US" dirty="0"/>
              <a:t> - In DSDM, since the users are actively involved in the development of the system, they are more likely to embrace it and take it on.</a:t>
            </a:r>
          </a:p>
          <a:p>
            <a:pPr algn="just"/>
            <a:r>
              <a:rPr lang="en-US" b="1" dirty="0"/>
              <a:t>The system is in-flexible and/or un-maintainable, and unable to adapt to change</a:t>
            </a:r>
            <a:r>
              <a:rPr lang="en-US" dirty="0"/>
              <a:t> - Since DSDM emphasizes flexibility in design, this is not likely to happen with DSDM.</a:t>
            </a:r>
            <a:endParaRPr lang="en-VN" dirty="0"/>
          </a:p>
        </p:txBody>
      </p:sp>
    </p:spTree>
    <p:extLst>
      <p:ext uri="{BB962C8B-B14F-4D97-AF65-F5344CB8AC3E}">
        <p14:creationId xmlns:p14="http://schemas.microsoft.com/office/powerpoint/2010/main" val="2687782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TotalTime>
  <Words>503</Words>
  <Application>Microsoft Macintosh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Thinking ahead</vt:lpstr>
      <vt:lpstr>Communicating</vt:lpstr>
      <vt:lpstr>Evaluation</vt:lpstr>
      <vt:lpstr>How could the use of DSDM overcome these problems? </vt:lpstr>
      <vt:lpstr>How could the use of DSDM overcome these problems? </vt:lpstr>
      <vt:lpstr>How could the use of DSDM overcome these problems?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le hong</dc:creator>
  <cp:lastModifiedBy>phong le hong</cp:lastModifiedBy>
  <cp:revision>7</cp:revision>
  <dcterms:created xsi:type="dcterms:W3CDTF">2020-03-26T00:36:31Z</dcterms:created>
  <dcterms:modified xsi:type="dcterms:W3CDTF">2020-03-26T01:43:31Z</dcterms:modified>
</cp:coreProperties>
</file>