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orbel" panose="020B0503020204020204" pitchFamily="3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pJqwwpUNq5qoUtre8/NP4ryaZ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3"/>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3"/>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3"/>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3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3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4" name="Google Shape;24;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0" name="Google Shape;30;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26"/>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2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27"/>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27"/>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27"/>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2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30"/>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3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Google Shape;68;p31"/>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3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2"/>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2"/>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4099" y="1251750"/>
            <a:ext cx="8062500" cy="3657134"/>
          </a:xfrm>
          <a:prstGeom prst="rect">
            <a:avLst/>
          </a:prstGeom>
          <a:noFill/>
          <a:ln>
            <a:noFill/>
          </a:ln>
        </p:spPr>
        <p:txBody>
          <a:bodyPr spcFirstLastPara="1" wrap="square" lIns="91425" tIns="45700" rIns="91425" bIns="45700" anchor="b" anchorCtr="0">
            <a:normAutofit/>
          </a:bodyPr>
          <a:lstStyle/>
          <a:p>
            <a:pPr lvl="0" algn="ctr">
              <a:buSzPts val="5310"/>
            </a:pPr>
            <a:r>
              <a:rPr lang="en-GB" sz="4800" dirty="0"/>
              <a:t>What were the three concerns identified with the initial project management </a:t>
            </a:r>
            <a:br>
              <a:rPr lang="en-US" sz="4800" dirty="0"/>
            </a:br>
            <a:r>
              <a:rPr lang="en-GB" sz="4800" dirty="0"/>
              <a:t>contractor’s approach ?</a:t>
            </a:r>
            <a:endParaRPr sz="4800"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dirty="0"/>
              <a:t>There are 3 project concerns identified with initial project management contractor’s approach:</a:t>
            </a:r>
            <a:endParaRPr dirty="0"/>
          </a:p>
        </p:txBody>
      </p:sp>
      <p:sp>
        <p:nvSpPr>
          <p:cNvPr id="94" name="Google Shape;94;p2"/>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2000"/>
              <a:buChar char="●"/>
            </a:pPr>
            <a:r>
              <a:rPr lang="en-US" dirty="0"/>
              <a:t>Time was short </a:t>
            </a:r>
            <a:endParaRPr dirty="0"/>
          </a:p>
          <a:p>
            <a:pPr marL="182880" lvl="0" indent="-182880" algn="l" rtl="0">
              <a:lnSpc>
                <a:spcPct val="90000"/>
              </a:lnSpc>
              <a:spcBef>
                <a:spcPts val="1200"/>
              </a:spcBef>
              <a:spcAft>
                <a:spcPts val="0"/>
              </a:spcAft>
              <a:buSzPts val="2000"/>
              <a:buChar char="●"/>
            </a:pPr>
            <a:r>
              <a:rPr lang="en-US" dirty="0"/>
              <a:t>Stakeholders did not feel engaged </a:t>
            </a:r>
            <a:endParaRPr dirty="0"/>
          </a:p>
          <a:p>
            <a:pPr marL="182880" lvl="0" indent="-182880" algn="l" rtl="0">
              <a:lnSpc>
                <a:spcPct val="90000"/>
              </a:lnSpc>
              <a:spcBef>
                <a:spcPts val="1200"/>
              </a:spcBef>
              <a:spcAft>
                <a:spcPts val="0"/>
              </a:spcAft>
              <a:buSzPts val="2000"/>
              <a:buChar char="●"/>
            </a:pPr>
            <a:r>
              <a:rPr lang="en-US" dirty="0"/>
              <a:t>Money </a:t>
            </a:r>
            <a:endParaRPr dirty="0"/>
          </a:p>
          <a:p>
            <a:pPr marL="182880" lvl="0" indent="-55879" algn="l" rtl="0">
              <a:lnSpc>
                <a:spcPct val="90000"/>
              </a:lnSpc>
              <a:spcBef>
                <a:spcPts val="1200"/>
              </a:spcBef>
              <a:spcAft>
                <a:spcPts val="0"/>
              </a:spcAft>
              <a:buSzPts val="2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lvl="0">
              <a:buSzPts val="3600"/>
            </a:pPr>
            <a:r>
              <a:rPr lang="en-US" dirty="0"/>
              <a:t>Time was short:</a:t>
            </a:r>
            <a:endParaRPr dirty="0"/>
          </a:p>
        </p:txBody>
      </p:sp>
      <p:sp>
        <p:nvSpPr>
          <p:cNvPr id="100" name="Google Shape;100;p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spcBef>
                <a:spcPts val="0"/>
              </a:spcBef>
              <a:buSzPts val="2000"/>
            </a:pPr>
            <a:r>
              <a:rPr lang="en-US" dirty="0"/>
              <a:t>Go live of phase 1 was set for 11th April; the project started on 16th December. Only 3 months away to the first live .  </a:t>
            </a:r>
            <a:endParaRPr dirty="0"/>
          </a:p>
          <a:p>
            <a:pPr marL="182880" lvl="0" indent="-55879" algn="l" rtl="0">
              <a:lnSpc>
                <a:spcPct val="90000"/>
              </a:lnSpc>
              <a:spcBef>
                <a:spcPts val="1200"/>
              </a:spcBef>
              <a:spcAft>
                <a:spcPts val="0"/>
              </a:spcAft>
              <a:buSzPts val="2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lvl="0">
              <a:buSzPts val="3600"/>
            </a:pPr>
            <a:r>
              <a:rPr lang="en-US" dirty="0"/>
              <a:t>Stakeholders did not feel engaged</a:t>
            </a:r>
            <a:endParaRPr dirty="0"/>
          </a:p>
        </p:txBody>
      </p:sp>
      <p:sp>
        <p:nvSpPr>
          <p:cNvPr id="106" name="Google Shape;106;p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t>Typical problem with old waterfall develop model, can only give feedback at the end of the circle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lvl="0">
              <a:buSzPts val="3600"/>
            </a:pPr>
            <a:r>
              <a:rPr lang="en-US" dirty="0"/>
              <a:t>Money</a:t>
            </a:r>
            <a:endParaRPr dirty="0"/>
          </a:p>
        </p:txBody>
      </p:sp>
      <p:sp>
        <p:nvSpPr>
          <p:cNvPr id="112" name="Google Shape;112;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a:spcBef>
                <a:spcPts val="0"/>
              </a:spcBef>
              <a:buSzPts val="2000"/>
            </a:pPr>
            <a:r>
              <a:rPr lang="en-US" dirty="0"/>
              <a:t>There was already noticeable “scope creep” and some </a:t>
            </a:r>
            <a:r>
              <a:rPr lang="en-US" dirty="0" err="1"/>
              <a:t>prioritisation</a:t>
            </a:r>
            <a:r>
              <a:rPr lang="en-US" dirty="0"/>
              <a:t> had to be brought into the project. And The budget was fixed. </a:t>
            </a:r>
            <a:r>
              <a:rPr lang="en-US" dirty="0">
                <a:sym typeface="Wingdings" panose="05000000000000000000" pitchFamily="2" charset="2"/>
              </a:rPr>
              <a:t> high risk on financial realm.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lvl="0">
              <a:buSzPts val="3600"/>
            </a:pPr>
            <a:r>
              <a:rPr lang="en-GB" dirty="0"/>
              <a:t>How could the use of DSDM overcome these problems?</a:t>
            </a:r>
            <a:r>
              <a:rPr lang="en-VN" dirty="0"/>
              <a:t> </a:t>
            </a:r>
            <a:endParaRPr dirty="0"/>
          </a:p>
        </p:txBody>
      </p:sp>
      <p:sp>
        <p:nvSpPr>
          <p:cNvPr id="118" name="Google Shape;118;p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200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lvl="0">
              <a:buSzPts val="3600"/>
            </a:pPr>
            <a:r>
              <a:rPr lang="en-GB" dirty="0"/>
              <a:t>How could the use of DSDM overcome these problems?</a:t>
            </a:r>
            <a:r>
              <a:rPr lang="en-VN" dirty="0"/>
              <a:t> </a:t>
            </a:r>
            <a:endParaRPr dirty="0"/>
          </a:p>
        </p:txBody>
      </p:sp>
      <p:sp>
        <p:nvSpPr>
          <p:cNvPr id="124" name="Google Shape;124;p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algn="just"/>
            <a:r>
              <a:rPr lang="en-US" dirty="0"/>
              <a:t>DSDM allows for user testing all through the development process, thus allowing developers to get prompt feedback on the usability and suitability of the product. </a:t>
            </a:r>
            <a:r>
              <a:rPr lang="en-US" b="1" dirty="0"/>
              <a:t>– Engaged Stakeholders –</a:t>
            </a:r>
          </a:p>
          <a:p>
            <a:pPr algn="just"/>
            <a:r>
              <a:rPr lang="en-US" dirty="0"/>
              <a:t>DSDM’s focus on collaboration, facilitation and stakeholder engagement helped ensure that everyone worked together and any issues were dealt with quickly.</a:t>
            </a:r>
            <a:r>
              <a:rPr lang="en-US" b="1" dirty="0"/>
              <a:t> – Engaged Stakeholders -</a:t>
            </a:r>
          </a:p>
          <a:p>
            <a:pPr marL="0" lvl="0" indent="0" algn="l" rtl="0">
              <a:lnSpc>
                <a:spcPct val="90000"/>
              </a:lnSpc>
              <a:spcBef>
                <a:spcPts val="1450"/>
              </a:spcBef>
              <a:spcAft>
                <a:spcPts val="0"/>
              </a:spcAft>
              <a:buSzPts val="2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lvl="0">
              <a:buSzPts val="3600"/>
            </a:pPr>
            <a:r>
              <a:rPr lang="en-GB" dirty="0"/>
              <a:t>How could the use of DSDM overcome these problems?</a:t>
            </a:r>
            <a:r>
              <a:rPr lang="en-VN" dirty="0"/>
              <a:t> </a:t>
            </a:r>
            <a:endParaRPr dirty="0"/>
          </a:p>
        </p:txBody>
      </p:sp>
      <p:sp>
        <p:nvSpPr>
          <p:cNvPr id="130" name="Google Shape;130;p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algn="just"/>
            <a:r>
              <a:rPr lang="en-US" dirty="0"/>
              <a:t>In DSDM, a Business Study is done at the beginning of the project, greatly decreasing the likelihood of late surprises in the financial realm. –</a:t>
            </a:r>
            <a:r>
              <a:rPr lang="en-US" b="1" dirty="0"/>
              <a:t>budget</a:t>
            </a:r>
            <a:r>
              <a:rPr lang="en-US" dirty="0"/>
              <a:t> -</a:t>
            </a:r>
          </a:p>
          <a:p>
            <a:pPr marL="182880" lvl="0" indent="-55879" algn="l" rtl="0">
              <a:lnSpc>
                <a:spcPct val="90000"/>
              </a:lnSpc>
              <a:spcBef>
                <a:spcPts val="1200"/>
              </a:spcBef>
              <a:spcAft>
                <a:spcPts val="0"/>
              </a:spcAft>
              <a:buSzPts val="2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p>
            <a:pPr lvl="0" algn="just">
              <a:buSzPts val="3200"/>
            </a:pPr>
            <a:r>
              <a:rPr lang="en-GB" sz="3200" dirty="0"/>
              <a:t>How could the use of DSDM overcome these problems?</a:t>
            </a:r>
            <a:r>
              <a:rPr lang="en-VN" sz="3200" dirty="0"/>
              <a:t> </a:t>
            </a:r>
            <a:endParaRPr sz="3200" dirty="0"/>
          </a:p>
        </p:txBody>
      </p:sp>
      <p:sp>
        <p:nvSpPr>
          <p:cNvPr id="136" name="Google Shape;136;p9"/>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a:spcBef>
                <a:spcPts val="0"/>
              </a:spcBef>
              <a:buSzPts val="2000"/>
            </a:pPr>
            <a:r>
              <a:rPr lang="en-US" dirty="0"/>
              <a:t>DSDM’s emphasis on delivery to deadlines and </a:t>
            </a:r>
            <a:r>
              <a:rPr lang="en-US" dirty="0" err="1"/>
              <a:t>prioritisation</a:t>
            </a:r>
            <a:r>
              <a:rPr lang="en-US" dirty="0"/>
              <a:t> of requirements immediately helped the project team focus on the “must haves” for first deadline. The annual targets and quarterly reporting cycle built into the regulations provided obvious deadlines for the rest of the project and meant that the project could set everyone's resourcing expectations clearly in advance. Using DSDM’s techniques it became clear that this functionality was a ‘should have’ rather than ‘must have’ for delivery and so was re-scheduled for the following year </a:t>
            </a:r>
            <a:r>
              <a:rPr lang="en-US" b="1" dirty="0"/>
              <a:t>– not enough time –</a:t>
            </a:r>
          </a:p>
          <a:p>
            <a:pPr marL="182880" lvl="0" indent="-182880" algn="just">
              <a:spcBef>
                <a:spcPts val="0"/>
              </a:spcBef>
              <a:buSzPts val="2000"/>
            </a:pPr>
            <a:r>
              <a:rPr lang="en-US" dirty="0"/>
              <a:t>DSDM presented cultural difficulties for one of the key stakeholders, used to the traditional approach of working to a detailed upfront specification and Prince2 project bureaucracy</a:t>
            </a:r>
            <a:r>
              <a:rPr lang="en-US" b="1" dirty="0"/>
              <a:t>– not enough time –</a:t>
            </a:r>
            <a:endParaRPr dirty="0"/>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380</Words>
  <Application>Microsoft Office PowerPoint</Application>
  <PresentationFormat>Widescreen</PresentationFormat>
  <Paragraphs>20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Corbel</vt:lpstr>
      <vt:lpstr>Montserrat</vt:lpstr>
      <vt:lpstr>Noto Sans Symbols</vt:lpstr>
      <vt:lpstr>Arial</vt:lpstr>
      <vt:lpstr>Frame</vt:lpstr>
      <vt:lpstr>What were the three concerns identified with the initial project management  contractor’s approach ?</vt:lpstr>
      <vt:lpstr>There are 3 project concerns identified with initial project management contractor’s approach:</vt:lpstr>
      <vt:lpstr>Time was short:</vt:lpstr>
      <vt:lpstr>Stakeholders did not feel engaged</vt:lpstr>
      <vt:lpstr>Money</vt:lpstr>
      <vt:lpstr>How could the use of DSDM overcome these problems? </vt:lpstr>
      <vt:lpstr>How could the use of DSDM overcome these problems? </vt:lpstr>
      <vt:lpstr>How could the use of DSDM overcome these problems? </vt:lpstr>
      <vt:lpstr>How could the use of DSDM overcome these problems?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were the three concerns identified with the initial project management  contractor’s approach ?</dc:title>
  <dc:creator>phong le hong</dc:creator>
  <cp:lastModifiedBy>Nguyen Vinh</cp:lastModifiedBy>
  <cp:revision>3</cp:revision>
  <dcterms:created xsi:type="dcterms:W3CDTF">2020-03-26T01:57:20Z</dcterms:created>
  <dcterms:modified xsi:type="dcterms:W3CDTF">2020-03-26T15:16:49Z</dcterms:modified>
</cp:coreProperties>
</file>