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QUICK OVERVIEW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FAQ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13333BE3-ED60-4AFD-A9FA-88EDEEC9A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67F05C12-9AE6-40DC-80CE-0E5214691246}" type="parTrans" cxnId="{8B073F51-144A-48DE-8634-9E9C17B8C210}">
      <dgm:prSet/>
      <dgm:spPr/>
      <dgm:t>
        <a:bodyPr/>
        <a:lstStyle/>
        <a:p>
          <a:endParaRPr lang="en-US"/>
        </a:p>
      </dgm:t>
    </dgm:pt>
    <dgm:pt modelId="{4B741F9D-ABE4-4169-92FC-64D6F4710CEE}" type="sibTrans" cxnId="{8B073F51-144A-48DE-8634-9E9C17B8C21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ADC514BB-E036-4F80-86E7-A218FEE0C0CF}" type="pres">
      <dgm:prSet presAssocID="{8500F72A-2C6D-4FDF-9C1D-CA691380EB0B}" presName="sibTrans" presStyleCnt="0"/>
      <dgm:spPr/>
    </dgm:pt>
    <dgm:pt modelId="{27017F24-ECAD-4865-AB51-18C4748E49F5}" type="pres">
      <dgm:prSet presAssocID="{13333BE3-ED60-4AFD-A9FA-88EDEEC9AC33}" presName="compNode" presStyleCnt="0"/>
      <dgm:spPr/>
    </dgm:pt>
    <dgm:pt modelId="{1ECAE372-A54E-4067-814F-74E2DC88404A}" type="pres">
      <dgm:prSet presAssocID="{13333BE3-ED60-4AFD-A9FA-88EDEEC9AC3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87C37C-3CDB-4FA6-9AD7-FD7B33B382B1}" type="pres">
      <dgm:prSet presAssocID="{13333BE3-ED60-4AFD-A9FA-88EDEEC9A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75AC6201-5307-4E7C-9ECD-C14B8A230912}" type="pres">
      <dgm:prSet presAssocID="{13333BE3-ED60-4AFD-A9FA-88EDEEC9AC33}" presName="spaceRect" presStyleCnt="0"/>
      <dgm:spPr/>
    </dgm:pt>
    <dgm:pt modelId="{17F0653C-19E4-43D3-B4C6-1B3C94A5B17F}" type="pres">
      <dgm:prSet presAssocID="{13333BE3-ED60-4AFD-A9FA-88EDEEC9A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BEF8F462-3A55-4FFA-A2FF-8D89C0D3950E}" type="presOf" srcId="{13333BE3-ED60-4AFD-A9FA-88EDEEC9AC33}" destId="{17F0653C-19E4-43D3-B4C6-1B3C94A5B17F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B073F51-144A-48DE-8634-9E9C17B8C210}" srcId="{01A66772-F185-4D58-B8BB-E9370D7A7A2B}" destId="{13333BE3-ED60-4AFD-A9FA-88EDEEC9AC33}" srcOrd="3" destOrd="0" parTransId="{67F05C12-9AE6-40DC-80CE-0E5214691246}" sibTransId="{4B741F9D-ABE4-4169-92FC-64D6F4710CEE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A155F6DF-5D17-4756-B7FF-3C06F2A7C898}" type="presParOf" srcId="{B6056BFB-47D7-4C5F-BA11-2CB63C56A52D}" destId="{ADC514BB-E036-4F80-86E7-A218FEE0C0CF}" srcOrd="5" destOrd="0" presId="urn:microsoft.com/office/officeart/2018/5/layout/IconLeafLabelList"/>
    <dgm:cxn modelId="{6EB7F91C-37A1-4BD3-83D8-037CA3E4507C}" type="presParOf" srcId="{B6056BFB-47D7-4C5F-BA11-2CB63C56A52D}" destId="{27017F24-ECAD-4865-AB51-18C4748E49F5}" srcOrd="6" destOrd="0" presId="urn:microsoft.com/office/officeart/2018/5/layout/IconLeafLabelList"/>
    <dgm:cxn modelId="{23B6B5C3-6654-41D6-A3F8-AB8F70549861}" type="presParOf" srcId="{27017F24-ECAD-4865-AB51-18C4748E49F5}" destId="{1ECAE372-A54E-4067-814F-74E2DC88404A}" srcOrd="0" destOrd="0" presId="urn:microsoft.com/office/officeart/2018/5/layout/IconLeafLabelList"/>
    <dgm:cxn modelId="{731A6272-C0D3-4E9D-BC72-059029252FFD}" type="presParOf" srcId="{27017F24-ECAD-4865-AB51-18C4748E49F5}" destId="{3987C37C-3CDB-4FA6-9AD7-FD7B33B382B1}" srcOrd="1" destOrd="0" presId="urn:microsoft.com/office/officeart/2018/5/layout/IconLeafLabelList"/>
    <dgm:cxn modelId="{DDCD7A54-38A0-4FBC-8565-4A65D5C2CDC3}" type="presParOf" srcId="{27017F24-ECAD-4865-AB51-18C4748E49F5}" destId="{75AC6201-5307-4E7C-9ECD-C14B8A230912}" srcOrd="2" destOrd="0" presId="urn:microsoft.com/office/officeart/2018/5/layout/IconLeafLabelList"/>
    <dgm:cxn modelId="{DFD41FB7-C19E-407F-A211-64B0D63240FA}" type="presParOf" srcId="{27017F24-ECAD-4865-AB51-18C4748E49F5}" destId="{17F0653C-19E4-43D3-B4C6-1B3C94A5B1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INTRODUCTION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QUICK OVERVIEW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FAQ</a:t>
          </a:r>
        </a:p>
      </dsp:txBody>
      <dsp:txXfrm>
        <a:off x="5209281" y="2356270"/>
        <a:ext cx="2058075" cy="720000"/>
      </dsp:txXfrm>
    </dsp:sp>
    <dsp:sp modelId="{1ECAE372-A54E-4067-814F-74E2DC88404A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C37C-3CDB-4FA6-9AD7-FD7B33B382B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0653C-19E4-43D3-B4C6-1B3C94A5B17F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DEMO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500660"/>
            <a:ext cx="8649738" cy="2590800"/>
          </a:xfrm>
        </p:spPr>
        <p:txBody>
          <a:bodyPr>
            <a:normAutofit/>
          </a:bodyPr>
          <a:lstStyle/>
          <a:p>
            <a:r>
              <a:rPr lang="en-US" sz="5300" b="1" dirty="0"/>
              <a:t>Enterprise Web Software Development </a:t>
            </a:r>
            <a:br>
              <a:rPr lang="en-US" b="1" dirty="0"/>
            </a:b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3 </a:t>
            </a:r>
            <a:r>
              <a:rPr lang="en-US" dirty="0"/>
              <a:t>PRESENTATION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F70A2-6D9A-40BA-A3B3-E792AEC6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 MySQL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B4F7-A650-44D3-AFA6-C9780FB9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Coding and developing will base on the design from previous step.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MySQL being choose because it is free and has General Public License, can be used freely for the student project.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48FE3B-3052-48A8-993F-92AD2E7C5C3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6C0-D62F-4778-A2B8-B386C509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04928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C5BF07-F445-4DD2-A354-977E301853E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F389D-9F61-492C-99DA-48C1D63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7FD18-B0D9-427D-B9F0-556EE1D2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Mockup will be created first to wrap up the contents of the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 be slightly different compare to the real website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functions may be presented on the surface, some are not (ex: role authorize)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6920-156A-49DF-860F-CC8B04B9AF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4886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385-9391-43BC-88D5-AEA5F4305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874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CA4926-6E1F-45B8-A6D4-BB57BC284C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929CC-C961-4A26-A2B6-27178C3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to develop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A1F4A-5F3A-47A4-B69F-05C32AD6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Quick template for a website.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Responsive website being built with easy.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Affordable. (free to use license for education purpose – good for students)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D925-BD14-4AEB-A3E2-0AB1954F23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7744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85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EB1-45B9-4978-AD24-A73C89825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17032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FED801-0184-40D8-B848-E7C1E075D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934030"/>
            <a:ext cx="7696201" cy="5290601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B6376-6E58-454E-9843-D9CEEA0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3E63-A296-4836-B1A2-F552BE1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Using Eclipse as integrated development environment.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as the version control, save code and also 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member will carry from one to many functions depend on the work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19ED-E8CD-4749-A7E3-C546A9FA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34030"/>
            <a:ext cx="7695420" cy="52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CAD505-C4B2-4E76-B444-098DC575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1303146"/>
            <a:ext cx="7696201" cy="3933825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71003-3FF2-4959-9DB4-2110FB3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FD9A-38F0-4A24-8B84-11B2B0A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Sample java code from reset email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8A7F-6237-4024-A772-52B1E979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1303146"/>
            <a:ext cx="769620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B178-4970-49EF-926E-527AD63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12AB-7F42-4757-BFFF-D1A56755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CDC6-CE3F-4370-A80E-EF31E17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4277-2205-4F68-B26D-78E21BBE5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Enterprise Web Software Development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4242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FF19-4F19-445D-B459-36C0BECC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403" y="2743200"/>
            <a:ext cx="1147194" cy="1371600"/>
          </a:xfrm>
        </p:spPr>
        <p:txBody>
          <a:bodyPr/>
          <a:lstStyle/>
          <a:p>
            <a:r>
              <a:rPr lang="en-US" dirty="0">
                <a:latin typeface=".VnBahamasB" panose="020BE200000000000000" pitchFamily="34" charset="0"/>
              </a:rPr>
              <a:t>END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6895F8-0E77-42CE-B602-08DED872B76D}"/>
              </a:ext>
            </a:extLst>
          </p:cNvPr>
          <p:cNvSpPr txBox="1">
            <a:spLocks/>
          </p:cNvSpPr>
          <p:nvPr/>
        </p:nvSpPr>
        <p:spPr>
          <a:xfrm>
            <a:off x="4383946" y="5486400"/>
            <a:ext cx="391067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>
                <a:latin typeface=".VnBook-Antiqua" panose="020B7200000000000000" pitchFamily="34" charset="0"/>
              </a:rPr>
              <a:t>Thank you for taking your time</a:t>
            </a:r>
          </a:p>
        </p:txBody>
      </p:sp>
    </p:spTree>
    <p:extLst>
      <p:ext uri="{BB962C8B-B14F-4D97-AF65-F5344CB8AC3E}">
        <p14:creationId xmlns:p14="http://schemas.microsoft.com/office/powerpoint/2010/main" val="98562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7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706-C80A-4CE7-8C32-24D24C1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FB2-AA2B-4FAE-ADEC-A4F5C0870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 about the group, and the product</a:t>
            </a:r>
          </a:p>
        </p:txBody>
      </p:sp>
    </p:spTree>
    <p:extLst>
      <p:ext uri="{BB962C8B-B14F-4D97-AF65-F5344CB8AC3E}">
        <p14:creationId xmlns:p14="http://schemas.microsoft.com/office/powerpoint/2010/main" val="36927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BFE4-73C9-4B06-A58B-18983E5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76CC-AE15-471C-91C5-01BEBAF3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Group 4 – 6 members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Hong Phong.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Nguyen Quang Vinh.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Dao Van Hieu.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Dinh Thi Lan Hue.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Lu Thua Thong.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Thanh Trung.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DAD90E6-C17F-4178-8623-1C1BD7EE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1" y="1041399"/>
            <a:ext cx="7661392" cy="4309533"/>
          </a:xfrm>
        </p:spPr>
      </p:pic>
    </p:spTree>
    <p:extLst>
      <p:ext uri="{BB962C8B-B14F-4D97-AF65-F5344CB8AC3E}">
        <p14:creationId xmlns:p14="http://schemas.microsoft.com/office/powerpoint/2010/main" val="3147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6D6-BAD4-451A-9595-5779672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C1D13-E8AB-42E6-907D-697560602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166" y="2014194"/>
            <a:ext cx="5182234" cy="40479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0F2E-FC15-4DE7-91EC-575479DD8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Name: Enterprise Web Software Development.</a:t>
            </a:r>
          </a:p>
          <a:p>
            <a:r>
              <a:rPr lang="en-US" sz="2400" dirty="0"/>
              <a:t>Development time: 8 weeks.</a:t>
            </a:r>
          </a:p>
          <a:p>
            <a:r>
              <a:rPr lang="en-US" sz="2400" dirty="0"/>
              <a:t>Purpose: To build a web-based secure role-based system for eTutoring in a large university .</a:t>
            </a:r>
          </a:p>
          <a:p>
            <a:r>
              <a:rPr lang="en-US" sz="2400" dirty="0"/>
              <a:t>Goal: Can adopted agile scrum working practices and build a run-able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672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967-B891-43A0-9AC2-6C5648C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Tools, Languages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EE0F-92A1-4BC5-A4FF-91806D3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Spring Boot Server.</a:t>
            </a:r>
          </a:p>
          <a:p>
            <a:r>
              <a:rPr lang="en-US" sz="2800" dirty="0"/>
              <a:t>React.</a:t>
            </a:r>
          </a:p>
          <a:p>
            <a:r>
              <a:rPr lang="en-US" sz="2800" dirty="0"/>
              <a:t>Redux.</a:t>
            </a:r>
          </a:p>
          <a:p>
            <a:r>
              <a:rPr lang="en-US" sz="2800" dirty="0"/>
              <a:t>STOMP.</a:t>
            </a:r>
          </a:p>
          <a:p>
            <a:r>
              <a:rPr lang="en-US" sz="2800" dirty="0"/>
              <a:t>Java.</a:t>
            </a:r>
          </a:p>
          <a:p>
            <a:r>
              <a:rPr lang="en-US" sz="2800" dirty="0"/>
              <a:t>HTML.</a:t>
            </a:r>
          </a:p>
          <a:p>
            <a:r>
              <a:rPr lang="en-US" sz="2800" dirty="0"/>
              <a:t>JavaScript.</a:t>
            </a:r>
          </a:p>
          <a:p>
            <a:r>
              <a:rPr lang="en-US" sz="2800" dirty="0"/>
              <a:t>Eclipse, Chrome, Microsoft Edge, Google Doc, Google Sheet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F9C-3120-4FF9-83F7-9EDB99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1E80-F28D-4276-99E3-7A848E19A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</p:spTree>
    <p:extLst>
      <p:ext uri="{BB962C8B-B14F-4D97-AF65-F5344CB8AC3E}">
        <p14:creationId xmlns:p14="http://schemas.microsoft.com/office/powerpoint/2010/main" val="33772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BE4-8358-4D9C-B979-3D011334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82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3198F5-96C1-4497-893E-4C00A81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Database Structure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F569-22AD-4635-BE56-20EA12F7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Contributed: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Vinh.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Hieu.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Ms. Hue.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Phong.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Trung.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855192-AC2B-4841-A4FC-BF6B40DF48D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F2FA3-0B9A-44A7-A095-C3FC5A6201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46210"/>
            <a:ext cx="8094133" cy="6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{CCCD21A8-2DE8-41D1-858C-8061A0452021}tf11531919</Template>
  <TotalTime>0</TotalTime>
  <Words>345</Words>
  <Application>Microsoft Office PowerPoint</Application>
  <PresentationFormat>Widescreen</PresentationFormat>
  <Paragraphs>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.VnBahamasB</vt:lpstr>
      <vt:lpstr>.VnBook-Antiqua</vt:lpstr>
      <vt:lpstr>Avenir Next LT Pro</vt:lpstr>
      <vt:lpstr>Avenir Next LT Pro Light</vt:lpstr>
      <vt:lpstr>Calibri</vt:lpstr>
      <vt:lpstr>Garamond</vt:lpstr>
      <vt:lpstr>SavonVTI</vt:lpstr>
      <vt:lpstr>Enterprise Web Software Development  </vt:lpstr>
      <vt:lpstr>Enterprise Web Software Development</vt:lpstr>
      <vt:lpstr>INTRODUCTION</vt:lpstr>
      <vt:lpstr>Group Introduction</vt:lpstr>
      <vt:lpstr>Product Introduction</vt:lpstr>
      <vt:lpstr>Used Tools, Languages and Technologies</vt:lpstr>
      <vt:lpstr>Quick overview</vt:lpstr>
      <vt:lpstr>Database</vt:lpstr>
      <vt:lpstr>Database Structure Design</vt:lpstr>
      <vt:lpstr>Development to MySQL</vt:lpstr>
      <vt:lpstr>Interface</vt:lpstr>
      <vt:lpstr>Interface Design</vt:lpstr>
      <vt:lpstr>Frontend</vt:lpstr>
      <vt:lpstr>Using Bootstrap to develop</vt:lpstr>
      <vt:lpstr>backend</vt:lpstr>
      <vt:lpstr>Function development</vt:lpstr>
      <vt:lpstr>Sample code</vt:lpstr>
      <vt:lpstr>faq</vt:lpstr>
      <vt:lpstr>demo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2020-04-25T04:05:59Z</dcterms:created>
  <dcterms:modified xsi:type="dcterms:W3CDTF">2020-04-27T02:04:31Z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