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65" r:id="rId4"/>
    <p:sldId id="267" r:id="rId5"/>
    <p:sldId id="268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9956-4D04-4CD0-8735-98D817CDF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A7AC-A7B8-4E5E-AB69-970B50F4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5E08-ED87-4A22-97F2-99014F9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FADC-3A5F-4D20-849F-32963111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C72D-CCC5-4ADE-8E77-2CCA94C5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14CA-64AF-41E1-B6EE-9FBC448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7ECE-4FF9-48D0-9F03-E0EFFE60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62EA-3AB8-4EDE-A583-38B498D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8B4D-E92C-4847-A909-77D0E799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719E-A593-4340-A903-FA6D020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BD18B-F74E-4DEF-879C-24583CE1A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19FB8-BF8E-461F-BDBB-CE2A676E8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56D4-215D-426F-BB1B-944AE85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3170-C0AB-4F6D-9D8C-D873C17B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EF4D-0308-4C5A-9A48-9E94298D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BAAC-B07B-4C71-80CF-5C7A0911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1E6C-D5D0-49FB-9691-1F2398DD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2D9A-2C31-435E-8CDB-C8AA0621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656E-E3B1-4C60-B25F-36799478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23E8-4C80-4B2E-91EE-FE92CA3B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DBD8-E16C-499F-B537-D7E27CBC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7D3F-0968-4296-9436-02CD3E9F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2BBD-C757-4CAB-A695-CF135CBA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F26F-0F95-42EC-BD08-8FD4E663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2D8E-83E5-4C3E-8327-A776C3B5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2298-B0F6-4CFA-8C5E-F959616A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91A3-AC24-498D-B64E-0BF264CD5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CE81A-1616-4B61-BFBC-33C23B36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5E6B-3F56-43DA-A018-1B287E6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D12D-8F93-4EC5-9533-362F3414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E627-55B0-4255-8E9B-2CE4BCED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E9FD-4CBE-411D-A625-B21A9C3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D7DD-8B21-4958-AE69-40E696A2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E2F35-7B19-41C3-9175-B2A22A2C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FA097-B7FE-413D-AAAE-DA70010FF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F0696-8D63-4406-9A88-1EB051882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9FA50-54A7-4F4F-80F7-6479558A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FED7B-F337-40E2-AB7B-F4D8D040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1E284-0154-4587-8503-5B425DE4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734-B611-46F0-9EE8-D02B5245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C444E-FAA6-433A-87C9-D31EA500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07A39-5DE1-41F3-831F-C96B65CD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82C45-8F3D-48A8-8041-0A403883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55C75-B608-455A-97CB-54F542A9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00530-F3F2-4071-A814-4327EDAC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864F-5CFA-4086-B046-4F87F77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0CB1-168F-443A-9409-ABFE49AE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41A1-686F-48DB-95A4-4DE9240B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3098-C063-4B95-8422-45F762CD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F4BD-B4B8-4248-9C78-9CA7E060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D7C4-6550-414B-9A66-B8E9420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F2AD-87CF-412B-99E6-11839A4A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BFF3-E878-43BD-955D-BF378C6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4AD84-899F-4070-8E83-CFC243201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B01FC-EE23-455C-BBFE-DC92810F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24106-CC78-4956-AC51-969A989C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568E-BD45-47C3-AE2C-78795913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4262-B5C4-4755-8E24-FABAE166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C2530-6311-440D-B969-B37979A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378D-DF59-44DD-89B0-2D1195FD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12B1-D824-4913-8218-5B2A691D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EB28-D1A9-477F-AB58-A8C4853AF13F}" type="datetimeFigureOut">
              <a:rPr lang="en-US" smtClean="0"/>
              <a:t>28/9/2017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0BF16-B294-4293-A93C-8DC15AEA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0460-BB6D-4379-887F-72BCFA273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71C6-C7D9-40EF-BF52-7D3AB46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A98652F-D5FF-42D0-8411-268E8167E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-145487"/>
            <a:ext cx="9123540" cy="6682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445253-2749-4E81-8F4F-9C69414B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25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6" y="365125"/>
            <a:ext cx="3173834" cy="604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All Plants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Quick Add button</a:t>
            </a:r>
          </a:p>
          <a:p>
            <a:r>
              <a:rPr lang="en-US" sz="2000" dirty="0"/>
              <a:t>Filter with the condition of plant</a:t>
            </a:r>
          </a:p>
          <a:p>
            <a:r>
              <a:rPr lang="en-US" sz="2000" dirty="0"/>
              <a:t>Demonstrate crop status and demand in list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6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Slide menu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List of garden</a:t>
            </a:r>
          </a:p>
          <a:p>
            <a:r>
              <a:rPr lang="en-US" sz="2000" dirty="0"/>
              <a:t>Create new garden</a:t>
            </a:r>
          </a:p>
          <a:p>
            <a:r>
              <a:rPr lang="en-US" sz="2000" dirty="0"/>
              <a:t>Setting</a:t>
            </a:r>
          </a:p>
          <a:p>
            <a:r>
              <a:rPr lang="en-US" sz="2000" dirty="0"/>
              <a:t>Other features will add later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6815B4-754E-4B21-8310-8CFD37278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2" y="256881"/>
            <a:ext cx="3347859" cy="63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Add New Garden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Add Name, Image (option)</a:t>
            </a:r>
          </a:p>
          <a:p>
            <a:r>
              <a:rPr lang="en-US" sz="2000" dirty="0"/>
              <a:t>Select plants in list</a:t>
            </a:r>
          </a:p>
          <a:p>
            <a:r>
              <a:rPr lang="en-US" sz="2000" dirty="0"/>
              <a:t>Add some garden </a:t>
            </a:r>
            <a:r>
              <a:rPr lang="en-US" sz="2000" dirty="0" err="1"/>
              <a:t>contions</a:t>
            </a:r>
            <a:r>
              <a:rPr lang="en-US" sz="2000" dirty="0"/>
              <a:t>: environment(outdoor, indoor), min-max temp, min-max water,…..</a:t>
            </a:r>
          </a:p>
          <a:p>
            <a:endParaRPr lang="en-US" sz="2000" dirty="0"/>
          </a:p>
        </p:txBody>
      </p:sp>
      <p:pic>
        <p:nvPicPr>
          <p:cNvPr id="4" name="Picture 3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28497C1-D915-468B-BF47-6FA95B52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8" y="365125"/>
            <a:ext cx="3293227" cy="62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Garden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Quick Add button</a:t>
            </a:r>
          </a:p>
          <a:p>
            <a:r>
              <a:rPr lang="en-US" sz="2000" dirty="0"/>
              <a:t>Filter with the condition of plant</a:t>
            </a:r>
          </a:p>
          <a:p>
            <a:r>
              <a:rPr lang="en-US" sz="2000" dirty="0"/>
              <a:t>Setting of garden: Edit, Delete,…</a:t>
            </a:r>
          </a:p>
          <a:p>
            <a:r>
              <a:rPr lang="en-US" sz="2000" dirty="0"/>
              <a:t>Demonstrate crop status and demand in list</a:t>
            </a:r>
          </a:p>
          <a:p>
            <a:r>
              <a:rPr lang="en-US" sz="2000" dirty="0"/>
              <a:t>Quick action bar</a:t>
            </a:r>
          </a:p>
          <a:p>
            <a:r>
              <a:rPr lang="en-US" sz="2000" dirty="0"/>
              <a:t>Notification about the status of garden</a:t>
            </a:r>
          </a:p>
          <a:p>
            <a:r>
              <a:rPr lang="en-US" sz="2000" dirty="0"/>
              <a:t>Other features will add later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389486-0718-47A8-8483-F7E01DBF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2" y="365125"/>
            <a:ext cx="3243399" cy="61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8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Add New Plant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Can select type of plant in </a:t>
            </a:r>
            <a:r>
              <a:rPr lang="en-US" sz="2000" dirty="0" err="1"/>
              <a:t>PlantDB</a:t>
            </a:r>
            <a:endParaRPr lang="en-US" sz="2000" dirty="0"/>
          </a:p>
          <a:p>
            <a:r>
              <a:rPr lang="en-US" sz="2000" dirty="0"/>
              <a:t>Name of plant</a:t>
            </a:r>
          </a:p>
          <a:p>
            <a:r>
              <a:rPr lang="en-US" sz="2000" dirty="0"/>
              <a:t>Add other conditions of the plant. (stage, date,…)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E1B894-88F1-46A5-B8A8-84AC12E1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4" y="365125"/>
            <a:ext cx="3275288" cy="62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Plant Info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Edit Button</a:t>
            </a:r>
          </a:p>
          <a:p>
            <a:r>
              <a:rPr lang="en-US" sz="2000" dirty="0"/>
              <a:t>Status of plant ,quick action button</a:t>
            </a:r>
          </a:p>
          <a:p>
            <a:r>
              <a:rPr lang="en-US" sz="2000" dirty="0"/>
              <a:t>History</a:t>
            </a:r>
          </a:p>
          <a:p>
            <a:r>
              <a:rPr lang="en-US" sz="2000" dirty="0"/>
              <a:t>Detail (Introduction to plants, how to care.,)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3B5EE3-A66F-4C96-BAD4-15212959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8" y="365124"/>
            <a:ext cx="3260773" cy="62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FB8F-AACE-4ADB-9C49-47759747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History Screen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Chart (water, temp,…)</a:t>
            </a:r>
          </a:p>
          <a:p>
            <a:r>
              <a:rPr lang="en-US" sz="2000" dirty="0"/>
              <a:t>Export history button (future)</a:t>
            </a:r>
          </a:p>
          <a:p>
            <a:r>
              <a:rPr lang="en-US" sz="2000" dirty="0"/>
              <a:t>Statistic about number of time, water,…. (Add later)</a:t>
            </a:r>
          </a:p>
          <a:p>
            <a:endParaRPr lang="en-US" sz="2000" dirty="0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FBFB630-57A8-40AC-B793-B96747ED0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5" y="365125"/>
            <a:ext cx="3202716" cy="61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183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 Case Diagram</vt:lpstr>
      <vt:lpstr>All Plants Screen</vt:lpstr>
      <vt:lpstr>Slide menu</vt:lpstr>
      <vt:lpstr>Add New Garden Screen</vt:lpstr>
      <vt:lpstr>Garden Screen</vt:lpstr>
      <vt:lpstr>Add New Plant Screen</vt:lpstr>
      <vt:lpstr>Plant Info Screen</vt:lpstr>
      <vt:lpstr>History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Plants Screen</dc:title>
  <dc:creator>Con Trai Tran</dc:creator>
  <cp:lastModifiedBy>Con Trai Tran</cp:lastModifiedBy>
  <cp:revision>8</cp:revision>
  <dcterms:created xsi:type="dcterms:W3CDTF">2017-09-28T04:51:18Z</dcterms:created>
  <dcterms:modified xsi:type="dcterms:W3CDTF">2017-09-28T05:28:00Z</dcterms:modified>
</cp:coreProperties>
</file>