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37"/>
  </p:normalViewPr>
  <p:slideViewPr>
    <p:cSldViewPr snapToGrid="0" snapToObjects="1">
      <p:cViewPr varScale="1">
        <p:scale>
          <a:sx n="104" d="100"/>
          <a:sy n="104" d="100"/>
        </p:scale>
        <p:origin x="5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000" dirty="0" smtClean="0"/>
              <a:t>Dendrobium orchid care solution</a:t>
            </a:r>
            <a:br>
              <a:rPr lang="en-US" sz="3000" dirty="0" smtClean="0"/>
            </a:br>
            <a:r>
              <a:rPr lang="en-US" sz="3000" dirty="0" smtClean="0"/>
              <a:t>1</a:t>
            </a:r>
            <a:r>
              <a:rPr lang="en-US" sz="3000" baseline="30000" dirty="0" smtClean="0"/>
              <a:t>st</a:t>
            </a:r>
            <a:r>
              <a:rPr lang="en-US" sz="3000" dirty="0" smtClean="0"/>
              <a:t> report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23562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601686"/>
            <a:ext cx="9601200" cy="1485900"/>
          </a:xfrm>
        </p:spPr>
        <p:txBody>
          <a:bodyPr/>
          <a:lstStyle/>
          <a:p>
            <a:pPr algn="ctr"/>
            <a:r>
              <a:rPr lang="en-US" dirty="0" smtClean="0"/>
              <a:t>The 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3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Teammate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8967912"/>
              </p:ext>
            </p:extLst>
          </p:nvPr>
        </p:nvGraphicFramePr>
        <p:xfrm>
          <a:off x="2929609" y="1658749"/>
          <a:ext cx="7176292" cy="34476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2541"/>
                <a:gridCol w="4923751"/>
              </a:tblGrid>
              <a:tr h="634866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Group 3</a:t>
                      </a:r>
                      <a:endParaRPr lang="en-US" sz="1100" dirty="0">
                        <a:effectLst/>
                        <a:latin typeface="Arial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097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Group members</a:t>
                      </a:r>
                      <a:endParaRPr lang="en-US" sz="1100">
                        <a:effectLst/>
                        <a:latin typeface="Arial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400"/>
                        </a:spcAft>
                      </a:pPr>
                      <a:r>
                        <a:rPr lang="fr-FR" sz="1200" dirty="0" err="1">
                          <a:effectLst/>
                        </a:rPr>
                        <a:t>Nguyễn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Tuấn</a:t>
                      </a:r>
                      <a:r>
                        <a:rPr lang="fr-FR" sz="1200" dirty="0">
                          <a:effectLst/>
                        </a:rPr>
                        <a:t> Sang – SE61499</a:t>
                      </a:r>
                      <a:endParaRPr lang="en-US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400"/>
                        </a:spcAft>
                      </a:pPr>
                      <a:r>
                        <a:rPr lang="fr-FR" sz="1200" dirty="0" err="1">
                          <a:effectLst/>
                        </a:rPr>
                        <a:t>Nguyễn</a:t>
                      </a:r>
                      <a:r>
                        <a:rPr lang="fr-FR" sz="1200" dirty="0">
                          <a:effectLst/>
                        </a:rPr>
                        <a:t> Quang Huy – SE61525</a:t>
                      </a:r>
                      <a:endParaRPr lang="en-US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400"/>
                        </a:spcAft>
                      </a:pPr>
                      <a:r>
                        <a:rPr lang="fr-FR" sz="1200" dirty="0">
                          <a:effectLst/>
                        </a:rPr>
                        <a:t>Mai </a:t>
                      </a:r>
                      <a:r>
                        <a:rPr lang="fr-FR" sz="1200" dirty="0" err="1">
                          <a:effectLst/>
                        </a:rPr>
                        <a:t>Thanh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Hiếu</a:t>
                      </a:r>
                      <a:r>
                        <a:rPr lang="fr-FR" sz="1200" dirty="0">
                          <a:effectLst/>
                        </a:rPr>
                        <a:t> – SE61559</a:t>
                      </a:r>
                      <a:endParaRPr lang="en-US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Huỳnh</a:t>
                      </a:r>
                      <a:r>
                        <a:rPr lang="fr-FR" sz="1200" dirty="0">
                          <a:effectLst/>
                        </a:rPr>
                        <a:t> Quang </a:t>
                      </a:r>
                      <a:r>
                        <a:rPr lang="fr-FR" sz="1200" dirty="0" err="1">
                          <a:effectLst/>
                        </a:rPr>
                        <a:t>Đạt</a:t>
                      </a:r>
                      <a:r>
                        <a:rPr lang="fr-FR" sz="1200" dirty="0">
                          <a:effectLst/>
                        </a:rPr>
                        <a:t> – SE61783</a:t>
                      </a:r>
                      <a:endParaRPr lang="en-US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Trần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Hồng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Sơn</a:t>
                      </a:r>
                      <a:r>
                        <a:rPr lang="fr-FR" sz="1200" dirty="0">
                          <a:effectLst/>
                        </a:rPr>
                        <a:t> – SE61470</a:t>
                      </a:r>
                      <a:endParaRPr lang="en-US" sz="1100" dirty="0">
                        <a:effectLst/>
                        <a:latin typeface="Arial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374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Supervisor</a:t>
                      </a:r>
                      <a:endParaRPr lang="en-US" sz="1100">
                        <a:effectLst/>
                        <a:latin typeface="Arial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Nguyễn Đức Lợi</a:t>
                      </a:r>
                      <a:endParaRPr lang="en-US" sz="1100">
                        <a:effectLst/>
                        <a:latin typeface="Arial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3275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Ext. Supervisor</a:t>
                      </a:r>
                      <a:endParaRPr lang="en-US" sz="1100">
                        <a:effectLst/>
                        <a:latin typeface="Arial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N/A</a:t>
                      </a:r>
                      <a:endParaRPr lang="en-US" sz="1100">
                        <a:effectLst/>
                        <a:latin typeface="Arial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3275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Capstone Project code</a:t>
                      </a:r>
                      <a:endParaRPr lang="en-US" sz="1100">
                        <a:effectLst/>
                        <a:latin typeface="Arial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OCS</a:t>
                      </a:r>
                      <a:endParaRPr lang="en-US" sz="1100" dirty="0">
                        <a:effectLst/>
                        <a:latin typeface="Arial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05049" y="5479175"/>
            <a:ext cx="8051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date : 5/9/2017.</a:t>
            </a:r>
          </a:p>
          <a:p>
            <a:r>
              <a:rPr lang="en-US" dirty="0" smtClean="0"/>
              <a:t>Estimation : 26/11/2017 (10 weeks).</a:t>
            </a:r>
          </a:p>
          <a:p>
            <a:r>
              <a:rPr lang="en-US" dirty="0" smtClean="0"/>
              <a:t>Deadline :  7/12/2017. (14 weeks).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57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0163"/>
            <a:ext cx="9601200" cy="14859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89117"/>
            <a:ext cx="9601200" cy="35814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We introduce a solution for anyone who likes Dendrobium orchid and others orchid. We bring the technology to their farm and help them reduce the cost. </a:t>
            </a:r>
          </a:p>
          <a:p>
            <a:pPr algn="just"/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812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759543"/>
            <a:ext cx="9601200" cy="1485900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Demand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31092"/>
            <a:ext cx="9601200" cy="2483708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The most garden dendrobium is operating by people. They can be the farmer or the boss. 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In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this way they follow their experience to take care the dendrobium orchid. The traditional base on human experience. 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They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do not have any machine to measure exactly parameter of environment like humidity and temperature.</a:t>
            </a:r>
          </a:p>
          <a:p>
            <a:pPr algn="just"/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8382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Current situation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4308391"/>
            <a:ext cx="9601200" cy="2483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Viet Nam is developing country.</a:t>
            </a:r>
          </a:p>
          <a:p>
            <a:pPr algn="just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The government promotes the farmer develops high-tech agriculture.</a:t>
            </a:r>
          </a:p>
          <a:p>
            <a:pPr algn="just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Orchid is high cost product.</a:t>
            </a:r>
          </a:p>
          <a:p>
            <a:pPr algn="just"/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/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338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79418"/>
            <a:ext cx="9601200" cy="428798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Many modern garden in develop country they apply IOT in to their farm. The result is quantity is double. The cost for water, worker and energy was reduce very much. </a:t>
            </a:r>
          </a:p>
          <a:p>
            <a:pPr algn="just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This solution is provide a system to tracking the garden. This is applied IOT which can control from anywhere have the Internet.</a:t>
            </a:r>
          </a:p>
          <a:p>
            <a:pPr algn="just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The mobile application also provides the recommendation for user. How to use fertilizer suitable with the weather and the stage in time life of orchid.  </a:t>
            </a:r>
          </a:p>
          <a:p>
            <a:pPr algn="just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This solution use industrial device with high quality and reliability. We provide a HMI monitor to control at the garden and an application for android mobile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404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752" y="1553862"/>
            <a:ext cx="9601200" cy="3581400"/>
          </a:xfrm>
        </p:spPr>
        <p:txBody>
          <a:bodyPr>
            <a:normAutofit fontScale="92500" lnSpcReduction="20000"/>
          </a:bodyPr>
          <a:lstStyle/>
          <a:p>
            <a:pPr marL="671513" lvl="0" indent="-403225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Tracking component:</a:t>
            </a:r>
          </a:p>
          <a:p>
            <a:pPr marL="671513" lvl="1" indent="-403225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Define temperature and humidity.</a:t>
            </a:r>
          </a:p>
          <a:p>
            <a:pPr marL="671513" lvl="1" indent="-403225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Compare the current situation with the best situation for orchid.</a:t>
            </a:r>
          </a:p>
          <a:p>
            <a:pPr marL="671513" lvl="0" indent="-403225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HMI component:</a:t>
            </a:r>
          </a:p>
          <a:p>
            <a:pPr marL="671513" lvl="1" indent="-403225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Display the temperature and humidity.</a:t>
            </a:r>
          </a:p>
          <a:p>
            <a:pPr marL="671513" lvl="1" indent="-403225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Control the water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pumper.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671513" lvl="0" indent="-403225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Notification mobile application component:</a:t>
            </a:r>
          </a:p>
          <a:p>
            <a:pPr marL="671513" lvl="1" indent="-403225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Speaker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marL="671513" lvl="0" indent="-403225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Water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pumper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component:</a:t>
            </a:r>
          </a:p>
          <a:p>
            <a:pPr marL="671513" lvl="3" indent="-403225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Automation operate.</a:t>
            </a:r>
          </a:p>
          <a:p>
            <a:pPr marL="671513" lvl="1" indent="-403225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Control by mobile application and HMI.</a:t>
            </a:r>
          </a:p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52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3882081" y="1111594"/>
            <a:ext cx="5495925" cy="4752340"/>
            <a:chOff x="1905000" y="666750"/>
            <a:chExt cx="5495925" cy="4752340"/>
          </a:xfrm>
        </p:grpSpPr>
        <p:sp>
          <p:nvSpPr>
            <p:cNvPr id="14" name="Text Box 1"/>
            <p:cNvSpPr txBox="1"/>
            <p:nvPr/>
          </p:nvSpPr>
          <p:spPr>
            <a:xfrm>
              <a:off x="2886075" y="666750"/>
              <a:ext cx="1971675" cy="6953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effectLst/>
                  <a:latin typeface="Calibri" charset="0"/>
                  <a:ea typeface="Calibri" charset="0"/>
                  <a:cs typeface="Times New Roman" charset="0"/>
                </a:rPr>
                <a:t>Sensor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effectLst/>
                  <a:latin typeface="Calibri" charset="0"/>
                  <a:ea typeface="Calibri" charset="0"/>
                  <a:cs typeface="Times New Roman" charset="0"/>
                </a:rPr>
                <a:t>(Temperature, Humidity)</a:t>
              </a:r>
            </a:p>
          </p:txBody>
        </p:sp>
        <p:sp>
          <p:nvSpPr>
            <p:cNvPr id="15" name="Text Box 2"/>
            <p:cNvSpPr txBox="1"/>
            <p:nvPr/>
          </p:nvSpPr>
          <p:spPr>
            <a:xfrm>
              <a:off x="3514725" y="1847850"/>
              <a:ext cx="714375" cy="4381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charset="0"/>
                  <a:ea typeface="Calibri" charset="0"/>
                  <a:cs typeface="Times New Roman" charset="0"/>
                </a:rPr>
                <a:t>Arduino </a:t>
              </a:r>
            </a:p>
          </p:txBody>
        </p:sp>
        <p:sp>
          <p:nvSpPr>
            <p:cNvPr id="16" name="Text Box 3"/>
            <p:cNvSpPr txBox="1"/>
            <p:nvPr/>
          </p:nvSpPr>
          <p:spPr>
            <a:xfrm>
              <a:off x="2809875" y="2790825"/>
              <a:ext cx="2133600" cy="13144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charset="0"/>
                  <a:ea typeface="Calibri" charset="0"/>
                  <a:cs typeface="Times New Roman" charset="0"/>
                </a:rPr>
                <a:t>Raspberry Pi 3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charset="0"/>
                  <a:ea typeface="Calibri" charset="0"/>
                  <a:cs typeface="Times New Roman" charset="0"/>
                </a:rPr>
                <a:t>(Central processor,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charset="0"/>
                  <a:ea typeface="Calibri" charset="0"/>
                  <a:cs typeface="Times New Roman" charset="0"/>
                </a:rPr>
                <a:t>connect to internet)</a:t>
              </a:r>
            </a:p>
          </p:txBody>
        </p:sp>
        <p:sp>
          <p:nvSpPr>
            <p:cNvPr id="17" name="Text Box 4"/>
            <p:cNvSpPr txBox="1"/>
            <p:nvPr/>
          </p:nvSpPr>
          <p:spPr>
            <a:xfrm>
              <a:off x="6172200" y="1847850"/>
              <a:ext cx="1228725" cy="4000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charset="0"/>
                  <a:ea typeface="Calibri" charset="0"/>
                  <a:cs typeface="Times New Roman" charset="0"/>
                </a:rPr>
                <a:t>Pumper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886200" y="1362075"/>
              <a:ext cx="0" cy="4762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3781425" y="2295525"/>
              <a:ext cx="257175" cy="514350"/>
              <a:chOff x="0" y="0"/>
              <a:chExt cx="257175" cy="514350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247650" y="9525"/>
                <a:ext cx="9525" cy="5048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0" y="0"/>
                <a:ext cx="0" cy="5048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 flipV="1">
              <a:off x="4229100" y="2038350"/>
              <a:ext cx="1962150" cy="19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 Box 13"/>
            <p:cNvSpPr txBox="1"/>
            <p:nvPr/>
          </p:nvSpPr>
          <p:spPr>
            <a:xfrm>
              <a:off x="3333750" y="4647565"/>
              <a:ext cx="1076325" cy="7715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charset="0"/>
                  <a:ea typeface="Calibri" charset="0"/>
                  <a:cs typeface="Times New Roman" charset="0"/>
                </a:rPr>
                <a:t>Application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charset="0"/>
                  <a:ea typeface="Calibri" charset="0"/>
                  <a:cs typeface="Times New Roman" charset="0"/>
                </a:rPr>
                <a:t>HMI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752850" y="4114800"/>
              <a:ext cx="257175" cy="514350"/>
              <a:chOff x="0" y="0"/>
              <a:chExt cx="257175" cy="51435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247650" y="9525"/>
                <a:ext cx="9525" cy="5048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0" y="0"/>
                <a:ext cx="0" cy="5048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 Box 18"/>
            <p:cNvSpPr txBox="1"/>
            <p:nvPr/>
          </p:nvSpPr>
          <p:spPr>
            <a:xfrm>
              <a:off x="1905000" y="4276725"/>
              <a:ext cx="1790700" cy="27622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charset="0"/>
                  <a:ea typeface="Calibri" charset="0"/>
                  <a:cs typeface="Times New Roman" charset="0"/>
                </a:rPr>
                <a:t>Display and send command</a:t>
              </a:r>
            </a:p>
          </p:txBody>
        </p:sp>
        <p:sp>
          <p:nvSpPr>
            <p:cNvPr id="28" name="Text Box 19"/>
            <p:cNvSpPr txBox="1"/>
            <p:nvPr/>
          </p:nvSpPr>
          <p:spPr>
            <a:xfrm>
              <a:off x="4695825" y="1657350"/>
              <a:ext cx="1247775" cy="3333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charset="0"/>
                  <a:ea typeface="Calibri" charset="0"/>
                  <a:cs typeface="Times New Roman" charset="0"/>
                </a:rPr>
                <a:t>On/off</a:t>
              </a:r>
            </a:p>
          </p:txBody>
        </p:sp>
        <p:sp>
          <p:nvSpPr>
            <p:cNvPr id="29" name="Text Box 20"/>
            <p:cNvSpPr txBox="1"/>
            <p:nvPr/>
          </p:nvSpPr>
          <p:spPr>
            <a:xfrm>
              <a:off x="2905125" y="1466850"/>
              <a:ext cx="904875" cy="2857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charset="0"/>
                  <a:ea typeface="Calibri" charset="0"/>
                  <a:cs typeface="Times New Roman" charset="0"/>
                </a:rPr>
                <a:t>Data</a:t>
              </a:r>
            </a:p>
          </p:txBody>
        </p:sp>
        <p:sp>
          <p:nvSpPr>
            <p:cNvPr id="30" name="Text Box 21"/>
            <p:cNvSpPr txBox="1"/>
            <p:nvPr/>
          </p:nvSpPr>
          <p:spPr>
            <a:xfrm>
              <a:off x="1981200" y="2381250"/>
              <a:ext cx="1590675" cy="3238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charset="0"/>
                  <a:ea typeface="Calibri" charset="0"/>
                  <a:cs typeface="Times New Roman" charset="0"/>
                </a:rPr>
                <a:t>Receive/send command</a:t>
              </a:r>
            </a:p>
          </p:txBody>
        </p:sp>
      </p:grp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395416" y="61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56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39811"/>
            <a:ext cx="9601200" cy="14859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82761"/>
            <a:ext cx="9601200" cy="4209142"/>
          </a:xfrm>
        </p:spPr>
        <p:txBody>
          <a:bodyPr>
            <a:noAutofit/>
          </a:bodyPr>
          <a:lstStyle/>
          <a:p>
            <a:pPr lvl="0"/>
            <a:r>
              <a:rPr lang="vi-VN" sz="1600" dirty="0">
                <a:latin typeface="Times New Roman" charset="0"/>
                <a:ea typeface="Times New Roman" charset="0"/>
                <a:cs typeface="Times New Roman" charset="0"/>
              </a:rPr>
              <a:t>Research Configure and commands a </a:t>
            </a:r>
            <a:r>
              <a:rPr lang="vi-VN" sz="1600" dirty="0" smtClean="0">
                <a:latin typeface="Times New Roman" charset="0"/>
                <a:ea typeface="Times New Roman" charset="0"/>
                <a:cs typeface="Times New Roman" charset="0"/>
              </a:rPr>
              <a:t>Arduino</a:t>
            </a:r>
            <a:r>
              <a:rPr lang="vi-VN" sz="16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lvl="0"/>
            <a:r>
              <a:rPr lang="vi-VN" sz="1600" dirty="0" smtClean="0">
                <a:latin typeface="Times New Roman" charset="0"/>
                <a:ea typeface="Times New Roman" charset="0"/>
                <a:cs typeface="Times New Roman" charset="0"/>
              </a:rPr>
              <a:t>Researching how to communicate HMI and Raspberry PI 3.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0"/>
            <a:r>
              <a:rPr lang="vi-VN" sz="1600" dirty="0">
                <a:latin typeface="Times New Roman" charset="0"/>
                <a:ea typeface="Times New Roman" charset="0"/>
                <a:cs typeface="Times New Roman" charset="0"/>
              </a:rPr>
              <a:t>Communication technique: How about </a:t>
            </a:r>
            <a:r>
              <a:rPr lang="vi-VN" sz="1600" dirty="0" smtClean="0">
                <a:latin typeface="Times New Roman" charset="0"/>
                <a:ea typeface="Times New Roman" charset="0"/>
                <a:cs typeface="Times New Roman" charset="0"/>
              </a:rPr>
              <a:t>communicate</a:t>
            </a:r>
            <a:r>
              <a:rPr lang="vi-VN" sz="1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vi-VN" sz="1600" dirty="0">
                <a:latin typeface="Times New Roman" charset="0"/>
                <a:ea typeface="Times New Roman" charset="0"/>
                <a:cs typeface="Times New Roman" charset="0"/>
              </a:rPr>
              <a:t>interface; SPI, I2C, </a:t>
            </a:r>
            <a:r>
              <a:rPr lang="vi-VN" sz="1600" dirty="0" smtClean="0">
                <a:latin typeface="Times New Roman" charset="0"/>
                <a:ea typeface="Times New Roman" charset="0"/>
                <a:cs typeface="Times New Roman" charset="0"/>
              </a:rPr>
              <a:t>UART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0"/>
            <a:r>
              <a:rPr lang="vi-VN" sz="1600" dirty="0" smtClean="0">
                <a:latin typeface="Times New Roman" charset="0"/>
                <a:ea typeface="Times New Roman" charset="0"/>
                <a:cs typeface="Times New Roman" charset="0"/>
              </a:rPr>
              <a:t>Researching </a:t>
            </a:r>
            <a:r>
              <a:rPr lang="vi-VN" sz="1600" dirty="0">
                <a:latin typeface="Times New Roman" charset="0"/>
                <a:ea typeface="Times New Roman" charset="0"/>
                <a:cs typeface="Times New Roman" charset="0"/>
              </a:rPr>
              <a:t>how to pulse width modulation </a:t>
            </a:r>
            <a:r>
              <a:rPr lang="vi-VN" sz="1600" dirty="0" smtClean="0">
                <a:latin typeface="Times New Roman" charset="0"/>
                <a:ea typeface="Times New Roman" charset="0"/>
                <a:cs typeface="Times New Roman" charset="0"/>
              </a:rPr>
              <a:t>for Pumper.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0"/>
            <a:r>
              <a:rPr lang="vi-VN" sz="1600" dirty="0">
                <a:latin typeface="Times New Roman" charset="0"/>
                <a:ea typeface="Times New Roman" charset="0"/>
                <a:cs typeface="Times New Roman" charset="0"/>
              </a:rPr>
              <a:t>Researching </a:t>
            </a:r>
            <a:r>
              <a:rPr lang="vi-VN" sz="1600" dirty="0" smtClean="0">
                <a:latin typeface="Times New Roman" charset="0"/>
                <a:ea typeface="Times New Roman" charset="0"/>
                <a:cs typeface="Times New Roman" charset="0"/>
              </a:rPr>
              <a:t>software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architecture of Raspberry Pi.</a:t>
            </a: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0"/>
            <a:r>
              <a:rPr lang="vi-VN" sz="1600" dirty="0" smtClean="0">
                <a:latin typeface="Times New Roman" charset="0"/>
                <a:ea typeface="Times New Roman" charset="0"/>
                <a:cs typeface="Times New Roman" charset="0"/>
              </a:rPr>
              <a:t>Researching </a:t>
            </a:r>
            <a:r>
              <a:rPr lang="vi-VN" sz="1600" dirty="0">
                <a:latin typeface="Times New Roman" charset="0"/>
                <a:ea typeface="Times New Roman" charset="0"/>
                <a:cs typeface="Times New Roman" charset="0"/>
              </a:rPr>
              <a:t>how to operate </a:t>
            </a:r>
            <a:r>
              <a:rPr lang="vi-VN" sz="1600" dirty="0" smtClean="0">
                <a:latin typeface="Times New Roman" charset="0"/>
                <a:ea typeface="Times New Roman" charset="0"/>
                <a:cs typeface="Times New Roman" charset="0"/>
              </a:rPr>
              <a:t>Arduino</a:t>
            </a:r>
            <a:r>
              <a:rPr lang="vi-VN" sz="1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vi-VN" sz="1600" dirty="0">
                <a:latin typeface="Times New Roman" charset="0"/>
                <a:ea typeface="Times New Roman" charset="0"/>
                <a:cs typeface="Times New Roman" charset="0"/>
              </a:rPr>
              <a:t>with sensor</a:t>
            </a:r>
            <a:r>
              <a:rPr lang="vi-VN" sz="16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lvl="0"/>
            <a:r>
              <a:rPr lang="vi-VN" sz="1600" dirty="0" smtClean="0">
                <a:latin typeface="Times New Roman" charset="0"/>
                <a:ea typeface="Times New Roman" charset="0"/>
                <a:cs typeface="Times New Roman" charset="0"/>
              </a:rPr>
              <a:t>Design and implement UI of HMI.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0"/>
            <a:r>
              <a:rPr lang="vi-VN" sz="1600" dirty="0" smtClean="0">
                <a:latin typeface="Times New Roman" charset="0"/>
                <a:ea typeface="Times New Roman" charset="0"/>
                <a:cs typeface="Times New Roman" charset="0"/>
              </a:rPr>
              <a:t>Design </a:t>
            </a:r>
            <a:r>
              <a:rPr lang="vi-VN" sz="1600" dirty="0">
                <a:latin typeface="Times New Roman" charset="0"/>
                <a:ea typeface="Times New Roman" charset="0"/>
                <a:cs typeface="Times New Roman" charset="0"/>
              </a:rPr>
              <a:t>and Implement the Voltage regulator circuit, the display and alarm circuit.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0"/>
            <a:r>
              <a:rPr lang="vi-VN" sz="1600" dirty="0">
                <a:latin typeface="Times New Roman" charset="0"/>
                <a:ea typeface="Times New Roman" charset="0"/>
                <a:cs typeface="Times New Roman" charset="0"/>
              </a:rPr>
              <a:t>Use software in design PCB, Schematic such as OrCAD, Eagle, Proteus.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0"/>
            <a:r>
              <a:rPr lang="vi-VN" sz="1600" dirty="0">
                <a:latin typeface="Times New Roman" charset="0"/>
                <a:ea typeface="Times New Roman" charset="0"/>
                <a:cs typeface="Times New Roman" charset="0"/>
              </a:rPr>
              <a:t>C, C++ or Java and Android Studio.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Documentation.</a:t>
            </a:r>
          </a:p>
        </p:txBody>
      </p:sp>
    </p:spTree>
    <p:extLst>
      <p:ext uri="{BB962C8B-B14F-4D97-AF65-F5344CB8AC3E}">
        <p14:creationId xmlns:p14="http://schemas.microsoft.com/office/powerpoint/2010/main" val="813923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Sheet Management.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101541"/>
              </p:ext>
            </p:extLst>
          </p:nvPr>
        </p:nvGraphicFramePr>
        <p:xfrm>
          <a:off x="1371600" y="2286000"/>
          <a:ext cx="96012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0"/>
                <a:gridCol w="2095706"/>
                <a:gridCol w="1744774"/>
                <a:gridCol w="1920240"/>
                <a:gridCol w="19202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 in Charge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 Start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 End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SangNT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6-9-2017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13-9-2017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SangNT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13-9-2017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21-9-2017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In Progress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HuyNQ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Collect PLC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5-9-2017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14-9-2017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HuyNQ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 Research PLC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7-9-2017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14-9-2017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HieuMT</a:t>
                      </a:r>
                      <a:r>
                        <a:rPr lang="en-US" dirty="0" smtClean="0"/>
                        <a:t> + </a:t>
                      </a:r>
                      <a:r>
                        <a:rPr lang="en-US" dirty="0" err="1" smtClean="0"/>
                        <a:t>SonTH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Prototye</a:t>
                      </a:r>
                      <a:r>
                        <a:rPr lang="en-US" dirty="0" smtClean="0"/>
                        <a:t>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7-9-2017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21-9-2017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In Progress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DatHQ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Research Orchid 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7-9-2017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21-9-2017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In Progress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1 in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14-9-2017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In Progress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01459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631</TotalTime>
  <Words>507</Words>
  <Application>Microsoft Macintosh PowerPoint</Application>
  <PresentationFormat>Widescreen</PresentationFormat>
  <Paragraphs>122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Franklin Gothic Book</vt:lpstr>
      <vt:lpstr>ＭＳ 明朝</vt:lpstr>
      <vt:lpstr>Times New Roman</vt:lpstr>
      <vt:lpstr>Arial</vt:lpstr>
      <vt:lpstr>Crop</vt:lpstr>
      <vt:lpstr>Dendrobium orchid care solution 1st report</vt:lpstr>
      <vt:lpstr>Teammate</vt:lpstr>
      <vt:lpstr>Introduction</vt:lpstr>
      <vt:lpstr>Demand</vt:lpstr>
      <vt:lpstr>Proposed Solution</vt:lpstr>
      <vt:lpstr>Functional Requirement</vt:lpstr>
      <vt:lpstr>PowerPoint Presentation</vt:lpstr>
      <vt:lpstr>Conclusion</vt:lpstr>
      <vt:lpstr>Task Sheet Management.</vt:lpstr>
      <vt:lpstr>The End.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Dendrobium orchid care solution 1st report</dc:title>
  <dc:creator>Sang Nguyen Tuan</dc:creator>
  <cp:lastModifiedBy>Sang Nguyen Tuan</cp:lastModifiedBy>
  <cp:revision>18</cp:revision>
  <dcterms:created xsi:type="dcterms:W3CDTF">2017-09-12T06:04:21Z</dcterms:created>
  <dcterms:modified xsi:type="dcterms:W3CDTF">2017-09-14T07:13:41Z</dcterms:modified>
</cp:coreProperties>
</file>