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4982-C3AB-4466-9D93-75041607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F5CE3-EEEC-469E-8648-F0950C659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8D7C-A3B8-4527-B1F2-E7781F5A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EE43-230D-4C49-B8A0-40A68FF9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6C79F-404D-4864-AAA9-72ABAB82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3A10-9236-4C9D-A3F4-6A0E58A7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46FBA-4A25-4100-98CF-DFCE57FD7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F1230-D928-4AA4-8E4C-C62BF38D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37C3-F324-4859-A768-9614C758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BDC9-6CF9-447B-AC06-F14DEC81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13BFB-946F-406D-A87A-50340718C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990C2-9321-46E3-811D-7221184B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0C14-39FF-483F-939B-BCF81150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2BF88-F585-4551-B064-531B1B99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1F6BC-372B-4342-B5BC-00C01C0F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D51B-7758-4689-8413-69E6A366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369E-3B91-4181-A9B8-FCD1CF0E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3D554-DBC0-40DF-9B2C-7A046F0B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977D-3D83-42F6-A207-DA13CB04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B908-23AC-4814-B5C1-AFF1B81D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E866-C2C7-4EEE-92F7-D23D587A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6F54B-DDDB-499B-9EF1-B841C31B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7F32-CDFD-42F1-A772-0B1C246B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A7D8-3527-494A-919F-4B8FEC18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AE8BD-F11A-4609-89F7-DCF61D7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2FAE-0967-48EF-8BCD-04A402BD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26D6-F45F-427A-A79B-55EFB7934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BF1FA-1771-4413-B734-B07B98DE1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D082A-CCC3-470C-9D12-A2EE5EBA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8D97E-742B-42B8-AF0F-C1C93504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3275-7E2B-4E0A-82BF-989B8987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59DA-491B-48D9-84F2-AF43FC1D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4703D-52A7-4C10-9AF2-2DD15292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E95D1-2CEB-4B5C-A356-BA1C92E2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6E9A9-0AC4-43A1-ADDE-1BD34DE56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DD30E-1F32-4D84-B3F2-449AF8DA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F96FC-6993-4BC1-BF52-09814F1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AAD0E-4449-4A74-9CDE-1C999352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265B6-AF9D-470C-9E49-F07A8B0B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82A9-F960-451C-B1CF-B7FEF1FA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66EAF-68F1-4F50-832B-67D11734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21266-2C4B-4A8A-9E04-E5490C38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96885-C407-457E-98AE-CF932617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DE606-6582-4AB3-9C4C-AC5C055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F21BA-C7C5-4ED5-BAE7-9E17EF82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2CB35-2352-4A7A-9687-40CCE02B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5156-3CE5-4F64-9A6E-18353C67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4DB2-77F3-40D9-B53C-802D30DF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96A9-8AB9-4381-9F56-3F407AC25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6727D-44AA-48CF-B645-5CA80147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3E130-649F-4ABC-9429-D3AC214A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88B22-CE3C-4905-92F8-B421304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5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C05-03BC-4DB4-843C-A24FA88C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2F0F2-2384-4FE4-8D21-E5EF76642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46C24-F49D-4E9E-8FCD-F77B6917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E6C18-ED5B-4825-9E22-223F7159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AE51-9678-43CB-94C0-AC448300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CFCD8-1C75-4D3E-B03A-5CA0EF3F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05F17-237B-4FD9-AD32-4F372246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8043E-92FA-46B0-96C4-D9891F5F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ED7C-E6A3-4F89-A0F2-9C8A29CB2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173F-51D3-43A8-863C-EFA247CE1F0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9109-6208-4792-BB25-4A75186EC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3568-1BFF-4578-B0A4-319AD75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E281-185C-4664-9588-841A969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ACEC-F7CB-4396-808D-B1A05C0EF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EHC GEN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B350D-C82F-4DC1-ABEF-ED8EA7887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1: Shell Script</a:t>
            </a:r>
          </a:p>
        </p:txBody>
      </p:sp>
    </p:spTree>
    <p:extLst>
      <p:ext uri="{BB962C8B-B14F-4D97-AF65-F5344CB8AC3E}">
        <p14:creationId xmlns:p14="http://schemas.microsoft.com/office/powerpoint/2010/main" val="268002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FCC0-EB62-433C-B127-E43352A1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2: Shell Script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? (</a:t>
            </a:r>
            <a:r>
              <a:rPr lang="en-US" dirty="0" err="1"/>
              <a:t>khá</a:t>
            </a:r>
            <a:r>
              <a:rPr lang="en-US" dirty="0"/>
              <a:t> sure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D5FE-FB37-43D1-AA9A-F17E13A58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Shell Script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gì</a:t>
            </a:r>
            <a:r>
              <a:rPr lang="en-US" sz="1800" dirty="0"/>
              <a:t>?</a:t>
            </a:r>
          </a:p>
          <a:p>
            <a:pPr lvl="1"/>
            <a:r>
              <a:rPr lang="vi-VN" sz="1800" dirty="0"/>
              <a:t>Về cơ bản shell script là 1 tập hợp các lệnh được thực thi nối tiếp nhau, bắt đầu 1 shell script thường có ghi chú comment mở đầu bằng # như này:</a:t>
            </a:r>
            <a:endParaRPr lang="en-US" sz="1800" dirty="0"/>
          </a:p>
          <a:p>
            <a:pPr lvl="1"/>
            <a:r>
              <a:rPr lang="en-US" sz="1800" dirty="0">
                <a:cs typeface="Arial" panose="020B0604020202020204" pitchFamily="34" charset="0"/>
              </a:rPr>
              <a:t>Đ</a:t>
            </a:r>
            <a:r>
              <a:rPr lang="vi-VN" sz="1800" dirty="0"/>
              <a:t>ể soạn thảo shell script thì có thể gõ ngay trên terminal hoặc dùng các trình soạn thảo nào mà bạn thích</a:t>
            </a:r>
            <a:r>
              <a:rPr lang="en-US" sz="1800" dirty="0"/>
              <a:t> (</a:t>
            </a:r>
            <a:r>
              <a:rPr lang="en-US" sz="1800" dirty="0" err="1"/>
              <a:t>tôi</a:t>
            </a:r>
            <a:r>
              <a:rPr lang="en-US" sz="1800" dirty="0"/>
              <a:t> </a:t>
            </a:r>
            <a:r>
              <a:rPr lang="en-US" sz="1800" dirty="0" err="1"/>
              <a:t>thích</a:t>
            </a:r>
            <a:r>
              <a:rPr lang="en-US" sz="1800" dirty="0"/>
              <a:t> VIM)</a:t>
            </a:r>
            <a:r>
              <a:rPr lang="vi-VN" sz="1800" dirty="0"/>
              <a:t>,</a:t>
            </a:r>
            <a:r>
              <a:rPr lang="en-US" sz="1800" dirty="0"/>
              <a:t> </a:t>
            </a:r>
            <a:r>
              <a:rPr lang="vi-VN" sz="1800" dirty="0"/>
              <a:t>... sau đó lưu lại file *.sh, ví dụ test.sh</a:t>
            </a:r>
            <a:endParaRPr lang="en-US" sz="1800" dirty="0"/>
          </a:p>
          <a:p>
            <a:pPr lvl="1"/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thi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shell $</a:t>
            </a:r>
            <a:r>
              <a:rPr lang="en-US" sz="1800" dirty="0" err="1"/>
              <a:t>chmod</a:t>
            </a:r>
            <a:r>
              <a:rPr lang="en-US" sz="1800" dirty="0"/>
              <a:t> +x test.sh</a:t>
            </a:r>
          </a:p>
          <a:p>
            <a:pPr lvl="1"/>
            <a:r>
              <a:rPr lang="en-US" sz="1800" dirty="0" err="1"/>
              <a:t>rồi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 script </a:t>
            </a:r>
            <a:r>
              <a:rPr lang="en-US" sz="1800" dirty="0" err="1"/>
              <a:t>bằng</a:t>
            </a:r>
            <a:r>
              <a:rPr lang="en-US" sz="1800" dirty="0"/>
              <a:t> 1 </a:t>
            </a:r>
            <a:r>
              <a:rPr lang="en-US" sz="1800" dirty="0" err="1"/>
              <a:t>trong</a:t>
            </a:r>
            <a:r>
              <a:rPr lang="en-US" sz="1800" dirty="0"/>
              <a:t> 3 </a:t>
            </a:r>
            <a:r>
              <a:rPr lang="en-US" sz="1800" dirty="0" err="1"/>
              <a:t>cách</a:t>
            </a:r>
            <a:r>
              <a:rPr lang="en-US" sz="1800" dirty="0"/>
              <a:t>: bash test.sh, </a:t>
            </a:r>
            <a:r>
              <a:rPr lang="en-US" sz="1800" dirty="0" err="1"/>
              <a:t>sh</a:t>
            </a:r>
            <a:r>
              <a:rPr lang="en-US" sz="1800" dirty="0"/>
              <a:t> test.sh, ./test.sh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37D931-6526-49C3-B952-85036026E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7" y="1971399"/>
            <a:ext cx="6156571" cy="22295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73680E-4110-4DFC-B6F1-DFA30072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8" y="4481650"/>
            <a:ext cx="6156571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5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2E3F-EA3A-4700-A28D-89F6E74E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2: Shell Script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? (</a:t>
            </a:r>
            <a:r>
              <a:rPr lang="en-US" dirty="0" err="1"/>
              <a:t>khá</a:t>
            </a:r>
            <a:r>
              <a:rPr lang="en-US" dirty="0"/>
              <a:t> sure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C074-1203-4B32-81FD-D8C63CCF7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shell</a:t>
            </a:r>
          </a:p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lvl="2"/>
            <a:r>
              <a:rPr lang="vi-VN" dirty="0"/>
              <a:t>Như mọi ngôn ngữ khác, tên biến chỉ bao gồm các chữ cái a đến z, từ A đến Z, chữ số từ 0 tới 9 và dấu _, tên biến không được bắt đầu bằng chữ số.</a:t>
            </a:r>
            <a:endParaRPr lang="en-US" dirty="0"/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2"/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variable_name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=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variable_value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pPr lvl="2"/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Ví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dụ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DMD=“Dang Minh Duc”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4DA5-9BD6-4661-8F98-6AECC46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2: Shell Script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? (</a:t>
            </a:r>
            <a:r>
              <a:rPr lang="en-US" dirty="0" err="1"/>
              <a:t>khá</a:t>
            </a:r>
            <a:r>
              <a:rPr lang="en-US" dirty="0"/>
              <a:t> sure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3390-12FE-48E8-9EE5-25B5552C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Mảng</a:t>
            </a:r>
            <a:endParaRPr lang="en-US" dirty="0"/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NAME[0]=“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Name0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" 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NAME[1]="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Name1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" 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NAME[2]="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Name2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" 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NAME[3]="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Name3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" 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NAME[4]="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Name4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“</a:t>
            </a:r>
          </a:p>
          <a:p>
            <a:r>
              <a:rPr lang="en-US" b="0" i="0" dirty="0" err="1">
                <a:solidFill>
                  <a:srgbClr val="1B1B1B"/>
                </a:solidFill>
                <a:effectLst/>
              </a:rPr>
              <a:t>Để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sử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dụng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1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giá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trị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trong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mảng</a:t>
            </a:r>
            <a:r>
              <a:rPr lang="en-US" b="0" i="0" dirty="0">
                <a:solidFill>
                  <a:srgbClr val="1B1B1B"/>
                </a:solidFill>
                <a:effectLst/>
              </a:rPr>
              <a:t>: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</a:rPr>
              <a:t>${</a:t>
            </a:r>
            <a:r>
              <a:rPr lang="en-US" b="0" i="0" dirty="0" err="1">
                <a:solidFill>
                  <a:srgbClr val="24292E"/>
                </a:solidFill>
                <a:effectLst/>
              </a:rPr>
              <a:t>array_name</a:t>
            </a:r>
            <a:r>
              <a:rPr lang="en-US" b="0" i="0" dirty="0">
                <a:solidFill>
                  <a:srgbClr val="24292E"/>
                </a:solidFill>
                <a:effectLst/>
              </a:rPr>
              <a:t>[index]}</a:t>
            </a:r>
          </a:p>
          <a:p>
            <a:r>
              <a:rPr lang="en-US" b="0" i="0" dirty="0" err="1">
                <a:solidFill>
                  <a:srgbClr val="1B1B1B"/>
                </a:solidFill>
                <a:effectLst/>
              </a:rPr>
              <a:t>hoặc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tất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cả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giá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trị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trong</a:t>
            </a:r>
            <a:r>
              <a:rPr lang="en-US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</a:rPr>
              <a:t>mảng</a:t>
            </a:r>
            <a:r>
              <a:rPr lang="en-US" b="0" i="0" dirty="0">
                <a:solidFill>
                  <a:srgbClr val="1B1B1B"/>
                </a:solidFill>
                <a:effectLst/>
              </a:rPr>
              <a:t>: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${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array_name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[*]} 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${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array_name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[@]}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3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F9C1-FFEB-465D-84B8-B0E830AB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2: Shell Script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? (</a:t>
            </a:r>
            <a:r>
              <a:rPr lang="en-US" dirty="0" err="1"/>
              <a:t>khá</a:t>
            </a:r>
            <a:r>
              <a:rPr lang="en-US" dirty="0"/>
              <a:t> sure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5653-0EC4-4077-861B-EAFDE4B5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expr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5AD1D-1978-40EC-A0AB-DE9BDB51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9243"/>
            <a:ext cx="10515600" cy="35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7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4625-7424-4787-98FA-87CFBF2F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2: Shell Script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? (</a:t>
            </a:r>
            <a:r>
              <a:rPr lang="en-US" dirty="0" err="1"/>
              <a:t>khá</a:t>
            </a:r>
            <a:r>
              <a:rPr lang="en-US" dirty="0"/>
              <a:t> sure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E2F0-0B07-4273-A1B4-14F8F67863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$a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10 </a:t>
            </a:r>
            <a:r>
              <a:rPr lang="en-US" dirty="0" err="1"/>
              <a:t>và</a:t>
            </a:r>
            <a:r>
              <a:rPr lang="en-US" dirty="0"/>
              <a:t> $b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20,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A49B4-5EDF-4C0D-A677-6628FAAA8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6B979-48E5-463F-9859-B40BED30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34319"/>
            <a:ext cx="55530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4625-7424-4787-98FA-87CFBF2F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2: Shell Script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? (</a:t>
            </a:r>
            <a:r>
              <a:rPr lang="en-US" dirty="0" err="1"/>
              <a:t>khá</a:t>
            </a:r>
            <a:r>
              <a:rPr lang="en-US" dirty="0"/>
              <a:t> sure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E2F0-0B07-4273-A1B4-14F8F67863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$a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10 </a:t>
            </a:r>
            <a:r>
              <a:rPr lang="en-US" dirty="0" err="1"/>
              <a:t>và</a:t>
            </a:r>
            <a:r>
              <a:rPr lang="en-US" dirty="0"/>
              <a:t> $b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20,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A49B4-5EDF-4C0D-A677-6628FAAA8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DDA5E-DC51-4C49-AEF4-8623AC986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1391444"/>
            <a:ext cx="55816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2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45F5-0D9D-463A-AACF-DF3835BB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2: Shell Script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? (</a:t>
            </a:r>
            <a:r>
              <a:rPr lang="en-US" dirty="0" err="1"/>
              <a:t>khá</a:t>
            </a:r>
            <a:r>
              <a:rPr lang="en-US" dirty="0"/>
              <a:t> sure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1923-4931-4BDF-9927-A2B51D4B65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Cấu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trúc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rẽ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nhánh</a:t>
            </a:r>
            <a:endParaRPr lang="en-US" b="1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E269C5-CFF3-4BE6-92B5-8E7EE0929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358925"/>
            <a:ext cx="5762298" cy="3952975"/>
          </a:xfrm>
        </p:spPr>
      </p:pic>
    </p:spTree>
    <p:extLst>
      <p:ext uri="{BB962C8B-B14F-4D97-AF65-F5344CB8AC3E}">
        <p14:creationId xmlns:p14="http://schemas.microsoft.com/office/powerpoint/2010/main" val="421879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9CDCC-F8CC-4D1A-902B-C71BDF9A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2: Shell Script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? (</a:t>
            </a:r>
            <a:r>
              <a:rPr lang="en-US" dirty="0" err="1"/>
              <a:t>khá</a:t>
            </a:r>
            <a:r>
              <a:rPr lang="en-US" dirty="0"/>
              <a:t> sure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E2C895-A571-4E5B-AAA3-BFB2F2ACF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Vòng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lặp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while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CF9B0A-C1B6-46FF-BF9D-F287C31AD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10" y="2623369"/>
            <a:ext cx="5940789" cy="185586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DEC2C1-759F-44A1-BDB6-E33604868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Vòng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lặp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for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1E3B3FE-B748-4112-A822-60A269E2AC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4399" y="2623370"/>
            <a:ext cx="5919507" cy="1325564"/>
          </a:xfrm>
        </p:spPr>
      </p:pic>
    </p:spTree>
    <p:extLst>
      <p:ext uri="{BB962C8B-B14F-4D97-AF65-F5344CB8AC3E}">
        <p14:creationId xmlns:p14="http://schemas.microsoft.com/office/powerpoint/2010/main" val="253250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4E6B-8346-4EDA-92F5-89616E75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F7A5-2051-4799-98C8-F9DBFA69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Shell Script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flag format string (grep, awk, head,…)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đá</a:t>
            </a:r>
            <a:r>
              <a:rPr lang="en-US" dirty="0"/>
              <a:t> </a:t>
            </a:r>
            <a:r>
              <a:rPr lang="en-US" dirty="0" err="1"/>
              <a:t>đít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vi-VN" dirty="0"/>
              <a:t>Viết shell script info.sh hiển thị các thông tin về hệ thống, bao gồm: </a:t>
            </a:r>
            <a:r>
              <a:rPr lang="en-US" dirty="0"/>
              <a:t>(</a:t>
            </a:r>
            <a:r>
              <a:rPr lang="en-US" dirty="0" err="1"/>
              <a:t>Chọn</a:t>
            </a:r>
            <a:r>
              <a:rPr lang="en-US" dirty="0"/>
              <a:t> 3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Tên máy, tên bản phân phối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Phiên bản hệ điều hành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Thông tin CPU (tên, 32bit hay 64bit, tốc độ)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Thông tin bộ nhớ vật lí (tổng bao nhiêu MB)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Thông tin ổ đĩa còn trống bao nhiêu MB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Danh sách địa chỉ IP của hệ thống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(gateway, public IP, DNS)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Danh sách user trên hệ thống (sắp xếp theo thứ tự abc)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Thông tin các tiến trình đang chạy với quyền root (sắp xếp theo thứ tự abc)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Thông tin các port đang mở (sắp xếp theo port tăng dần)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Danh sách các thư mục trên hệ thống cho phép other có quyền ghi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Danh sách các gói phần mềm (tên gói, phiên bản) được cài trên hệ thống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454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57E9-70E6-4B89-AC86-63C07177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25AC5-A545-4235-B472-36BDBAB8E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2408"/>
            <a:ext cx="7894983" cy="5130261"/>
          </a:xfrm>
        </p:spPr>
      </p:pic>
    </p:spTree>
    <p:extLst>
      <p:ext uri="{BB962C8B-B14F-4D97-AF65-F5344CB8AC3E}">
        <p14:creationId xmlns:p14="http://schemas.microsoft.com/office/powerpoint/2010/main" val="405842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3D02-C543-48DF-B044-6D2080D3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OS:</a:t>
            </a:r>
          </a:p>
          <a:p>
            <a:pPr lvl="1"/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(32bit hay 64bit)</a:t>
            </a:r>
          </a:p>
          <a:p>
            <a:pPr lvl="2"/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/*-release </a:t>
            </a:r>
          </a:p>
          <a:p>
            <a:pPr lvl="2"/>
            <a:r>
              <a:rPr lang="en-US" dirty="0" err="1"/>
              <a:t>uname</a:t>
            </a:r>
            <a:r>
              <a:rPr lang="en-US" dirty="0"/>
              <a:t> -a </a:t>
            </a:r>
          </a:p>
          <a:p>
            <a:pPr lvl="2"/>
            <a:r>
              <a:rPr lang="en-US" dirty="0"/>
              <a:t>cat /proc/version </a:t>
            </a:r>
          </a:p>
          <a:p>
            <a:pPr lvl="2"/>
            <a:r>
              <a:rPr lang="en-US" dirty="0" err="1"/>
              <a:t>Hostnamectl</a:t>
            </a:r>
            <a:endParaRPr lang="en-US" dirty="0"/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Danh sách các gói phần mềm được cài đặt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/>
              <a:t>apt list --installed </a:t>
            </a:r>
          </a:p>
          <a:p>
            <a:pPr lvl="2"/>
            <a:r>
              <a:rPr lang="en-US" dirty="0"/>
              <a:t>apt list --installed </a:t>
            </a:r>
            <a:r>
              <a:rPr lang="en-US" dirty="0" err="1"/>
              <a:t>package_name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394CD-B394-48E0-9E1D-877CEC83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57430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476F-6672-45D7-84C6-CEAFAB95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05A5-62FC-4FCE-B2B7-C9AE64B1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CPU: cat /proc/</a:t>
            </a:r>
            <a:r>
              <a:rPr lang="en-US" dirty="0" err="1"/>
              <a:t>cpuinfo</a:t>
            </a:r>
            <a:endParaRPr lang="en-US" dirty="0"/>
          </a:p>
          <a:p>
            <a:pPr lvl="1"/>
            <a:r>
              <a:rPr lang="en-US" dirty="0"/>
              <a:t>RAM: cat /proc/</a:t>
            </a:r>
            <a:r>
              <a:rPr lang="en-US" dirty="0" err="1"/>
              <a:t>meminfo</a:t>
            </a:r>
            <a:endParaRPr lang="en-US" dirty="0"/>
          </a:p>
          <a:p>
            <a:pPr lvl="1"/>
            <a:r>
              <a:rPr lang="en-US" dirty="0"/>
              <a:t>Ổ </a:t>
            </a:r>
            <a:r>
              <a:rPr lang="en-US" dirty="0" err="1"/>
              <a:t>cứng</a:t>
            </a:r>
            <a:r>
              <a:rPr lang="en-US" dirty="0"/>
              <a:t>: </a:t>
            </a:r>
            <a:r>
              <a:rPr lang="en-US" dirty="0" err="1"/>
              <a:t>fdisk</a:t>
            </a:r>
            <a:endParaRPr lang="en-US" dirty="0"/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IP, Gateway, DNS:</a:t>
            </a:r>
          </a:p>
          <a:p>
            <a:pPr lvl="2"/>
            <a:r>
              <a:rPr lang="en-US" dirty="0"/>
              <a:t>curl ifconfig.me (public IP address) </a:t>
            </a:r>
          </a:p>
          <a:p>
            <a:pPr lvl="2"/>
            <a:r>
              <a:rPr lang="en-US" dirty="0"/>
              <a:t>ifconfig (private IP address)</a:t>
            </a:r>
          </a:p>
          <a:p>
            <a:pPr lvl="1"/>
            <a:r>
              <a:rPr lang="vi-VN" dirty="0"/>
              <a:t>Các kết nối đang mở và tiến trình tương ứng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/services (</a:t>
            </a:r>
            <a:r>
              <a:rPr lang="en-US" dirty="0" err="1"/>
              <a:t>các</a:t>
            </a:r>
            <a:r>
              <a:rPr lang="en-US" dirty="0"/>
              <a:t> port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local) </a:t>
            </a:r>
          </a:p>
          <a:p>
            <a:pPr lvl="2"/>
            <a:r>
              <a:rPr lang="en-US" dirty="0"/>
              <a:t>netstat -</a:t>
            </a:r>
            <a:r>
              <a:rPr lang="en-US" dirty="0" err="1"/>
              <a:t>ltnp</a:t>
            </a:r>
            <a:r>
              <a:rPr lang="en-US" dirty="0"/>
              <a:t> (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port TCP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local) </a:t>
            </a:r>
          </a:p>
          <a:p>
            <a:pPr lvl="2"/>
            <a:r>
              <a:rPr lang="en-US" dirty="0"/>
              <a:t>netstat -</a:t>
            </a:r>
            <a:r>
              <a:rPr lang="en-US" dirty="0" err="1"/>
              <a:t>lunp</a:t>
            </a:r>
            <a:r>
              <a:rPr lang="en-US" dirty="0"/>
              <a:t> (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port UDP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local)</a:t>
            </a:r>
          </a:p>
        </p:txBody>
      </p:sp>
    </p:spTree>
    <p:extLst>
      <p:ext uri="{BB962C8B-B14F-4D97-AF65-F5344CB8AC3E}">
        <p14:creationId xmlns:p14="http://schemas.microsoft.com/office/powerpoint/2010/main" val="297492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FFBB-583C-46F1-86D3-485B091B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A6AA-4CC4-4809-96CA-CF120241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ef</a:t>
            </a:r>
            <a:r>
              <a:rPr lang="en-US" dirty="0"/>
              <a:t> (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ở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PID:</a:t>
            </a:r>
          </a:p>
          <a:p>
            <a:pPr lvl="2"/>
            <a:r>
              <a:rPr lang="en-US" dirty="0"/>
              <a:t>kill [PID] </a:t>
            </a:r>
          </a:p>
          <a:p>
            <a:pPr lvl="2"/>
            <a:r>
              <a:rPr lang="en-US" dirty="0"/>
              <a:t>kill -9 [PID] (force kill)</a:t>
            </a:r>
          </a:p>
          <a:p>
            <a:pPr lvl="1"/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pkill</a:t>
            </a:r>
            <a:r>
              <a:rPr lang="en-US" dirty="0"/>
              <a:t> [TÊN TIẾN TRÌNH]</a:t>
            </a:r>
          </a:p>
        </p:txBody>
      </p:sp>
    </p:spTree>
    <p:extLst>
      <p:ext uri="{BB962C8B-B14F-4D97-AF65-F5344CB8AC3E}">
        <p14:creationId xmlns:p14="http://schemas.microsoft.com/office/powerpoint/2010/main" val="32356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350F-4EF4-4B3E-B525-256AB246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6458-FE9C-4959-8A38-D5AFFB3E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file 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lvl="2"/>
            <a:r>
              <a:rPr lang="vi-VN" dirty="0"/>
              <a:t>find -name "tên file" (phân biệt in hoa và in thường) </a:t>
            </a:r>
            <a:endParaRPr lang="en-US" dirty="0"/>
          </a:p>
          <a:p>
            <a:pPr lvl="2"/>
            <a:r>
              <a:rPr lang="vi-VN" dirty="0"/>
              <a:t>find -iname "tên file" (không phân biệt in hoa và in thường)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owner/group</a:t>
            </a:r>
          </a:p>
          <a:p>
            <a:pPr lvl="2"/>
            <a:r>
              <a:rPr lang="en-US" dirty="0"/>
              <a:t>find -user TÊN_USER (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owner) </a:t>
            </a:r>
          </a:p>
          <a:p>
            <a:pPr lvl="2"/>
            <a:r>
              <a:rPr lang="en-US" dirty="0"/>
              <a:t>find -group TÊN_GROUP (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group) 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/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cuối</a:t>
            </a:r>
            <a:endParaRPr lang="en-US" dirty="0"/>
          </a:p>
          <a:p>
            <a:pPr lvl="2"/>
            <a:r>
              <a:rPr lang="en-US" dirty="0"/>
              <a:t>find -</a:t>
            </a:r>
            <a:r>
              <a:rPr lang="en-US" dirty="0" err="1"/>
              <a:t>mtime</a:t>
            </a:r>
            <a:r>
              <a:rPr lang="en-US" dirty="0"/>
              <a:t> [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] (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find -</a:t>
            </a:r>
            <a:r>
              <a:rPr lang="en-US" dirty="0" err="1"/>
              <a:t>ctime</a:t>
            </a:r>
            <a:r>
              <a:rPr lang="en-US" dirty="0"/>
              <a:t> [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] (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find -</a:t>
            </a:r>
            <a:r>
              <a:rPr lang="en-US" dirty="0" err="1"/>
              <a:t>atime</a:t>
            </a:r>
            <a:r>
              <a:rPr lang="en-US" dirty="0"/>
              <a:t> [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] (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8168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C49F-9513-4AF8-9568-00A216F9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B3D7-1232-4F6F-9271-C3E58337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file </a:t>
            </a:r>
          </a:p>
          <a:p>
            <a:pPr lvl="1"/>
            <a:r>
              <a:rPr lang="vi-VN" dirty="0"/>
              <a:t>Tìm theo dung lượn</a:t>
            </a:r>
            <a:r>
              <a:rPr lang="en-US" dirty="0"/>
              <a:t>g:</a:t>
            </a:r>
          </a:p>
          <a:p>
            <a:pPr lvl="2"/>
            <a:r>
              <a:rPr lang="vi-VN" dirty="0"/>
              <a:t>find -size [DUNG_LƯỢNG] </a:t>
            </a:r>
            <a:endParaRPr lang="en-US" dirty="0"/>
          </a:p>
          <a:p>
            <a:pPr lvl="2"/>
            <a:r>
              <a:rPr lang="vi-VN" dirty="0"/>
              <a:t>find -size +[DUNG_LƯỢNG] -size -[DUNG_LƯỢNG] (tìm kiếm file có dung lượng trong một khoảng)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file</a:t>
            </a:r>
          </a:p>
          <a:p>
            <a:pPr lvl="2"/>
            <a:r>
              <a:rPr lang="vi-VN" dirty="0"/>
              <a:t>find /thư mục/ | grep -iRl "nội</a:t>
            </a:r>
            <a:r>
              <a:rPr lang="en-US" dirty="0"/>
              <a:t>_</a:t>
            </a:r>
            <a:r>
              <a:rPr lang="vi-VN" dirty="0"/>
              <a:t>dung"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4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3C2C-8856-4A59-8D68-AFE94B4B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3464-7E5E-4E58-8B4C-52228ED1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lvl="1"/>
            <a:r>
              <a:rPr lang="en-US" dirty="0"/>
              <a:t>crontab –e</a:t>
            </a:r>
          </a:p>
          <a:p>
            <a:pPr lvl="1"/>
            <a:r>
              <a:rPr lang="en-US" dirty="0"/>
              <a:t>      *             *                 *                    *                   *                   *</a:t>
            </a:r>
          </a:p>
          <a:p>
            <a:pPr lvl="1"/>
            <a:r>
              <a:rPr lang="en-US" dirty="0"/>
              <a:t>(minute) (hour) (day of month) (month) (day of week) (command)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X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0h00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: 0 0 * * * X</a:t>
            </a:r>
          </a:p>
          <a:p>
            <a:pPr lvl="2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Y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8h00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Hai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Sáu</a:t>
            </a:r>
            <a:r>
              <a:rPr lang="en-US" dirty="0"/>
              <a:t>: 0 8 * * 1-5 Y </a:t>
            </a:r>
          </a:p>
          <a:p>
            <a:pPr lvl="2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Z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3h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15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: * */3 15 * * Z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https://crontab.guru/</a:t>
            </a:r>
          </a:p>
        </p:txBody>
      </p:sp>
    </p:spTree>
    <p:extLst>
      <p:ext uri="{BB962C8B-B14F-4D97-AF65-F5344CB8AC3E}">
        <p14:creationId xmlns:p14="http://schemas.microsoft.com/office/powerpoint/2010/main" val="264546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02E3-1F17-46FE-B4FE-6615B8A4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1BB3-BA90-4C63-B9FC-B2F69EC8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user:</a:t>
            </a:r>
          </a:p>
          <a:p>
            <a:pPr lvl="2"/>
            <a:r>
              <a:rPr lang="en-US" dirty="0" err="1"/>
              <a:t>useradd</a:t>
            </a:r>
            <a:r>
              <a:rPr lang="en-US" dirty="0"/>
              <a:t> </a:t>
            </a:r>
            <a:r>
              <a:rPr lang="en-US" dirty="0" err="1"/>
              <a:t>UserName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user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GroupX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useradd</a:t>
            </a:r>
            <a:r>
              <a:rPr lang="en-US" dirty="0"/>
              <a:t> -G </a:t>
            </a:r>
            <a:r>
              <a:rPr lang="en-US" dirty="0" err="1"/>
              <a:t>GroupX</a:t>
            </a:r>
            <a:r>
              <a:rPr lang="en-US" dirty="0"/>
              <a:t> </a:t>
            </a:r>
            <a:r>
              <a:rPr lang="en-US" dirty="0" err="1"/>
              <a:t>UserName</a:t>
            </a:r>
            <a:endParaRPr lang="en-US" dirty="0"/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chown</a:t>
            </a:r>
            <a:r>
              <a:rPr lang="en-US" dirty="0"/>
              <a:t>:</a:t>
            </a:r>
          </a:p>
          <a:p>
            <a:pPr lvl="2"/>
            <a:r>
              <a:rPr lang="vi-VN" dirty="0"/>
              <a:t>Phân quyền file F1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thuộc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về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/>
              <a:t>UserA/GroupX</a:t>
            </a:r>
            <a:r>
              <a:rPr lang="en-US" dirty="0"/>
              <a:t>: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UserA:GroupX</a:t>
            </a:r>
            <a:r>
              <a:rPr lang="en-US" dirty="0"/>
              <a:t> F1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</a:p>
          <a:p>
            <a:pPr lvl="3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XXX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tên_file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/folder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k</a:t>
            </a:r>
            <a:r>
              <a:rPr lang="vi-VN" b="0" i="0" dirty="0">
                <a:effectLst/>
                <a:latin typeface="Arial" panose="020B0604020202020204" pitchFamily="34" charset="0"/>
              </a:rPr>
              <a:t>ý tự </a:t>
            </a:r>
            <a:r>
              <a:rPr lang="en-US" dirty="0" err="1">
                <a:latin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của Owner (Người tạo file/folder)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3"/>
            <a:r>
              <a:rPr lang="vi-VN" b="0" i="0" dirty="0">
                <a:effectLst/>
                <a:latin typeface="Arial" panose="020B0604020202020204" pitchFamily="34" charset="0"/>
              </a:rPr>
              <a:t>ký tự tiếp theo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của Owner Group (Group của người tạo file/folder)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3"/>
            <a:r>
              <a:rPr lang="vi-VN" b="0" i="0" dirty="0">
                <a:effectLst/>
                <a:latin typeface="Arial" panose="020B0604020202020204" pitchFamily="34" charset="0"/>
              </a:rPr>
              <a:t>kỳ tự cuối cùng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effectLst/>
                <a:latin typeface="Arial" panose="020B0604020202020204" pitchFamily="34" charset="0"/>
              </a:rPr>
              <a:t>của EveryOne (Tất cả các user còn lại)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9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5B66-BAF9-4E90-BB16-AF1FF59A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B3AC-2CDF-4721-8B5D-93F5082E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7DCC1-019B-4115-8CC6-E0D4C49B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95" y="2330469"/>
            <a:ext cx="8358809" cy="42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1390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SFMono-Regular</vt:lpstr>
      <vt:lpstr>Office Theme</vt:lpstr>
      <vt:lpstr>Training EHC GEN 4</vt:lpstr>
      <vt:lpstr>Phần 1: Các câu lệnh cơ bản trong Linux</vt:lpstr>
      <vt:lpstr>Phần 1: Các câu lệnh cơ bản trong Linux</vt:lpstr>
      <vt:lpstr>Phần 1: Các câu lệnh cơ bản trong Linux</vt:lpstr>
      <vt:lpstr>Phần 1: Các câu lệnh cơ bản trong Linux</vt:lpstr>
      <vt:lpstr>Phần 1: Các câu lệnh cơ bản trong Linux</vt:lpstr>
      <vt:lpstr>Phần 1: Các câu lệnh cơ bản trong Linux</vt:lpstr>
      <vt:lpstr>Phần 1: Các câu lệnh cơ bản trong Linux</vt:lpstr>
      <vt:lpstr>Phần 1: Các câu lệnh cơ bản trong Linux</vt:lpstr>
      <vt:lpstr>Phần 2: Shell Script căn bản? (khá sure là căn bản)</vt:lpstr>
      <vt:lpstr>Phần 2: Shell Script căn bản? (khá sure là căn bản)</vt:lpstr>
      <vt:lpstr>Phần 2: Shell Script căn bản? (khá sure là căn bản)</vt:lpstr>
      <vt:lpstr>Phần 2: Shell Script căn bản? (khá sure là căn bản)</vt:lpstr>
      <vt:lpstr>Phần 2: Shell Script căn bản? (khá sure là căn bản)</vt:lpstr>
      <vt:lpstr>Phần 2: Shell Script căn bản? (khá sure là căn bản)</vt:lpstr>
      <vt:lpstr>Phần 2: Shell Script căn bản? (khá sure là căn bản)</vt:lpstr>
      <vt:lpstr>Phần 2: Shell Script căn bản? (khá sure là căn bản)</vt:lpstr>
      <vt:lpstr>Phần 3: Bài tập về nhìn?</vt:lpstr>
      <vt:lpstr>Phần 3: Bài tập về nhìn?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EHC GEN 4</dc:title>
  <dc:creator>Dang Minh Duc (HL.SAS)</dc:creator>
  <cp:lastModifiedBy>Dang Minh Duc (HL.SAS)</cp:lastModifiedBy>
  <cp:revision>23</cp:revision>
  <dcterms:created xsi:type="dcterms:W3CDTF">2021-06-21T13:09:32Z</dcterms:created>
  <dcterms:modified xsi:type="dcterms:W3CDTF">2021-06-21T14:57:04Z</dcterms:modified>
</cp:coreProperties>
</file>