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CD22-30E6-494D-96D9-9288C9520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4D7BB-601B-439E-95DC-F123ED2E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81FC6-6971-4B94-A05D-CA8371D4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90D-841F-4E27-A646-5B10AB33BA66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45522-434E-4CAF-823E-0E67299C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90858-9566-4AD7-B8F9-B16E48AC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43E-BCBB-4FF0-92EB-7B0AFCA2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6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0951-268D-4F78-8506-7991C711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0CD55-81EC-45B2-8CCA-1B061A9D8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BA1D9-F5D1-4B5E-BB4E-3E8A1F2E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90D-841F-4E27-A646-5B10AB33BA66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6E161-0A36-429F-BD49-E173AC31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F7C9-1A92-4F61-AFF3-CA79017C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43E-BCBB-4FF0-92EB-7B0AFCA2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1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20475-CF15-4567-9BD6-F8838900F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3B1A3-FE52-42DE-9852-D722AFF86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B40E6-0AA3-4CB5-B93E-C1ECEFDE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90D-841F-4E27-A646-5B10AB33BA66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40749-2975-420C-AB45-ECADC74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DCE9D-799D-4D39-9299-EFE7E5D2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43E-BCBB-4FF0-92EB-7B0AFCA2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3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5EE3-3633-4C4C-AFE2-EF7453AD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9EF4F-3C88-4958-B4B9-FCD47D8A3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8D76A-8AC3-4D49-BC3F-1014D78D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90D-841F-4E27-A646-5B10AB33BA66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60075-6BBD-453E-8C4C-DF0DBCD4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9E1FE-1EDA-4E8F-B091-AC24CDD2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43E-BCBB-4FF0-92EB-7B0AFCA2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6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50E1-3B93-474F-A30E-BC5F5229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43A2-8C14-433D-8EDB-5DEE77810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EA6C5-CF2D-44D0-B78A-E4A78C00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90D-841F-4E27-A646-5B10AB33BA66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D18F3-0045-41FD-9E1D-DD29A759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A7926-8B75-47B1-9118-ADF0C50D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43E-BCBB-4FF0-92EB-7B0AFCA2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4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4A52-19C7-4CA1-A0A4-1F6DB1AB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D9F0-A0CD-4613-B03F-A1FC7FA69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756DF-8FA0-49E2-8BCB-27899E5ED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46B25-29C7-4421-8AAD-F4441956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90D-841F-4E27-A646-5B10AB33BA66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E9235-E83B-4AAA-B774-D33F7D23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3FFB4-A33F-4D7A-AA16-CF1A1640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43E-BCBB-4FF0-92EB-7B0AFCA2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F326-9C20-44D8-A7C1-FD909038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401E0-D040-4B1B-B8E4-E8102E326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AD275-EA09-4157-91B6-A7DAD2BEC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7C164-73EB-4AB4-9D18-9BD3FCE56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779D3-A692-4B93-9D9F-6E7F79790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B2E26-0D51-4EA8-9208-0351BEAA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90D-841F-4E27-A646-5B10AB33BA66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DFD26-D3C3-456A-8134-EE9340F1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88C94-81A5-4D3C-9144-D95F4E26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43E-BCBB-4FF0-92EB-7B0AFCA2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0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F4F7-055D-461F-A6AB-5AEC2B24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547E1-6769-4333-AD27-80DA67A4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90D-841F-4E27-A646-5B10AB33BA66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BEE0A-B724-44C7-9B02-0AE36426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6E189-1EB4-48DF-8DD3-66C2611F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43E-BCBB-4FF0-92EB-7B0AFCA2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145D0-27A7-4E52-8253-B1E1D5B4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90D-841F-4E27-A646-5B10AB33BA66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890A3-EBEA-461F-8024-EE5F8BA3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FC34-8CB1-4566-A06B-B9DBCCEF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43E-BCBB-4FF0-92EB-7B0AFCA2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3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58B6-BF6C-408D-A795-B3D30591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81F3B-88B0-44F7-9D51-D5F9339A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C7BCC-BC1F-46CD-B663-EFE17B5C1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E39E9-428D-4FE9-9C63-6AA0E7E4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90D-841F-4E27-A646-5B10AB33BA66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2C198-E6D8-4FA6-8F94-6FCCE4C9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577CE-4CE7-44EA-B584-70B6279B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43E-BCBB-4FF0-92EB-7B0AFCA2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2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DC28-3D86-4331-823C-96DB503C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C86CF-C983-45AC-8A84-E24781826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7C783-D9AC-4CAC-9578-6E3183A1B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7C290-3311-454E-853F-DEDD7091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90D-841F-4E27-A646-5B10AB33BA66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0CFE6-CC7F-4AE1-9EF0-DC3D4CF7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ED7C3-1127-4936-B74B-0EEED1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43E-BCBB-4FF0-92EB-7B0AFCA2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0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6DA1BB-B654-44DC-9A6F-5010E439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9062-B88A-4284-8354-79A9BD234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2F7F-595F-4171-AAF2-FA170C8EB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E90D-841F-4E27-A646-5B10AB33BA66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9750B-4111-4E97-940B-5E4A84CAF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FEA82-1DA0-43BA-920B-AEC5D7BB1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C43E-BCBB-4FF0-92EB-7B0AFCA2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6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BDC7-8656-49F3-99E2-147561F87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Tuần</a:t>
            </a:r>
            <a:r>
              <a:rPr lang="en-US" dirty="0"/>
              <a:t> 3: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5CE7F-138E-4B0F-87BA-A27BB4D05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SSH and SSH Logger</a:t>
            </a:r>
          </a:p>
        </p:txBody>
      </p:sp>
    </p:spTree>
    <p:extLst>
      <p:ext uri="{BB962C8B-B14F-4D97-AF65-F5344CB8AC3E}">
        <p14:creationId xmlns:p14="http://schemas.microsoft.com/office/powerpoint/2010/main" val="117171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4F03-6179-45B1-B026-621014D1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PAM Module</a:t>
            </a:r>
          </a:p>
        </p:txBody>
      </p:sp>
      <p:pic>
        <p:nvPicPr>
          <p:cNvPr id="2050" name="Picture 2" descr="Ldapwiki: Pluggable Authentication Modules">
            <a:extLst>
              <a:ext uri="{FF2B5EF4-FFF2-40B4-BE49-F238E27FC236}">
                <a16:creationId xmlns:a16="http://schemas.microsoft.com/office/drawing/2014/main" id="{963A503B-76B2-471E-9BBA-48AF5A7DF1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30" y="1690688"/>
            <a:ext cx="6186940" cy="407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83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E6D0-F5F1-48DD-9B42-0D7410CE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DFE8-188E-4543-865E-E21A2CF4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vi-VN" dirty="0"/>
              <a:t>Khi một câu lệnh được thực thi, strace sẽ tạo ra 2 process, một để thực hiện chương</a:t>
            </a:r>
            <a:r>
              <a:rPr lang="en-US"/>
              <a:t> </a:t>
            </a:r>
            <a:r>
              <a:rPr lang="vi-VN"/>
              <a:t>trình</a:t>
            </a:r>
            <a:r>
              <a:rPr lang="vi-VN" dirty="0"/>
              <a:t>, một để theo dõi chương trình đó.</a:t>
            </a:r>
          </a:p>
          <a:p>
            <a:pPr>
              <a:lnSpc>
                <a:spcPct val="110000"/>
              </a:lnSpc>
            </a:pPr>
            <a:r>
              <a:rPr lang="vi-VN" dirty="0"/>
              <a:t>Khi chương trình được theo dõi, nó sẽ thực hiện ptrace request tên PTRACE_TRACEME .</a:t>
            </a:r>
          </a:p>
          <a:p>
            <a:pPr>
              <a:lnSpc>
                <a:spcPct val="110000"/>
              </a:lnSpc>
            </a:pPr>
            <a:r>
              <a:rPr lang="vi-VN" dirty="0"/>
              <a:t>Tiến trình theo dõi sẽ bắt đầu theo dõi, được báo hiệu khi chương trình đang được thực</a:t>
            </a:r>
            <a:r>
              <a:rPr lang="en-US" dirty="0"/>
              <a:t> </a:t>
            </a:r>
            <a:r>
              <a:rPr lang="vi-VN" dirty="0"/>
              <a:t>thi gửi lại SIGSTOP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vi-VN" dirty="0"/>
              <a:t>hi này chương trình được theo dõi sẽ chạy đến hoặc điểm khởi đầu hoặc thoát khỏi</a:t>
            </a:r>
            <a:r>
              <a:rPr lang="en-US" dirty="0"/>
              <a:t> </a:t>
            </a:r>
            <a:r>
              <a:rPr lang="vi-VN" dirty="0"/>
              <a:t>system calls.</a:t>
            </a:r>
          </a:p>
          <a:p>
            <a:pPr>
              <a:lnSpc>
                <a:spcPct val="110000"/>
              </a:lnSpc>
            </a:pPr>
            <a:r>
              <a:rPr lang="vi-VN" dirty="0"/>
              <a:t>Khi chương trình được theo dõi đến một system call, PTRACE_PEEKUSER sẽ decode</a:t>
            </a:r>
            <a:r>
              <a:rPr lang="en-US" dirty="0"/>
              <a:t> </a:t>
            </a:r>
            <a:r>
              <a:rPr lang="vi-VN" dirty="0"/>
              <a:t>system call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A918-3837-465A-B401-A9DFF0CD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8214-32CF-4040-839A-9EFCEA18F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hook </a:t>
            </a:r>
            <a:r>
              <a:rPr lang="en-US" dirty="0" err="1"/>
              <a:t>strace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process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username </a:t>
            </a:r>
            <a:r>
              <a:rPr lang="en-US" dirty="0" err="1"/>
              <a:t>và</a:t>
            </a:r>
            <a:r>
              <a:rPr lang="en-US" dirty="0"/>
              <a:t> password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270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B640-C18E-4E19-8A55-92BBB963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SSHD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F322B-15E3-41C6-81FE-E7C68C309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vi-VN" dirty="0"/>
              <a:t>Bất cứ khi nào một người dùng kết nối, daemon sẽ phản hồi bằng các public host và</a:t>
            </a:r>
            <a:r>
              <a:rPr lang="en-US" dirty="0"/>
              <a:t> </a:t>
            </a:r>
            <a:r>
              <a:rPr lang="vi-VN" dirty="0"/>
              <a:t>server key.</a:t>
            </a:r>
          </a:p>
          <a:p>
            <a:pPr>
              <a:lnSpc>
                <a:spcPct val="120000"/>
              </a:lnSpc>
            </a:pPr>
            <a:r>
              <a:rPr lang="vi-VN" dirty="0"/>
              <a:t>Người dùng sẽ so sánh RSA host key với cơ sở dữ liệu của người dùng để xác minh rằng</a:t>
            </a:r>
            <a:r>
              <a:rPr lang="en-US" dirty="0"/>
              <a:t> </a:t>
            </a:r>
            <a:r>
              <a:rPr lang="vi-VN" dirty="0"/>
              <a:t>key không bị thay đổi.</a:t>
            </a:r>
          </a:p>
          <a:p>
            <a:pPr>
              <a:lnSpc>
                <a:spcPct val="120000"/>
              </a:lnSpc>
            </a:pPr>
            <a:r>
              <a:rPr lang="vi-VN" dirty="0"/>
              <a:t>Sau đó người dùng tạo một số ngẫu nhiên 256-bit.</a:t>
            </a:r>
          </a:p>
          <a:p>
            <a:pPr>
              <a:lnSpc>
                <a:spcPct val="120000"/>
              </a:lnSpc>
            </a:pPr>
            <a:r>
              <a:rPr lang="vi-VN" dirty="0"/>
              <a:t>Daemon sẽ mã hóa số ngẫu nhiên này bằng cách sử dụng cả host key và server key</a:t>
            </a:r>
            <a:r>
              <a:rPr lang="en-US" dirty="0"/>
              <a:t> </a:t>
            </a:r>
            <a:r>
              <a:rPr lang="vi-VN" dirty="0"/>
              <a:t>đồng thời gửi số đã mã hóa đến máy chủ.</a:t>
            </a:r>
          </a:p>
          <a:p>
            <a:pPr>
              <a:lnSpc>
                <a:spcPct val="120000"/>
              </a:lnSpc>
            </a:pPr>
            <a:r>
              <a:rPr lang="vi-VN" dirty="0"/>
              <a:t>Sau đó cả hai bên sẽ sử dụng số ngẫu nhiên này làm session key để mã hóa tất cả các</a:t>
            </a:r>
            <a:r>
              <a:rPr lang="en-US" dirty="0"/>
              <a:t> </a:t>
            </a:r>
            <a:r>
              <a:rPr lang="vi-VN" dirty="0"/>
              <a:t>giao tiếp khác trong session.</a:t>
            </a:r>
          </a:p>
          <a:p>
            <a:pPr>
              <a:lnSpc>
                <a:spcPct val="120000"/>
              </a:lnSpc>
            </a:pPr>
            <a:r>
              <a:rPr lang="vi-VN" dirty="0"/>
              <a:t>Cuối cùng, máy chủ và người dùng sẽ đi vào bước authentication dialog khi người dùng</a:t>
            </a:r>
            <a:r>
              <a:rPr lang="en-US" dirty="0"/>
              <a:t> </a:t>
            </a:r>
            <a:r>
              <a:rPr lang="vi-VN" dirty="0"/>
              <a:t>sẽ tự xác thực bản thân bằng public key authentication, password authentication,...</a:t>
            </a:r>
          </a:p>
          <a:p>
            <a:pPr>
              <a:lnSpc>
                <a:spcPct val="120000"/>
              </a:lnSpc>
            </a:pPr>
            <a:r>
              <a:rPr lang="vi-VN" dirty="0"/>
              <a:t>Tài khoản có thể đăng nhập không thành công, không được phép truy cập nếu tài</a:t>
            </a:r>
            <a:r>
              <a:rPr lang="en-US" dirty="0"/>
              <a:t> </a:t>
            </a:r>
            <a:r>
              <a:rPr lang="vi-VN" dirty="0"/>
              <a:t>khoản nằm trong DenyUsers hoặc nhóm của nó nằm trong DenyGroups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0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8D03-8A86-4A18-AF14-D7E7DF92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SSHD</a:t>
            </a:r>
          </a:p>
        </p:txBody>
      </p:sp>
      <p:pic>
        <p:nvPicPr>
          <p:cNvPr id="1026" name="Picture 2" descr="SSH protocol is the standard for strong authentication, secure connection,  and encrypted file transfers. We developed it.">
            <a:extLst>
              <a:ext uri="{FF2B5EF4-FFF2-40B4-BE49-F238E27FC236}">
                <a16:creationId xmlns:a16="http://schemas.microsoft.com/office/drawing/2014/main" id="{A494AAD6-2F4D-4CCF-976C-E686FA25C3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705894"/>
            <a:ext cx="8763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09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7309-78A3-4776-BBFC-513C2A20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SSHD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7B29-AEF4-40AD-AAC7-AB8C0ABB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vi-VN" dirty="0"/>
              <a:t>1. Nếu đăng nhập trên tty và không có lệnh nào được thực thi, SSHD sẽ in thời gian đăng</a:t>
            </a:r>
            <a:r>
              <a:rPr lang="en-US" dirty="0"/>
              <a:t> </a:t>
            </a:r>
            <a:r>
              <a:rPr lang="vi-VN" dirty="0"/>
              <a:t>nhập cuối cùng và chạy lệnh cat /etc/motd .</a:t>
            </a:r>
          </a:p>
          <a:p>
            <a:pPr>
              <a:lnSpc>
                <a:spcPct val="120000"/>
              </a:lnSpc>
            </a:pPr>
            <a:r>
              <a:rPr lang="vi-VN" dirty="0"/>
              <a:t>2. Nếu đăng nhập trên tty , ghi lại thời gian đăng nhập.</a:t>
            </a:r>
          </a:p>
          <a:p>
            <a:pPr>
              <a:lnSpc>
                <a:spcPct val="120000"/>
              </a:lnSpc>
            </a:pPr>
            <a:r>
              <a:rPr lang="vi-VN" dirty="0"/>
              <a:t>3. Kiểm tra tệp /etc/nologin , nếu tệp đó tồn tại, in ra nội dung và thoát.</a:t>
            </a:r>
          </a:p>
          <a:p>
            <a:pPr>
              <a:lnSpc>
                <a:spcPct val="120000"/>
              </a:lnSpc>
            </a:pPr>
            <a:r>
              <a:rPr lang="vi-VN" dirty="0"/>
              <a:t>4. Thay đổi sang chế độ chạy với các đặc quyền của người dùng thông thường.</a:t>
            </a:r>
          </a:p>
          <a:p>
            <a:pPr>
              <a:lnSpc>
                <a:spcPct val="120000"/>
              </a:lnSpc>
            </a:pPr>
            <a:r>
              <a:rPr lang="vi-VN" dirty="0"/>
              <a:t>5. Thiết lập môi trường cơ bản.</a:t>
            </a:r>
          </a:p>
          <a:p>
            <a:pPr>
              <a:lnSpc>
                <a:spcPct val="120000"/>
              </a:lnSpc>
            </a:pPr>
            <a:r>
              <a:rPr lang="vi-VN" dirty="0"/>
              <a:t>6. Đọc tệp ~/.ssh/environment , nếu tệp tồn tại thì người dùng được phép thay đổi môi</a:t>
            </a:r>
            <a:r>
              <a:rPr lang="en-US" dirty="0"/>
              <a:t> </a:t>
            </a:r>
            <a:r>
              <a:rPr lang="vi-VN" dirty="0"/>
              <a:t>trường của họ.</a:t>
            </a:r>
          </a:p>
          <a:p>
            <a:pPr>
              <a:lnSpc>
                <a:spcPct val="120000"/>
              </a:lnSpc>
            </a:pPr>
            <a:r>
              <a:rPr lang="vi-VN" dirty="0"/>
              <a:t>7. Chuyển đến thư mục chính của người dùng.</a:t>
            </a:r>
          </a:p>
          <a:p>
            <a:pPr>
              <a:lnSpc>
                <a:spcPct val="120000"/>
              </a:lnSpc>
            </a:pPr>
            <a:r>
              <a:rPr lang="vi-VN" dirty="0"/>
              <a:t>8. Nếu ~/.ssh/rc tồn tại, chạy tệp. Nếu /etc/ssh/sshrc tồn tại, chạy tệp. Nếu không thì</a:t>
            </a:r>
            <a:r>
              <a:rPr lang="en-US" dirty="0"/>
              <a:t> </a:t>
            </a:r>
            <a:r>
              <a:rPr lang="vi-VN" dirty="0"/>
              <a:t>chạy xauth .</a:t>
            </a:r>
          </a:p>
          <a:p>
            <a:pPr>
              <a:lnSpc>
                <a:spcPct val="120000"/>
              </a:lnSpc>
            </a:pPr>
            <a:r>
              <a:rPr lang="vi-VN" dirty="0"/>
              <a:t>9. Thực thi user's shell hoặc command.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0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A30C-DB14-4522-850C-9C1AFD52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1EB3-698A-47A0-8FE8-1256FCC8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vi-VN" dirty="0"/>
              <a:t>Xác minh máy chủ bởi người dùng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vi-VN" dirty="0"/>
              <a:t>Người dùng khởi tạo kết nối SSH với máy chủ.</a:t>
            </a:r>
          </a:p>
          <a:p>
            <a:pPr lvl="1">
              <a:lnSpc>
                <a:spcPct val="100000"/>
              </a:lnSpc>
            </a:pPr>
            <a:r>
              <a:rPr lang="vi-VN" dirty="0"/>
              <a:t>Máy chủ listens port mặc định 22 cho các kết nối SSH.</a:t>
            </a:r>
          </a:p>
          <a:p>
            <a:pPr lvl="1">
              <a:lnSpc>
                <a:spcPct val="100000"/>
              </a:lnSpc>
            </a:pPr>
            <a:r>
              <a:rPr lang="vi-VN" dirty="0"/>
              <a:t>Danh tính máy chủ được xác minh bằng 2 trường hợp:</a:t>
            </a:r>
          </a:p>
          <a:p>
            <a:pPr lvl="2">
              <a:lnSpc>
                <a:spcPct val="100000"/>
              </a:lnSpc>
            </a:pPr>
            <a:r>
              <a:rPr lang="vi-VN" dirty="0"/>
              <a:t>TH1: Nếu người dùng truy cập máy chủ lần đầu, máy người dùng sẽ được yêu cầu</a:t>
            </a:r>
            <a:r>
              <a:rPr lang="en-US" dirty="0"/>
              <a:t> </a:t>
            </a:r>
            <a:r>
              <a:rPr lang="vi-VN" dirty="0"/>
              <a:t>xác thực máy chủ theo cách thủ công bằng cách xác minh public key của máy chủ.</a:t>
            </a:r>
          </a:p>
          <a:p>
            <a:pPr lvl="2">
              <a:lnSpc>
                <a:spcPct val="100000"/>
              </a:lnSpc>
            </a:pPr>
            <a:r>
              <a:rPr lang="vi-VN" dirty="0"/>
              <a:t>TH2: Nếu người dùng truy cập vào máy chủ không phải lần đầu, danh tính máy chủ</a:t>
            </a:r>
            <a:r>
              <a:rPr lang="en-US" dirty="0"/>
              <a:t> </a:t>
            </a:r>
            <a:r>
              <a:rPr lang="vi-VN" dirty="0"/>
              <a:t>sẽ được xác minh với thông tin đã được ghi trước đó trong tệp known_hosts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8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FCCC-520E-4394-AEF8-366CBD9F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3924-9991-4FAD-B2F0-EBBCF3F88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session key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au khi máy chủ được xác minh, cả hai bên sẽ tạo session key sử dụng thuật toán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iffie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ellman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Session key được tạo là khóa đối xứng chung, tức là một khóa được sử dụng để mã 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và giải mã.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3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963F-D1DB-43B1-AB4F-9F141A4C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Diffie Hellman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30B126-8345-4CEE-B952-5345E45C1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0080" y="1550505"/>
            <a:ext cx="5171839" cy="4443585"/>
          </a:xfrm>
        </p:spPr>
      </p:pic>
    </p:spTree>
    <p:extLst>
      <p:ext uri="{BB962C8B-B14F-4D97-AF65-F5344CB8AC3E}">
        <p14:creationId xmlns:p14="http://schemas.microsoft.com/office/powerpoint/2010/main" val="226817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CEF0-D33B-48D3-9DAD-8814FA73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88193-75F6-4A72-B2DB-3CE61DD11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vi-VN" dirty="0"/>
              <a:t>Xác thực người dùng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BF58F-D8B2-46CE-B6C0-7C1D6B820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39" y="2356958"/>
            <a:ext cx="7219122" cy="450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2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A915-F71D-475A-A704-7E5D64A9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PAM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EB54D-66A3-4AA5-B13B-008BD70EB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vi-VN" dirty="0"/>
              <a:t>Bước 1: Người dùng chạy một ứng dụng để truy cập vào dịch vụ mong muốn, ví dụ: login.</a:t>
            </a:r>
          </a:p>
          <a:p>
            <a:pPr>
              <a:lnSpc>
                <a:spcPct val="120000"/>
              </a:lnSpc>
            </a:pPr>
            <a:r>
              <a:rPr lang="vi-VN" dirty="0"/>
              <a:t>Bước 2: PAM-aware application (chương trình giúp các privile-granting application làm việc</a:t>
            </a:r>
            <a:r>
              <a:rPr lang="en-US" dirty="0"/>
              <a:t> </a:t>
            </a:r>
            <a:r>
              <a:rPr lang="vi-VN" dirty="0"/>
              <a:t>với thư viện PAM) gọi thư viện PAM để thực hiện nhiệm vụ xác thực.</a:t>
            </a:r>
          </a:p>
          <a:p>
            <a:pPr>
              <a:lnSpc>
                <a:spcPct val="120000"/>
              </a:lnSpc>
            </a:pPr>
            <a:r>
              <a:rPr lang="vi-VN" dirty="0"/>
              <a:t>Bước 3: PAM Library sẽ dựa vào file cấu hình của chương trình đó trong /etc/pam.d (ví dụ ở</a:t>
            </a:r>
            <a:r>
              <a:rPr lang="en-US" dirty="0"/>
              <a:t> </a:t>
            </a:r>
            <a:r>
              <a:rPr lang="vi-VN" dirty="0"/>
              <a:t>trên là dịch vụ login thì file cấu hình sẽ là /etc/pam.d/login ) để xác định loại xác thực nào</a:t>
            </a:r>
            <a:r>
              <a:rPr lang="en-US" dirty="0"/>
              <a:t> </a:t>
            </a:r>
            <a:r>
              <a:rPr lang="vi-VN" dirty="0"/>
              <a:t>được yêu cầu cho chương trình trên. Trong trường hợp không có file cấu hình, thì file</a:t>
            </a:r>
            <a:r>
              <a:rPr lang="en-US" dirty="0"/>
              <a:t> </a:t>
            </a:r>
            <a:r>
              <a:rPr lang="vi-VN" dirty="0"/>
              <a:t>/etc/pam.d/other sẽ được sử dụng.</a:t>
            </a:r>
          </a:p>
          <a:p>
            <a:pPr>
              <a:lnSpc>
                <a:spcPct val="120000"/>
              </a:lnSpc>
            </a:pPr>
            <a:r>
              <a:rPr lang="vi-VN" dirty="0"/>
              <a:t>Bước 4: PAM Library sẽ load các module yêu cầu cho việc xác thực được đề cập ở trên.</a:t>
            </a:r>
          </a:p>
          <a:p>
            <a:pPr>
              <a:lnSpc>
                <a:spcPct val="120000"/>
              </a:lnSpc>
            </a:pPr>
            <a:r>
              <a:rPr lang="vi-VN" dirty="0"/>
              <a:t>Bước 5: Các modules này sẽ tạo một liên kết tới các hàm chuyển đổi trên chương trình.</a:t>
            </a:r>
          </a:p>
          <a:p>
            <a:pPr>
              <a:lnSpc>
                <a:spcPct val="120000"/>
              </a:lnSpc>
            </a:pPr>
            <a:r>
              <a:rPr lang="vi-VN" dirty="0"/>
              <a:t>Bước 6: Các hàm này dựa vào các modules mà đưa ra các yêu cầu với người dùng (ví dụ ở</a:t>
            </a:r>
            <a:r>
              <a:rPr lang="en-US" dirty="0"/>
              <a:t> </a:t>
            </a:r>
            <a:r>
              <a:rPr lang="vi-VN" dirty="0"/>
              <a:t>login, chúng có thể yêu cầu người dùng nhập password)</a:t>
            </a:r>
          </a:p>
          <a:p>
            <a:pPr>
              <a:lnSpc>
                <a:spcPct val="120000"/>
              </a:lnSpc>
            </a:pPr>
            <a:r>
              <a:rPr lang="vi-VN" dirty="0"/>
              <a:t>Bước 7: Người dùng nhập thông tin vào theo yêu</a:t>
            </a:r>
          </a:p>
          <a:p>
            <a:pPr>
              <a:lnSpc>
                <a:spcPct val="120000"/>
              </a:lnSpc>
            </a:pPr>
            <a:r>
              <a:rPr lang="vi-VN" dirty="0"/>
              <a:t>Bước 8: Sau khi quá trình xác thực kết thúc, chương trình này sẽ dựa vào kết quả mà đáp ứng</a:t>
            </a:r>
            <a:r>
              <a:rPr lang="en-US" dirty="0"/>
              <a:t> </a:t>
            </a:r>
            <a:r>
              <a:rPr lang="vi-VN" dirty="0"/>
              <a:t>yêu cầu người dùng (ví dụ cho phép login vào hệ thống) hay thông báo thất bại với người</a:t>
            </a:r>
            <a:r>
              <a:rPr lang="en-US" dirty="0"/>
              <a:t> </a:t>
            </a:r>
            <a:r>
              <a:rPr lang="vi-VN" dirty="0"/>
              <a:t>dùng nếu quá trình xác thực thất bại.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4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1010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Tuần 3:</vt:lpstr>
      <vt:lpstr>Quá trình xác thực của dịch vụ SSHD</vt:lpstr>
      <vt:lpstr>Quá trình xác thực của dịch vụ SSHD</vt:lpstr>
      <vt:lpstr>Quá trình đăng nhập của dịch vụ SSHD</vt:lpstr>
      <vt:lpstr>3 bước của tiến trình SSH</vt:lpstr>
      <vt:lpstr>3 bước của tiến trình SSH</vt:lpstr>
      <vt:lpstr>Thuật toán Diffie Hellman</vt:lpstr>
      <vt:lpstr>3 bước của tiến trình SSH</vt:lpstr>
      <vt:lpstr>Linux PAM Module</vt:lpstr>
      <vt:lpstr>Linux PAM Module</vt:lpstr>
      <vt:lpstr>Strace</vt:lpstr>
      <vt:lpstr>Thực hành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Tuần 3:</dc:title>
  <dc:creator>Dang Minh Duc (HL.SAS)</dc:creator>
  <cp:lastModifiedBy>Dang Minh Duc (HL.SAS)</cp:lastModifiedBy>
  <cp:revision>19</cp:revision>
  <dcterms:created xsi:type="dcterms:W3CDTF">2021-07-06T09:04:03Z</dcterms:created>
  <dcterms:modified xsi:type="dcterms:W3CDTF">2021-07-06T13:35:39Z</dcterms:modified>
</cp:coreProperties>
</file>