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/>
    <p:restoredTop sz="86892"/>
  </p:normalViewPr>
  <p:slideViewPr>
    <p:cSldViewPr snapToGrid="0">
      <p:cViewPr varScale="1">
        <p:scale>
          <a:sx n="101" d="100"/>
          <a:sy n="10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25/11/15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ea" TargetMode="External"/><Relationship Id="rId4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coPoll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Correcci</a:t>
            </a:r>
            <a:r>
              <a:rPr lang="es-ES" dirty="0" smtClean="0"/>
              <a:t>ón/modificación de los márgenes</a:t>
            </a:r>
          </a:p>
          <a:p>
            <a:r>
              <a:rPr lang="es-ES" dirty="0" smtClean="0"/>
              <a:t>2 Creación de la estructura del juego</a:t>
            </a:r>
          </a:p>
          <a:p>
            <a:r>
              <a:rPr lang="es-ES" dirty="0" smtClean="0"/>
              <a:t>3 Juego de agilidad</a:t>
            </a:r>
          </a:p>
          <a:p>
            <a:r>
              <a:rPr lang="es-ES" dirty="0" smtClean="0"/>
              <a:t>4 Mejora de visualización e integración con el usuario</a:t>
            </a:r>
          </a:p>
          <a:p>
            <a:r>
              <a:rPr lang="es-ES" dirty="0" smtClean="0"/>
              <a:t>5 Modo noche/día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Modificaci</a:t>
            </a:r>
            <a:r>
              <a:rPr lang="es-ES" dirty="0" smtClean="0"/>
              <a:t>ón de márgenes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dirty="0" smtClean="0"/>
              <a:t>La primera modificaci</a:t>
            </a:r>
            <a:r>
              <a:rPr lang="es-ES" dirty="0" smtClean="0"/>
              <a:t>ón, partiendo de la primera práctica, en la que el objetivo era tocar un círculo en el espacio y colocar al jugador en una determinada posición mediante indicaciones e imágenes, ha sido redimensionar la escena, para que se realice en pantallas a 1080, para obtener una experiencia mejor de juego al tener más espacio. </a:t>
            </a:r>
          </a:p>
          <a:p>
            <a:r>
              <a:rPr lang="es-ES" dirty="0" smtClean="0"/>
              <a:t>Se ha modificado la forma de manejar los márgenes para adaptarlo a las nuevas dimensiones.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Estructura del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dirty="0" smtClean="0"/>
              <a:t>Hemos modificado la estructura del c</a:t>
            </a:r>
            <a:r>
              <a:rPr lang="es-ES" dirty="0" smtClean="0"/>
              <a:t>ódigo de forma que ahora tenemos: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-	Menú de inicio</a:t>
            </a:r>
            <a:br>
              <a:rPr lang="es-ES" dirty="0" smtClean="0"/>
            </a:br>
            <a:r>
              <a:rPr lang="es-ES" dirty="0" smtClean="0"/>
              <a:t>	- 	Menú de opciones</a:t>
            </a:r>
            <a:br>
              <a:rPr lang="es-ES" dirty="0" smtClean="0"/>
            </a:br>
            <a:r>
              <a:rPr lang="es-ES" dirty="0" smtClean="0"/>
              <a:t>	- 	Juego</a:t>
            </a:r>
            <a:br>
              <a:rPr lang="es-ES" dirty="0" smtClean="0"/>
            </a:br>
            <a:r>
              <a:rPr lang="es-ES" dirty="0" smtClean="0"/>
              <a:t>	- 	Salir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736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Juego de agilidad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dirty="0" smtClean="0"/>
              <a:t>Se ha propuesto la creaci</a:t>
            </a:r>
            <a:r>
              <a:rPr lang="es-ES" dirty="0" smtClean="0"/>
              <a:t>ón de un juego de agilidad, en el que el objetivo a ser tocar un número de bombillas en el menor tiempo posible.</a:t>
            </a:r>
          </a:p>
          <a:p>
            <a:r>
              <a:rPr lang="es-ES" dirty="0" smtClean="0"/>
              <a:t>Para ello se ha manejado mediante el control del estado de las posiciones en las que saldrán las bombillas. </a:t>
            </a:r>
          </a:p>
          <a:p>
            <a:r>
              <a:rPr lang="es-ES" dirty="0" smtClean="0"/>
              <a:t>Hemos añadido un cronómetro [1cronometro], para controlar el tiempo que se tarda en jugar, que será el tiempo a batir.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785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Proceso de mejora de visualizaci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Para mejorar la experiencia del usuario, hemos añadido una serie de iconos y elementos, para que al usuario le resulte mucho m</a:t>
            </a:r>
            <a:r>
              <a:rPr lang="es-ES" dirty="0" smtClean="0"/>
              <a:t>ás intuitivo la interacción con ellos. </a:t>
            </a:r>
          </a:p>
          <a:p>
            <a:r>
              <a:rPr lang="es-ES" dirty="0" smtClean="0"/>
              <a:t>Estos iconos van a ser para jugar, para ir a algún menú en concreto, para modificar alguna opción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Por ejemplo, para modificar la dificultad, hemos añadido un sliderBar [2sliderBar] con el que el usuario coger</a:t>
            </a:r>
            <a:r>
              <a:rPr lang="es-ES" dirty="0" smtClean="0"/>
              <a:t>á el slider y lo moverá para seleccionar la dificultad deseada.</a:t>
            </a:r>
          </a:p>
          <a:p>
            <a:r>
              <a:rPr lang="es-ES" dirty="0" smtClean="0"/>
              <a:t>Hemos añadido un </a:t>
            </a:r>
            <a:r>
              <a:rPr lang="es-ES" dirty="0" err="1" smtClean="0"/>
              <a:t>checkbox</a:t>
            </a:r>
            <a:r>
              <a:rPr lang="es-ES" dirty="0" smtClean="0"/>
              <a:t> [3checkbox], que después hemos eliminado por dos iconos, para seleccionar el modo noche o modo día.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9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Pulsaci</a:t>
            </a:r>
            <a:r>
              <a:rPr lang="es-ES" dirty="0" smtClean="0"/>
              <a:t>ón de botones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dirty="0" smtClean="0"/>
              <a:t>Hemos tomado la decisi</a:t>
            </a:r>
            <a:r>
              <a:rPr lang="es-ES" dirty="0" smtClean="0"/>
              <a:t>ón de que la pulsación de los botones, tanto para seleccionar el juego, opciones</a:t>
            </a:r>
            <a:r>
              <a:rPr lang="is-IS" dirty="0" smtClean="0"/>
              <a:t>… sea cuando el usuario ubique su mano sobre el icono y la cierre.</a:t>
            </a:r>
          </a:p>
          <a:p>
            <a:r>
              <a:rPr lang="is-IS" dirty="0" smtClean="0"/>
              <a:t>De esta forma, nos aseguramos de que el usuario tome la opci</a:t>
            </a:r>
            <a:r>
              <a:rPr lang="es-ES" dirty="0" err="1" smtClean="0"/>
              <a:t>ón</a:t>
            </a:r>
            <a:r>
              <a:rPr lang="es-ES" dirty="0"/>
              <a:t> </a:t>
            </a:r>
            <a:r>
              <a:rPr lang="es-ES" dirty="0" smtClean="0"/>
              <a:t>correcta, por si pasa por encima de un icono sin querer. Así se evitan posibles errores.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4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Modo noche/d</a:t>
            </a:r>
            <a:r>
              <a:rPr lang="es-ES" dirty="0" smtClean="0"/>
              <a:t>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dirty="0" smtClean="0"/>
              <a:t>Hemos añadido la posibilidad de jugar con el modo noche o modo d</a:t>
            </a:r>
            <a:r>
              <a:rPr lang="es-ES" dirty="0" smtClean="0"/>
              <a:t>ía, siendo el modo noche con el </a:t>
            </a:r>
            <a:r>
              <a:rPr lang="es-ES" dirty="0" err="1" smtClean="0"/>
              <a:t>skeleton</a:t>
            </a:r>
            <a:r>
              <a:rPr lang="es-ES" dirty="0" smtClean="0"/>
              <a:t> y la luz de la habitación apagada, y el modo día con todo normal y sin visualizar el </a:t>
            </a:r>
            <a:r>
              <a:rPr lang="es-ES" dirty="0" err="1" smtClean="0"/>
              <a:t>skeleton</a:t>
            </a:r>
            <a:r>
              <a:rPr lang="es-ES" dirty="0" smtClean="0"/>
              <a:t>. Además se modificarán los colores de los textos y los iconos para una mejor retroalimentación.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6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[1cronometro] </a:t>
            </a:r>
          </a:p>
          <a:p>
            <a:r>
              <a:rPr lang="es-ES" sz="1400" dirty="0" smtClean="0"/>
              <a:t>[2sliderBar] </a:t>
            </a:r>
          </a:p>
          <a:p>
            <a:r>
              <a:rPr lang="es-ES" sz="1400" dirty="0" smtClean="0"/>
              <a:t>[3checkbox]</a:t>
            </a:r>
          </a:p>
          <a:p>
            <a:r>
              <a:rPr lang="es-ES" sz="1400" dirty="0" smtClean="0"/>
              <a:t>[4github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https://</a:t>
            </a:r>
            <a:r>
              <a:rPr lang="es-ES" sz="1400" dirty="0" smtClean="0">
                <a:hlinkClick r:id="rId2"/>
              </a:rPr>
              <a:t>github.com/PacoPollos</a:t>
            </a:r>
            <a:endParaRPr lang="es-ES" sz="1400" dirty="0" smtClean="0"/>
          </a:p>
          <a:p>
            <a:r>
              <a:rPr lang="es-ES" sz="1400" dirty="0" smtClean="0"/>
              <a:t>[5github</a:t>
            </a:r>
            <a:r>
              <a:rPr lang="es-ES" sz="1400" dirty="0"/>
              <a:t>] </a:t>
            </a:r>
            <a:r>
              <a:rPr lang="es-ES" sz="1400" dirty="0">
                <a:hlinkClick r:id="rId3"/>
              </a:rPr>
              <a:t>https://</a:t>
            </a:r>
            <a:r>
              <a:rPr lang="es-ES" sz="1400" dirty="0" smtClean="0">
                <a:hlinkClick r:id="rId3"/>
              </a:rPr>
              <a:t>github.com/Exea</a:t>
            </a:r>
            <a:endParaRPr lang="es-ES" sz="1400" dirty="0" smtClean="0"/>
          </a:p>
          <a:p>
            <a:r>
              <a:rPr lang="es-ES" sz="1400" dirty="0" smtClean="0"/>
              <a:t>[6stackoverflow</a:t>
            </a:r>
            <a:r>
              <a:rPr lang="es-ES" sz="1400" dirty="0"/>
              <a:t>] </a:t>
            </a:r>
            <a:r>
              <a:rPr lang="es-ES" sz="1400" dirty="0">
                <a:hlinkClick r:id="rId4"/>
              </a:rPr>
              <a:t>http://</a:t>
            </a:r>
            <a:r>
              <a:rPr lang="es-ES" sz="1400" dirty="0" smtClean="0">
                <a:hlinkClick r:id="rId4"/>
              </a:rPr>
              <a:t>stackoverflow.com</a:t>
            </a:r>
            <a:r>
              <a:rPr lang="es-ES" sz="1400" dirty="0" smtClean="0"/>
              <a:t> </a:t>
            </a:r>
          </a:p>
          <a:p>
            <a:r>
              <a:rPr lang="es-ES" sz="1400" dirty="0" smtClean="0"/>
              <a:t>[7youtube</a:t>
            </a:r>
            <a:r>
              <a:rPr lang="es-ES" sz="1400" dirty="0" smtClean="0"/>
              <a:t>] Video de presentación </a:t>
            </a:r>
            <a:r>
              <a:rPr lang="es-ES" sz="1400" dirty="0"/>
              <a:t>y </a:t>
            </a:r>
            <a:r>
              <a:rPr lang="es-ES" sz="1400"/>
              <a:t>muestra</a:t>
            </a:r>
            <a:r>
              <a:rPr lang="es-ES" sz="1400" smtClean="0"/>
              <a:t>: 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491</Words>
  <Application>Microsoft Macintosh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NPI – Kinect v2</vt:lpstr>
      <vt:lpstr>Objetivos</vt:lpstr>
      <vt:lpstr>Modificación de márgenes</vt:lpstr>
      <vt:lpstr>Estructura del juego</vt:lpstr>
      <vt:lpstr>Juego de agilidad</vt:lpstr>
      <vt:lpstr>Proceso de mejora de visualización</vt:lpstr>
      <vt:lpstr>Pulsación de botones</vt:lpstr>
      <vt:lpstr>Modo noche/día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Usuario de Microsoft Office</cp:lastModifiedBy>
  <cp:revision>35</cp:revision>
  <dcterms:created xsi:type="dcterms:W3CDTF">2015-10-26T14:55:52Z</dcterms:created>
  <dcterms:modified xsi:type="dcterms:W3CDTF">2015-11-25T11:56:26Z</dcterms:modified>
</cp:coreProperties>
</file>