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71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4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60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067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067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33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98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731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7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6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82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91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2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41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75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47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7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ubairahmed.net/?p=1682" TargetMode="External"/><Relationship Id="rId2" Type="http://schemas.openxmlformats.org/officeDocument/2006/relationships/hyperlink" Target="http://www.microsoft.com/en-us/download/details.aspx?id=445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riteablebitmapex.codeplex.com/" TargetMode="External"/><Relationship Id="rId4" Type="http://schemas.openxmlformats.org/officeDocument/2006/relationships/hyperlink" Target="https://onedrive.live.com/?id=2A7FDB962EA8E245!7908&amp;cid=2A7FDB962EA8E245&amp;group=0&amp;parId=root&amp;authkey=!AIyBKaaipmZ8VDQ&amp;action=loc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 – Kinect v2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Gea Martínez</a:t>
            </a:r>
          </a:p>
          <a:p>
            <a:r>
              <a:rPr lang="es-ES" dirty="0" smtClean="0"/>
              <a:t>Francisco Pérez Hernández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09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749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99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sz="1400" dirty="0" smtClean="0"/>
              <a:t>[1 </a:t>
            </a:r>
            <a:r>
              <a:rPr lang="es-ES" sz="1400" dirty="0" smtClean="0"/>
              <a:t>sdk</a:t>
            </a:r>
            <a:r>
              <a:rPr lang="es-ES" sz="1400" dirty="0"/>
              <a:t>] </a:t>
            </a:r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www.microsoft.com/en-us/download/details.aspx?id=44561</a:t>
            </a:r>
            <a:endParaRPr lang="es-ES" sz="1400" dirty="0" smtClean="0"/>
          </a:p>
          <a:p>
            <a:r>
              <a:rPr lang="es-ES" sz="1400" dirty="0"/>
              <a:t>[2zubairahmed] </a:t>
            </a:r>
            <a:r>
              <a:rPr lang="es-ES" sz="1400" dirty="0">
                <a:hlinkClick r:id="rId3"/>
              </a:rPr>
              <a:t>http://www.zubairahmed.net/?</a:t>
            </a:r>
            <a:r>
              <a:rPr lang="es-ES" sz="1400" dirty="0" smtClean="0">
                <a:hlinkClick r:id="rId3"/>
              </a:rPr>
              <a:t>p=1682</a:t>
            </a:r>
            <a:endParaRPr lang="es-ES" sz="1400" dirty="0" smtClean="0"/>
          </a:p>
          <a:p>
            <a:r>
              <a:rPr lang="es-ES" sz="1400" dirty="0"/>
              <a:t>[3codigo] </a:t>
            </a:r>
            <a:r>
              <a:rPr lang="es-ES" sz="1400" dirty="0">
                <a:hlinkClick r:id="rId4"/>
              </a:rPr>
              <a:t>https://onedrive.live.com/?id=2A7FDB962EA8E245%217908&amp;cid=2A7FDB962EA8E245&amp;group=0&amp;parId=root&amp;authkey=%</a:t>
            </a:r>
            <a:r>
              <a:rPr lang="es-ES" sz="1400" dirty="0" smtClean="0">
                <a:hlinkClick r:id="rId4"/>
              </a:rPr>
              <a:t>21AIyBKaaipmZ8VDQ&amp;action=locate</a:t>
            </a:r>
            <a:endParaRPr lang="es-ES" sz="1400" dirty="0" smtClean="0"/>
          </a:p>
          <a:p>
            <a:r>
              <a:rPr lang="es-ES" sz="1400" dirty="0"/>
              <a:t>[4WriteableBitmap] </a:t>
            </a:r>
            <a:r>
              <a:rPr lang="es-ES" sz="1400" dirty="0">
                <a:hlinkClick r:id="rId5"/>
              </a:rPr>
              <a:t>https://writeablebitmapex.codeplex.com</a:t>
            </a:r>
            <a:r>
              <a:rPr lang="es-ES" sz="1400" dirty="0" smtClean="0">
                <a:hlinkClick r:id="rId5"/>
              </a:rPr>
              <a:t>/</a:t>
            </a:r>
            <a:endParaRPr lang="es-ES" sz="1400" dirty="0" smtClean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969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1 Visualización del esqueleto. </a:t>
            </a:r>
          </a:p>
          <a:p>
            <a:r>
              <a:rPr lang="es-ES" dirty="0" smtClean="0"/>
              <a:t>2 Mostrar al usuario la posición y el gesto correcto antes de comenzar la detección.</a:t>
            </a:r>
          </a:p>
          <a:p>
            <a:r>
              <a:rPr lang="es-ES" dirty="0" smtClean="0"/>
              <a:t>3 Fijar una posición inicial y ayudar al usuario a situarse en la misma.</a:t>
            </a:r>
          </a:p>
          <a:p>
            <a:r>
              <a:rPr lang="es-ES" dirty="0" smtClean="0"/>
              <a:t>4 Establecer un margen de error que pueda ser modificable en la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1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Pasos iniciales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Instalar SDK de Kinect 2.0 </a:t>
            </a:r>
            <a:r>
              <a:rPr lang="es-ES" sz="1200" dirty="0" smtClean="0"/>
              <a:t>[1.sdk]</a:t>
            </a:r>
          </a:p>
          <a:p>
            <a:r>
              <a:rPr lang="es-ES" dirty="0" smtClean="0"/>
              <a:t>Instalar Visual </a:t>
            </a:r>
            <a:r>
              <a:rPr lang="es-ES" dirty="0"/>
              <a:t>S</a:t>
            </a:r>
            <a:r>
              <a:rPr lang="es-ES" dirty="0" smtClean="0"/>
              <a:t>tudio </a:t>
            </a:r>
          </a:p>
          <a:p>
            <a:r>
              <a:rPr lang="es-ES" dirty="0" smtClean="0"/>
              <a:t>En Visual Studio, Nuevo Proyecto, Visual C#, Aplicación WPF (dar nombre)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ColorBasic</a:t>
            </a:r>
            <a:r>
              <a:rPr lang="es-ES" dirty="0" smtClean="0"/>
              <a:t> – </a:t>
            </a:r>
            <a:r>
              <a:rPr lang="es-ES" dirty="0" smtClean="0"/>
              <a:t>BodyBasic</a:t>
            </a:r>
            <a:r>
              <a:rPr lang="es-ES" dirty="0" smtClean="0"/>
              <a:t>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Nuestro objetivo primero ha sido mezclar los proyectos WPF de </a:t>
            </a:r>
            <a:r>
              <a:rPr lang="es-ES" dirty="0" smtClean="0"/>
              <a:t>ColorBasic</a:t>
            </a:r>
            <a:r>
              <a:rPr lang="es-ES" dirty="0" smtClean="0"/>
              <a:t> y </a:t>
            </a:r>
            <a:r>
              <a:rPr lang="es-ES" dirty="0" smtClean="0"/>
              <a:t>BodyBasic</a:t>
            </a:r>
            <a:r>
              <a:rPr lang="es-ES" dirty="0" smtClean="0"/>
              <a:t> proporcionados por el SDK.</a:t>
            </a:r>
          </a:p>
          <a:p>
            <a:r>
              <a:rPr lang="es-ES" dirty="0" smtClean="0"/>
              <a:t>Para ello nos hemos basado en un tutorial, y el código en este proporcionado </a:t>
            </a:r>
            <a:r>
              <a:rPr lang="es-ES" sz="1200" dirty="0" smtClean="0"/>
              <a:t>[2zubairahmed] [3codigo] </a:t>
            </a:r>
          </a:p>
          <a:p>
            <a:r>
              <a:rPr lang="es-ES" dirty="0" smtClean="0"/>
              <a:t>Ahora mezclamos el código descargado (</a:t>
            </a:r>
            <a:r>
              <a:rPr lang="es-ES" dirty="0" smtClean="0"/>
              <a:t>MainWindow.xaml.cs</a:t>
            </a:r>
            <a:r>
              <a:rPr lang="es-ES" dirty="0" smtClean="0"/>
              <a:t>) junto con el nuestro:</a:t>
            </a:r>
            <a:r>
              <a:rPr lang="es-ES" dirty="0"/>
              <a:t/>
            </a:r>
            <a:br>
              <a:rPr lang="es-ES" dirty="0"/>
            </a:br>
            <a:r>
              <a:rPr lang="es-ES" sz="1800" dirty="0" smtClean="0"/>
              <a:t>- Primero añadimos los </a:t>
            </a:r>
            <a:r>
              <a:rPr lang="es-ES" sz="1800" dirty="0" smtClean="0"/>
              <a:t>using</a:t>
            </a:r>
            <a:r>
              <a:rPr lang="es-ES" sz="1800" dirty="0" smtClean="0"/>
              <a:t> restantes.</a:t>
            </a:r>
            <a:br>
              <a:rPr lang="es-ES" sz="1800" dirty="0" smtClean="0"/>
            </a:br>
            <a:r>
              <a:rPr lang="es-ES" sz="1800" dirty="0" smtClean="0"/>
              <a:t>- Añadimos la referencia: Proyecto, Añadir referencia, Ensamblados, Extensiones, </a:t>
            </a:r>
            <a:r>
              <a:rPr lang="es-ES" sz="1800" dirty="0" smtClean="0"/>
              <a:t>Microsoft.Kinect</a:t>
            </a: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1800" dirty="0" smtClean="0"/>
              <a:t>- Copiamos del código descargado desde “</a:t>
            </a:r>
            <a:r>
              <a:rPr lang="en-US" sz="1800" dirty="0" smtClean="0"/>
              <a:t>public </a:t>
            </a:r>
            <a:r>
              <a:rPr lang="en-US" sz="1800" dirty="0"/>
              <a:t>partial class </a:t>
            </a:r>
            <a:r>
              <a:rPr lang="en-US" sz="1800" dirty="0"/>
              <a:t>MainWindow</a:t>
            </a:r>
            <a:r>
              <a:rPr lang="en-US" sz="1800" dirty="0"/>
              <a:t> : Window, </a:t>
            </a:r>
            <a:r>
              <a:rPr lang="en-US" sz="1800" dirty="0" smtClean="0"/>
              <a:t>INotifyPropertyChanged</a:t>
            </a:r>
            <a:r>
              <a:rPr lang="en-US" sz="1800" dirty="0" smtClean="0"/>
              <a:t>” </a:t>
            </a:r>
            <a:r>
              <a:rPr lang="en-US" sz="1800" dirty="0" smtClean="0"/>
              <a:t>en</a:t>
            </a:r>
            <a:r>
              <a:rPr lang="en-US" sz="1800" dirty="0" smtClean="0"/>
              <a:t> Adelante.</a:t>
            </a:r>
            <a:r>
              <a:rPr lang="es-ES" sz="1800" dirty="0"/>
              <a:t/>
            </a:r>
            <a:br>
              <a:rPr lang="es-ES" sz="1800" dirty="0"/>
            </a:b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5354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ColorBasic</a:t>
            </a:r>
            <a:r>
              <a:rPr lang="es-ES" dirty="0"/>
              <a:t> </a:t>
            </a:r>
            <a:r>
              <a:rPr lang="es-ES" dirty="0" smtClean="0"/>
              <a:t>– </a:t>
            </a:r>
            <a:r>
              <a:rPr lang="es-ES" dirty="0" smtClean="0"/>
              <a:t>BodyBasic</a:t>
            </a:r>
            <a:r>
              <a:rPr lang="es-ES" dirty="0" smtClean="0"/>
              <a:t>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Ahora debemos añadir la librería WriteableBitmap.Ex.Wpf.dll </a:t>
            </a:r>
            <a:r>
              <a:rPr lang="es-ES" sz="1200" dirty="0" smtClean="0"/>
              <a:t>[4WriteableBitmap]</a:t>
            </a:r>
          </a:p>
          <a:p>
            <a:r>
              <a:rPr lang="es-ES" dirty="0" smtClean="0"/>
              <a:t>Creamos la carpeta </a:t>
            </a:r>
            <a:r>
              <a:rPr lang="es-ES" dirty="0" smtClean="0"/>
              <a:t>lib</a:t>
            </a:r>
            <a:r>
              <a:rPr lang="es-ES" dirty="0" smtClean="0"/>
              <a:t> dentro del proyecto, copiamos lo descargado. En el proyecto nos vamos a Proyecto, Examinar, Reciente y buscamos “WriteableBitmapEx.Wpf.dll” y la añadimos.</a:t>
            </a:r>
          </a:p>
          <a:p>
            <a:r>
              <a:rPr lang="es-ES" dirty="0" smtClean="0"/>
              <a:t>Ahora en el .</a:t>
            </a:r>
            <a:r>
              <a:rPr lang="es-ES" dirty="0" smtClean="0"/>
              <a:t>cs</a:t>
            </a:r>
            <a:r>
              <a:rPr lang="es-ES" dirty="0" smtClean="0"/>
              <a:t> vamos a eliminar, en la línea 223: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“</a:t>
            </a:r>
            <a:r>
              <a:rPr lang="es-ES" dirty="0" smtClean="0"/>
              <a:t>if</a:t>
            </a:r>
            <a:r>
              <a:rPr lang="es-ES" dirty="0" smtClean="0"/>
              <a:t> (</a:t>
            </a:r>
            <a:r>
              <a:rPr lang="es-ES" dirty="0" smtClean="0"/>
              <a:t>this.bodies</a:t>
            </a:r>
            <a:r>
              <a:rPr lang="es-ES" dirty="0" smtClean="0"/>
              <a:t> != </a:t>
            </a:r>
            <a:r>
              <a:rPr lang="es-ES" dirty="0" smtClean="0"/>
              <a:t>null</a:t>
            </a:r>
            <a:r>
              <a:rPr lang="es-ES" dirty="0" smtClean="0"/>
              <a:t>)” todo ese </a:t>
            </a:r>
            <a:r>
              <a:rPr lang="es-ES" dirty="0" smtClean="0"/>
              <a:t>if</a:t>
            </a:r>
            <a:r>
              <a:rPr lang="es-ES" dirty="0" smtClean="0"/>
              <a:t>, ya que esa comprobación la realizamos antes. </a:t>
            </a:r>
          </a:p>
          <a:p>
            <a:r>
              <a:rPr lang="es-ES" dirty="0" smtClean="0"/>
              <a:t>En la línea 112 del .</a:t>
            </a:r>
            <a:r>
              <a:rPr lang="es-ES" dirty="0" smtClean="0"/>
              <a:t>cs</a:t>
            </a:r>
            <a:r>
              <a:rPr lang="es-ES" dirty="0" smtClean="0"/>
              <a:t>, tendremos que cambiar “</a:t>
            </a:r>
            <a:r>
              <a:rPr lang="es-ES" dirty="0" smtClean="0"/>
              <a:t>kinectSensor.Default</a:t>
            </a:r>
            <a:r>
              <a:rPr lang="es-ES" dirty="0" smtClean="0"/>
              <a:t>” por “</a:t>
            </a:r>
            <a:r>
              <a:rPr lang="es-ES" dirty="0" smtClean="0"/>
              <a:t>kinectSensor.GetDefault</a:t>
            </a:r>
            <a:r>
              <a:rPr lang="es-ES" dirty="0" smtClean="0"/>
              <a:t>()”</a:t>
            </a:r>
          </a:p>
        </p:txBody>
      </p:sp>
    </p:spTree>
    <p:extLst>
      <p:ext uri="{BB962C8B-B14F-4D97-AF65-F5344CB8AC3E}">
        <p14:creationId xmlns:p14="http://schemas.microsoft.com/office/powerpoint/2010/main" val="8814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ColorBasic</a:t>
            </a:r>
            <a:r>
              <a:rPr lang="es-ES" dirty="0"/>
              <a:t> – </a:t>
            </a:r>
            <a:r>
              <a:rPr lang="es-ES" dirty="0"/>
              <a:t>BodyBasic</a:t>
            </a:r>
            <a:r>
              <a:rPr lang="es-ES" dirty="0"/>
              <a:t> </a:t>
            </a:r>
            <a:r>
              <a:rPr lang="es-ES" dirty="0" smtClean="0"/>
              <a:t>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Ahora en el fichero </a:t>
            </a:r>
            <a:r>
              <a:rPr lang="es-ES" dirty="0" smtClean="0"/>
              <a:t>MainWindow.xaml</a:t>
            </a:r>
            <a:r>
              <a:rPr lang="es-ES" dirty="0" smtClean="0"/>
              <a:t> copiamos desde “</a:t>
            </a:r>
            <a:r>
              <a:rPr lang="es-ES" dirty="0" smtClean="0"/>
              <a:t>Title</a:t>
            </a:r>
            <a:r>
              <a:rPr lang="es-ES" dirty="0" smtClean="0"/>
              <a:t>” hasta el final. </a:t>
            </a:r>
          </a:p>
          <a:p>
            <a:r>
              <a:rPr lang="es-ES" dirty="0" smtClean="0"/>
              <a:t>Comentamos</a:t>
            </a:r>
            <a:br>
              <a:rPr lang="es-ES" dirty="0" smtClean="0"/>
            </a:br>
            <a:r>
              <a:rPr lang="es-ES" dirty="0" smtClean="0"/>
              <a:t>el código</a:t>
            </a:r>
            <a:br>
              <a:rPr lang="es-ES" dirty="0" smtClean="0"/>
            </a:br>
            <a:r>
              <a:rPr lang="es-ES" dirty="0" smtClean="0"/>
              <a:t>en español.</a:t>
            </a:r>
          </a:p>
          <a:p>
            <a:r>
              <a:rPr lang="es-ES" dirty="0" smtClean="0"/>
              <a:t>El resultado</a:t>
            </a:r>
            <a:br>
              <a:rPr lang="es-ES" dirty="0" smtClean="0"/>
            </a:br>
            <a:r>
              <a:rPr lang="es-ES" dirty="0" smtClean="0"/>
              <a:t>obtenido: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69" y="2455512"/>
            <a:ext cx="5130102" cy="39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Mostrar Posición Inicial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Para mostrar la posición inicial, vamos a añadir una imagen en el borde inferior de la ventana, con la posición a realizar. Para ellos solo debemos arrastrar la imagen al .</a:t>
            </a:r>
            <a:r>
              <a:rPr lang="es-ES" dirty="0" smtClean="0"/>
              <a:t>xaml</a:t>
            </a:r>
            <a:r>
              <a:rPr lang="es-ES" dirty="0" smtClean="0"/>
              <a:t> y colocarla y escalarla. </a:t>
            </a:r>
            <a:endParaRPr lang="es-ES" dirty="0"/>
          </a:p>
          <a:p>
            <a:r>
              <a:rPr lang="es-ES" dirty="0" smtClean="0"/>
              <a:t>En el .</a:t>
            </a:r>
            <a:r>
              <a:rPr lang="es-ES" dirty="0" smtClean="0"/>
              <a:t>cs</a:t>
            </a:r>
            <a:r>
              <a:rPr lang="es-ES" dirty="0" smtClean="0"/>
              <a:t> hacemos que cuando se inicie el programa sea visible con: “</a:t>
            </a:r>
            <a:r>
              <a:rPr lang="es-ES" dirty="0"/>
              <a:t>PosicionInicio.Visibility</a:t>
            </a:r>
            <a:r>
              <a:rPr lang="es-ES" dirty="0"/>
              <a:t> = </a:t>
            </a:r>
            <a:r>
              <a:rPr lang="es-ES" dirty="0" smtClean="0"/>
              <a:t>System.Windows.Visibility.Visible</a:t>
            </a:r>
            <a:r>
              <a:rPr lang="es-ES" dirty="0" smtClean="0"/>
              <a:t>” cuando comienzan las tareas. </a:t>
            </a:r>
          </a:p>
          <a:p>
            <a:r>
              <a:rPr lang="es-ES" dirty="0" smtClean="0"/>
              <a:t>Añadimos un cuadro de texto, para ir indicando instrucciones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41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Mostrar Posición Inicial </a:t>
            </a:r>
            <a:r>
              <a:rPr lang="es-ES" dirty="0" smtClean="0"/>
              <a:t>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El resultado 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" y="2040402"/>
            <a:ext cx="8516983" cy="45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1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Fijar Posición y ayudar al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Primero nos hemos basado en el </a:t>
            </a:r>
            <a:r>
              <a:rPr lang="es-ES" dirty="0" err="1" smtClean="0"/>
              <a:t>BodyBasic</a:t>
            </a:r>
            <a:r>
              <a:rPr lang="es-ES" dirty="0" smtClean="0"/>
              <a:t> para mostrar si el usuario se sale de la franja con el método “</a:t>
            </a:r>
            <a:r>
              <a:rPr lang="es-ES" dirty="0" err="1" smtClean="0"/>
              <a:t>DrawClippedEdges</a:t>
            </a:r>
            <a:r>
              <a:rPr lang="es-ES" smtClean="0"/>
              <a:t>”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5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</TotalTime>
  <Words>373</Words>
  <Application>Microsoft Office PowerPoint</Application>
  <PresentationFormat>Presentación en pantalla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NPI – Kinect v2</vt:lpstr>
      <vt:lpstr>Objetivos</vt:lpstr>
      <vt:lpstr>Pasos iniciales</vt:lpstr>
      <vt:lpstr>ColorBasic – BodyBasic I</vt:lpstr>
      <vt:lpstr>ColorBasic – BodyBasic II</vt:lpstr>
      <vt:lpstr>ColorBasic – BodyBasic III</vt:lpstr>
      <vt:lpstr>Mostrar Posición Inicial I</vt:lpstr>
      <vt:lpstr>Mostrar Posición Inicial II</vt:lpstr>
      <vt:lpstr>Fijar Posición y ayudar al usuario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– Kinect v2</dc:title>
  <dc:creator>Francisco Pérez Hernández</dc:creator>
  <cp:lastModifiedBy>Francisco Pérez Hernández</cp:lastModifiedBy>
  <cp:revision>12</cp:revision>
  <dcterms:created xsi:type="dcterms:W3CDTF">2015-10-26T14:55:52Z</dcterms:created>
  <dcterms:modified xsi:type="dcterms:W3CDTF">2015-10-26T20:13:12Z</dcterms:modified>
</cp:coreProperties>
</file>