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1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1716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84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60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067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67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533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598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731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47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36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25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1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2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41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750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47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895E6F-FE7D-47F3-BF3F-C434BE78B7A5}" type="datetimeFigureOut">
              <a:rPr lang="es-ES" smtClean="0"/>
              <a:t>29/10/aa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06C07-F37A-4A03-A4E0-24643B0A262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bairahmed.net/?p=1682" TargetMode="External"/><Relationship Id="rId2" Type="http://schemas.openxmlformats.org/officeDocument/2006/relationships/hyperlink" Target="http://www.microsoft.com/en-us/download/details.aspx?id=445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msdn.sec.s-msft.com/dynimg/IC741371.png" TargetMode="External"/><Relationship Id="rId5" Type="http://schemas.openxmlformats.org/officeDocument/2006/relationships/hyperlink" Target="https://writeablebitmapex.codeplex.com/" TargetMode="External"/><Relationship Id="rId4" Type="http://schemas.openxmlformats.org/officeDocument/2006/relationships/hyperlink" Target="https://onedrive.live.com/?id=2A7FDB962EA8E245!7908&amp;cid=2A7FDB962EA8E245&amp;group=0&amp;parId=root&amp;authkey=!AIyBKaaipmZ8VDQ&amp;action=loc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NPI – Kinect v2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Francisco Gea Martínez</a:t>
            </a:r>
          </a:p>
          <a:p>
            <a:r>
              <a:rPr lang="es-ES" dirty="0" smtClean="0"/>
              <a:t>Francisco Pérez Hernández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00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Fijar Posición y ayudar al </a:t>
            </a:r>
            <a:r>
              <a:rPr lang="es-ES" dirty="0" smtClean="0"/>
              <a:t>usuario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1914558"/>
            <a:ext cx="8451669" cy="4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9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ayudar al usuario mediante marcas virtuales, vamos a usar círculos de colores. </a:t>
            </a:r>
          </a:p>
          <a:p>
            <a:r>
              <a:rPr lang="es-ES" dirty="0" smtClean="0"/>
              <a:t>Cuando el usuario se haya puesto en la distancia adecuada, aparecerá un círculo rojo para que suba la mano izquierda hasta el círculo. </a:t>
            </a:r>
          </a:p>
          <a:p>
            <a:r>
              <a:rPr lang="es-ES" dirty="0" smtClean="0"/>
              <a:t>En el momento que la suba, el círculo será verde.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99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81497"/>
            <a:ext cx="2474132" cy="44784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32" y="2181497"/>
            <a:ext cx="1685239" cy="44833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39" y="2181497"/>
            <a:ext cx="1711915" cy="4478494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34533" y="309155"/>
            <a:ext cx="7704667" cy="12409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Ayuda mediante marcas virtuales II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81687" y="1550125"/>
            <a:ext cx="7704667" cy="2521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Podemos observar su funcionamiento: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Ayuda mediante marcas virtuales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55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39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Problemas presentados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75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/>
          </a:bodyPr>
          <a:lstStyle/>
          <a:p>
            <a:r>
              <a:rPr lang="es-ES" sz="1400" dirty="0" smtClean="0"/>
              <a:t>[1 sdk</a:t>
            </a:r>
            <a:r>
              <a:rPr lang="es-ES" sz="1400" dirty="0"/>
              <a:t>] </a:t>
            </a:r>
            <a:r>
              <a:rPr lang="es-ES" sz="1400" dirty="0">
                <a:hlinkClick r:id="rId2"/>
              </a:rPr>
              <a:t>http://</a:t>
            </a:r>
            <a:r>
              <a:rPr lang="es-ES" sz="1400" dirty="0" smtClean="0">
                <a:hlinkClick r:id="rId2"/>
              </a:rPr>
              <a:t>www.microsoft.com/en-us/download/details.aspx?id=44561</a:t>
            </a:r>
            <a:endParaRPr lang="es-ES" sz="1400" dirty="0" smtClean="0"/>
          </a:p>
          <a:p>
            <a:r>
              <a:rPr lang="es-ES" sz="1400" dirty="0"/>
              <a:t>[2zubairahmed] </a:t>
            </a:r>
            <a:r>
              <a:rPr lang="es-ES" sz="1400" dirty="0">
                <a:hlinkClick r:id="rId3"/>
              </a:rPr>
              <a:t>http://www.zubairahmed.net/?</a:t>
            </a:r>
            <a:r>
              <a:rPr lang="es-ES" sz="1400" dirty="0" smtClean="0">
                <a:hlinkClick r:id="rId3"/>
              </a:rPr>
              <a:t>p=1682</a:t>
            </a:r>
            <a:endParaRPr lang="es-ES" sz="1400" dirty="0" smtClean="0"/>
          </a:p>
          <a:p>
            <a:r>
              <a:rPr lang="es-ES" sz="1400" dirty="0"/>
              <a:t>[3codigo] </a:t>
            </a:r>
            <a:r>
              <a:rPr lang="es-ES" sz="1400" dirty="0">
                <a:hlinkClick r:id="rId4"/>
              </a:rPr>
              <a:t>https://onedrive.live.com/?id=2A7FDB962EA8E245%217908&amp;cid=2A7FDB962EA8E245&amp;group=0&amp;parId=root&amp;authkey=%</a:t>
            </a:r>
            <a:r>
              <a:rPr lang="es-ES" sz="1400" dirty="0" smtClean="0">
                <a:hlinkClick r:id="rId4"/>
              </a:rPr>
              <a:t>21AIyBKaaipmZ8VDQ&amp;action=locate</a:t>
            </a:r>
            <a:endParaRPr lang="es-ES" sz="1400" dirty="0" smtClean="0"/>
          </a:p>
          <a:p>
            <a:r>
              <a:rPr lang="es-ES" sz="1400" dirty="0"/>
              <a:t>[4WriteableBitmap] </a:t>
            </a:r>
            <a:r>
              <a:rPr lang="es-ES" sz="1400" dirty="0">
                <a:hlinkClick r:id="rId5"/>
              </a:rPr>
              <a:t>https://writeablebitmapex.codeplex.com</a:t>
            </a:r>
            <a:r>
              <a:rPr lang="es-ES" sz="1400" dirty="0" smtClean="0">
                <a:hlinkClick r:id="rId5"/>
              </a:rPr>
              <a:t>/</a:t>
            </a:r>
            <a:endParaRPr lang="es-ES" sz="1400" dirty="0" smtClean="0"/>
          </a:p>
          <a:p>
            <a:r>
              <a:rPr lang="es-ES" sz="1400" dirty="0"/>
              <a:t>[5joints] </a:t>
            </a:r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i-msdn.sec.s-msft.com/dynimg/IC741371.png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969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1 Visualización del esqueleto. </a:t>
            </a:r>
          </a:p>
          <a:p>
            <a:r>
              <a:rPr lang="es-ES" dirty="0" smtClean="0"/>
              <a:t>2 Mostrar al usuario la posición y el gesto correcto antes de comenzar la detección.</a:t>
            </a:r>
          </a:p>
          <a:p>
            <a:r>
              <a:rPr lang="es-ES" dirty="0" smtClean="0"/>
              <a:t>3 Fijar una posición inicial y ayudar al usuario a situarse en la misma.</a:t>
            </a:r>
          </a:p>
          <a:p>
            <a:r>
              <a:rPr lang="es-ES" dirty="0" smtClean="0"/>
              <a:t>4 Ayudar al usuario mediante marcas virtuales para realizar acciones.</a:t>
            </a:r>
          </a:p>
          <a:p>
            <a:r>
              <a:rPr lang="es-ES" dirty="0"/>
              <a:t>5</a:t>
            </a:r>
            <a:r>
              <a:rPr lang="es-ES" dirty="0" smtClean="0"/>
              <a:t> Establecer un margen de error que pueda ser modificable en la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1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Pasos iniciales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Instalar SDK de Kinect 2.0 </a:t>
            </a:r>
            <a:r>
              <a:rPr lang="es-ES" sz="1200" dirty="0" smtClean="0"/>
              <a:t>[1.sdk]</a:t>
            </a:r>
          </a:p>
          <a:p>
            <a:r>
              <a:rPr lang="es-ES" dirty="0" smtClean="0"/>
              <a:t>Instalar Visual </a:t>
            </a:r>
            <a:r>
              <a:rPr lang="es-ES" dirty="0"/>
              <a:t>S</a:t>
            </a:r>
            <a:r>
              <a:rPr lang="es-ES" dirty="0" smtClean="0"/>
              <a:t>tudio </a:t>
            </a:r>
          </a:p>
          <a:p>
            <a:r>
              <a:rPr lang="es-ES" dirty="0" smtClean="0"/>
              <a:t>En Visual Studio, Nuevo Proyecto, Visual C#, Aplicación WPF (dar nombre)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6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ColorBasic – BodyBasic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Nuestro objetivo primero ha sido mezclar los proyectos WPF de ColorBasic y BodyBasic proporcionados por el SDK.</a:t>
            </a:r>
          </a:p>
          <a:p>
            <a:r>
              <a:rPr lang="es-ES" dirty="0" smtClean="0"/>
              <a:t>Para ello nos hemos basado en un tutorial, y el código en este proporcionado </a:t>
            </a:r>
            <a:r>
              <a:rPr lang="es-ES" sz="1200" dirty="0" smtClean="0"/>
              <a:t>[2zubairahmed] [3codigo] </a:t>
            </a:r>
          </a:p>
          <a:p>
            <a:r>
              <a:rPr lang="es-ES" dirty="0" smtClean="0"/>
              <a:t>Ahora mezclamos el código descargado (MainWindow.xaml.cs) junto con el nuestro: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 smtClean="0"/>
              <a:t>- Primero añadimos los using restantes.</a:t>
            </a:r>
            <a:br>
              <a:rPr lang="es-ES" sz="1800" dirty="0" smtClean="0"/>
            </a:br>
            <a:r>
              <a:rPr lang="es-ES" sz="1800" dirty="0" smtClean="0"/>
              <a:t>- Añadimos la referencia: Proyecto, Añadir referencia, Ensamblados, Extensiones, Microsoft.Kinect</a:t>
            </a:r>
            <a:br>
              <a:rPr lang="es-ES" sz="1800" dirty="0" smtClean="0"/>
            </a:br>
            <a:r>
              <a:rPr lang="es-ES" sz="1800" dirty="0" smtClean="0"/>
              <a:t>- Copiamos del código descargado desde “</a:t>
            </a:r>
            <a:r>
              <a:rPr lang="en-US" sz="1800" dirty="0" smtClean="0"/>
              <a:t>public </a:t>
            </a:r>
            <a:r>
              <a:rPr lang="en-US" sz="1800" dirty="0"/>
              <a:t>partial class MainWindow : Window, </a:t>
            </a:r>
            <a:r>
              <a:rPr lang="en-US" sz="1800" dirty="0" smtClean="0"/>
              <a:t>INotifyPropertyChanged” en Adelante.</a:t>
            </a:r>
            <a:r>
              <a:rPr lang="es-ES" sz="1800" dirty="0"/>
              <a:t/>
            </a:r>
            <a:br>
              <a:rPr lang="es-ES" sz="1800" dirty="0"/>
            </a:b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val="5354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</a:t>
            </a:r>
            <a:r>
              <a:rPr lang="es-ES" dirty="0" smtClean="0"/>
              <a:t>– BodyBasic 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Ahora debemos añadir la librería WriteableBitmap.Ex.Wpf.dll </a:t>
            </a:r>
            <a:r>
              <a:rPr lang="es-ES" sz="1200" dirty="0" smtClean="0"/>
              <a:t>[4WriteableBitmap]</a:t>
            </a:r>
          </a:p>
          <a:p>
            <a:r>
              <a:rPr lang="es-ES" dirty="0" smtClean="0"/>
              <a:t>Creamos la carpeta lib dentro del proyecto, copiamos lo descargado. En el proyecto nos vamos a Proyecto, Examinar, Reciente y buscamos “WriteableBitmapEx.Wpf.dll” y la añadimos.</a:t>
            </a:r>
          </a:p>
          <a:p>
            <a:r>
              <a:rPr lang="es-ES" dirty="0" smtClean="0"/>
              <a:t>Ahora en el .cs vamos a eliminar, en la línea 223: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“if (this.bodies != null)” todo ese if, ya que esa comprobación la realizamos antes. </a:t>
            </a:r>
          </a:p>
          <a:p>
            <a:r>
              <a:rPr lang="es-ES" dirty="0" smtClean="0"/>
              <a:t>En la línea 112 del .cs, tendremos que cambiar “kinectSensor.Default” por “kinectSensor.GetDefault()”</a:t>
            </a:r>
          </a:p>
        </p:txBody>
      </p:sp>
    </p:spTree>
    <p:extLst>
      <p:ext uri="{BB962C8B-B14F-4D97-AF65-F5344CB8AC3E}">
        <p14:creationId xmlns:p14="http://schemas.microsoft.com/office/powerpoint/2010/main" val="88149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ColorBasic – BodyBasic </a:t>
            </a:r>
            <a:r>
              <a:rPr lang="es-ES" dirty="0" smtClean="0"/>
              <a:t>III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Ahora en el fichero MainWindow.xaml copiamos desde “Title” hasta el final. </a:t>
            </a:r>
          </a:p>
          <a:p>
            <a:r>
              <a:rPr lang="es-ES" dirty="0" smtClean="0"/>
              <a:t>Comentamos</a:t>
            </a:r>
            <a:br>
              <a:rPr lang="es-ES" dirty="0" smtClean="0"/>
            </a:br>
            <a:r>
              <a:rPr lang="es-ES" dirty="0" smtClean="0"/>
              <a:t>el código</a:t>
            </a:r>
            <a:br>
              <a:rPr lang="es-ES" dirty="0" smtClean="0"/>
            </a:br>
            <a:r>
              <a:rPr lang="es-ES" dirty="0" smtClean="0"/>
              <a:t>en español.</a:t>
            </a:r>
          </a:p>
          <a:p>
            <a:r>
              <a:rPr lang="es-ES" dirty="0" smtClean="0"/>
              <a:t>El resultado</a:t>
            </a:r>
            <a:br>
              <a:rPr lang="es-ES" dirty="0" smtClean="0"/>
            </a:br>
            <a:r>
              <a:rPr lang="es-ES" dirty="0" smtClean="0"/>
              <a:t>obtenido: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69" y="2455512"/>
            <a:ext cx="5130102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Mostrar Posición Inicial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Para mostrar la posición inicial, vamos a añadir una imagen en el borde inferior de la ventana, con la posición a realizar. Para ellos solo debemos arrastrar la imagen al .xaml y colocarla y escalarla. </a:t>
            </a:r>
            <a:endParaRPr lang="es-ES" dirty="0"/>
          </a:p>
          <a:p>
            <a:r>
              <a:rPr lang="es-ES" dirty="0" smtClean="0"/>
              <a:t>En el .cs hacemos que cuando se inicie el programa sea visible con: “</a:t>
            </a:r>
            <a:r>
              <a:rPr lang="es-ES" dirty="0"/>
              <a:t>PosicionInicio.Visibility = </a:t>
            </a:r>
            <a:r>
              <a:rPr lang="es-ES" dirty="0" smtClean="0"/>
              <a:t>System.Windows.Visibility.Visible” cuando comienzan las tareas. </a:t>
            </a:r>
          </a:p>
          <a:p>
            <a:r>
              <a:rPr lang="es-ES" dirty="0" smtClean="0"/>
              <a:t>Añadimos un cuadro de texto, para ir indicando 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41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/>
              <a:t>Mostrar Posición Inicial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4497587"/>
          </a:xfrm>
        </p:spPr>
        <p:txBody>
          <a:bodyPr/>
          <a:lstStyle/>
          <a:p>
            <a:r>
              <a:rPr lang="es-ES" dirty="0" smtClean="0"/>
              <a:t>El resultado quedaría: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2040402"/>
            <a:ext cx="8516983" cy="45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1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156755"/>
            <a:ext cx="7704667" cy="1240970"/>
          </a:xfrm>
        </p:spPr>
        <p:txBody>
          <a:bodyPr/>
          <a:lstStyle/>
          <a:p>
            <a:r>
              <a:rPr lang="es-ES" dirty="0" smtClean="0"/>
              <a:t>Fijar Posición y ayudar al usuario 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502229"/>
            <a:ext cx="7704667" cy="5238205"/>
          </a:xfrm>
        </p:spPr>
        <p:txBody>
          <a:bodyPr>
            <a:normAutofit/>
          </a:bodyPr>
          <a:lstStyle/>
          <a:p>
            <a:r>
              <a:rPr lang="es-ES" dirty="0" smtClean="0"/>
              <a:t>Primero nos hemos basado en el </a:t>
            </a:r>
            <a:r>
              <a:rPr lang="es-ES" dirty="0" err="1" smtClean="0"/>
              <a:t>BodyBasic</a:t>
            </a:r>
            <a:r>
              <a:rPr lang="es-ES" dirty="0" smtClean="0"/>
              <a:t> para mostrar si el usuario se sale de la franja con el método “</a:t>
            </a:r>
            <a:r>
              <a:rPr lang="es-ES" dirty="0" err="1" smtClean="0"/>
              <a:t>DrawClippedEdges</a:t>
            </a:r>
            <a:r>
              <a:rPr lang="es-ES" dirty="0" smtClean="0"/>
              <a:t>” </a:t>
            </a:r>
          </a:p>
          <a:p>
            <a:r>
              <a:rPr lang="es-ES" dirty="0" smtClean="0"/>
              <a:t>Creamos los </a:t>
            </a:r>
            <a:r>
              <a:rPr lang="es-ES" dirty="0" err="1" smtClean="0"/>
              <a:t>Points</a:t>
            </a:r>
            <a:r>
              <a:rPr lang="es-ES" dirty="0" smtClean="0"/>
              <a:t> para guardar los puntos de las partes del cuerpo importantes como: cabeza, hombros, pies y manos.</a:t>
            </a:r>
          </a:p>
          <a:p>
            <a:r>
              <a:rPr lang="es-ES" dirty="0" smtClean="0"/>
              <a:t>Creamos la función para controlar los movimientos que debe hacer el usuario, como: moverse a algún lado, alejarse, levantar la mano…</a:t>
            </a:r>
          </a:p>
          <a:p>
            <a:r>
              <a:rPr lang="es-ES" dirty="0" smtClean="0"/>
              <a:t>Crear el </a:t>
            </a:r>
            <a:r>
              <a:rPr lang="es-ES" dirty="0" err="1" smtClean="0"/>
              <a:t>text</a:t>
            </a:r>
            <a:r>
              <a:rPr lang="es-ES" dirty="0" smtClean="0"/>
              <a:t> en el .</a:t>
            </a:r>
            <a:r>
              <a:rPr lang="es-ES" dirty="0" err="1" smtClean="0"/>
              <a:t>xaml</a:t>
            </a:r>
            <a:r>
              <a:rPr lang="es-ES" dirty="0" smtClean="0"/>
              <a:t> para mostrar el movimiento.</a:t>
            </a:r>
          </a:p>
          <a:p>
            <a:r>
              <a:rPr lang="es-ES" dirty="0" smtClean="0"/>
              <a:t>Hemos usado esta imagen para ver los puntos importantes </a:t>
            </a:r>
            <a:r>
              <a:rPr lang="es-ES" sz="1300" dirty="0" smtClean="0"/>
              <a:t>[5joints]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5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546</Words>
  <Application>Microsoft Office PowerPoint</Application>
  <PresentationFormat>Presentación en pantalla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NPI – Kinect v2</vt:lpstr>
      <vt:lpstr>Objetivos</vt:lpstr>
      <vt:lpstr>Pasos iniciales</vt:lpstr>
      <vt:lpstr>ColorBasic – BodyBasic I</vt:lpstr>
      <vt:lpstr>ColorBasic – BodyBasic II</vt:lpstr>
      <vt:lpstr>ColorBasic – BodyBasic III</vt:lpstr>
      <vt:lpstr>Mostrar Posición Inicial I</vt:lpstr>
      <vt:lpstr>Mostrar Posición Inicial II</vt:lpstr>
      <vt:lpstr>Fijar Posición y ayudar al usuario I</vt:lpstr>
      <vt:lpstr>Fijar Posición y ayudar al usuario II</vt:lpstr>
      <vt:lpstr>Ayuda mediante marcas virtuales I</vt:lpstr>
      <vt:lpstr>Presentación de PowerPoint</vt:lpstr>
      <vt:lpstr>Ayuda mediante marcas virtuales</vt:lpstr>
      <vt:lpstr>Presentación de PowerPoint</vt:lpstr>
      <vt:lpstr>Problemas presentados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NPI – Kinect v2</dc:title>
  <dc:creator>Francisco Pérez Hernández</dc:creator>
  <cp:lastModifiedBy>Francisco Pérez Hernández</cp:lastModifiedBy>
  <cp:revision>22</cp:revision>
  <dcterms:created xsi:type="dcterms:W3CDTF">2015-10-26T14:55:52Z</dcterms:created>
  <dcterms:modified xsi:type="dcterms:W3CDTF">2015-10-29T15:25:32Z</dcterms:modified>
</cp:coreProperties>
</file>