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</a:t>
            </a:r>
            <a:r>
              <a:rPr lang="es-ES" dirty="0" err="1" smtClean="0"/>
              <a:t>sdk</a:t>
            </a:r>
            <a:r>
              <a:rPr lang="es-ES" dirty="0" smtClean="0"/>
              <a:t>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Studio, Nuevo Proyecto, Visual C#, Aplicación WPF (</a:t>
            </a:r>
            <a:r>
              <a:rPr lang="es-ES" smtClean="0"/>
              <a:t>dar nombre)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</a:t>
            </a:r>
            <a:r>
              <a:rPr lang="es-ES" sz="1400" dirty="0" err="1" smtClean="0"/>
              <a:t>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</TotalTime>
  <Words>98</Words>
  <Application>Microsoft Office PowerPoint</Application>
  <PresentationFormat>Presentación en pantalla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NPI – Kinect v2</vt:lpstr>
      <vt:lpstr>Objetivos</vt:lpstr>
      <vt:lpstr>Pasos iniciales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2</cp:revision>
  <dcterms:created xsi:type="dcterms:W3CDTF">2015-10-26T14:55:52Z</dcterms:created>
  <dcterms:modified xsi:type="dcterms:W3CDTF">2015-10-26T15:05:46Z</dcterms:modified>
</cp:coreProperties>
</file>