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1" r:id="rId15"/>
    <p:sldId id="27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0206"/>
  </p:normalViewPr>
  <p:slideViewPr>
    <p:cSldViewPr snapToGrid="0">
      <p:cViewPr varScale="1">
        <p:scale>
          <a:sx n="105" d="100"/>
          <a:sy n="105" d="100"/>
        </p:scale>
        <p:origin x="1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Relationship Id="rId5" Type="http://schemas.openxmlformats.org/officeDocument/2006/relationships/hyperlink" Target="https://writeablebitmapex.codeplex.com/" TargetMode="External"/><Relationship Id="rId6" Type="http://schemas.openxmlformats.org/officeDocument/2006/relationships/hyperlink" Target="https://i-msdn.sec.s-msft.com/dynimg/IC741371.png" TargetMode="External"/><Relationship Id="rId7" Type="http://schemas.openxmlformats.org/officeDocument/2006/relationships/hyperlink" Target="http://stackoverflow.com/questions/1361350/keyboard-shortcuts-in-wpf" TargetMode="External"/><Relationship Id="rId8" Type="http://schemas.openxmlformats.org/officeDocument/2006/relationships/hyperlink" Target="https://github.com/PacoPollos" TargetMode="External"/><Relationship Id="rId9" Type="http://schemas.openxmlformats.org/officeDocument/2006/relationships/hyperlink" Target="https://github.com/Exea" TargetMode="External"/><Relationship Id="rId10" Type="http://schemas.openxmlformats.org/officeDocument/2006/relationships/hyperlink" Target="http://stackoverflow.com/" TargetMode="External"/><Relationship Id="rId11" Type="http://schemas.openxmlformats.org/officeDocument/2006/relationships/hyperlink" Target="https://www.youtube.com/watch?v=F58uoEz861M&amp;feature=youtu.b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en-us/download/details.aspx?id=4456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Fijar Posición y ayudar al </a:t>
            </a:r>
            <a:r>
              <a:rPr lang="es-ES" dirty="0" smtClean="0"/>
              <a:t>usuario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1914558"/>
            <a:ext cx="8451669" cy="47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virtuales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ayudar al usuario mediante marcas virtuales, vamos a usar círculos de colores. </a:t>
            </a:r>
          </a:p>
          <a:p>
            <a:r>
              <a:rPr lang="es-ES" dirty="0" smtClean="0"/>
              <a:t>Cuando el usuario se haya puesto en la distancia adecuada, aparecerá un círculo rojo para que suba la mano izquierda hasta el círculo. </a:t>
            </a:r>
          </a:p>
          <a:p>
            <a:r>
              <a:rPr lang="es-ES" dirty="0" smtClean="0"/>
              <a:t>En el momento que la suba, el círculo será verde.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181497"/>
            <a:ext cx="2474132" cy="44784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32" y="2181497"/>
            <a:ext cx="1685239" cy="44833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39" y="2181497"/>
            <a:ext cx="1711915" cy="447849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134533" y="309155"/>
            <a:ext cx="7704667" cy="12409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Ayuda mediante marcas virtuales II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81687" y="1550125"/>
            <a:ext cx="7704667" cy="2521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Podemos observar su funcionamiento: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8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virtuales 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Otra ayuda propuesta para el usuario es el uso de flechas indicando que se tiene que mover a la izquierda o derecha, ya que es mucho más intuitivo que estar leyendo.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2924850"/>
            <a:ext cx="5904411" cy="32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Añadir </a:t>
            </a:r>
            <a:r>
              <a:rPr lang="es-ES" dirty="0" err="1" smtClean="0"/>
              <a:t>hotkeys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Hemos añadido una serie de </a:t>
            </a:r>
            <a:r>
              <a:rPr lang="es-ES" dirty="0" err="1" smtClean="0"/>
              <a:t>hotkeys</a:t>
            </a:r>
            <a:r>
              <a:rPr lang="es-ES" dirty="0" smtClean="0"/>
              <a:t> para modificar los márgenes de error. </a:t>
            </a:r>
            <a:r>
              <a:rPr lang="es-ES" sz="1200" dirty="0" smtClean="0"/>
              <a:t>[6hotkeys] </a:t>
            </a:r>
          </a:p>
          <a:p>
            <a:r>
              <a:rPr lang="es-ES" dirty="0" smtClean="0"/>
              <a:t>Hemos añadido </a:t>
            </a:r>
            <a:r>
              <a:rPr lang="es-ES" dirty="0" err="1" smtClean="0"/>
              <a:t>hotkeys</a:t>
            </a:r>
            <a:r>
              <a:rPr lang="es-ES" dirty="0" smtClean="0"/>
              <a:t> para ajustar los márgenes horizontales, los verticales y la precisión a la hora de tocar la pelota e iniciar la aplicación.</a:t>
            </a:r>
          </a:p>
          <a:p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210939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Problemas presentados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No sabíamos mostrar los flujos de color y esqueleto juntos.</a:t>
            </a:r>
          </a:p>
          <a:p>
            <a:r>
              <a:rPr lang="es-ES" dirty="0" smtClean="0"/>
              <a:t>Hemos encontrado poca documentación específica para desarrollar en Kinect </a:t>
            </a:r>
            <a:r>
              <a:rPr lang="es-ES" dirty="0" err="1" smtClean="0"/>
              <a:t>One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Una vez mostrados ambos flujos, el esqueleto no estaba correctamente coordinado con el color.</a:t>
            </a:r>
          </a:p>
          <a:p>
            <a:r>
              <a:rPr lang="es-ES" dirty="0" smtClean="0"/>
              <a:t>No sabíamos como añadir elementos al </a:t>
            </a:r>
            <a:r>
              <a:rPr lang="es-ES" dirty="0" err="1" smtClean="0"/>
              <a:t>viewport</a:t>
            </a:r>
            <a:r>
              <a:rPr lang="es-ES" dirty="0" smtClean="0"/>
              <a:t>, tales como figuras planas o modelos 3D.</a:t>
            </a:r>
          </a:p>
          <a:p>
            <a:r>
              <a:rPr lang="es-ES" dirty="0" smtClean="0"/>
              <a:t>Las coordenadas del flujo de esqueleto y el de color no estaban correctamente coordinados.</a:t>
            </a:r>
          </a:p>
          <a:p>
            <a:r>
              <a:rPr lang="es-ES" dirty="0" smtClean="0"/>
              <a:t>Hemos tenido errores al fijar el margen por defecto de la aplicación debido a que somos muy altos.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5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r>
              <a:rPr lang="es-ES" sz="1400" dirty="0"/>
              <a:t>[5joints] </a:t>
            </a:r>
            <a:r>
              <a:rPr lang="es-ES" sz="1400" dirty="0">
                <a:hlinkClick r:id="rId6"/>
              </a:rPr>
              <a:t>https://</a:t>
            </a:r>
            <a:r>
              <a:rPr lang="es-ES" sz="1400" dirty="0" smtClean="0">
                <a:hlinkClick r:id="rId6"/>
              </a:rPr>
              <a:t>i-msdn.sec.s-msft.com/dynimg/IC741371.png</a:t>
            </a:r>
            <a:endParaRPr lang="es-ES" sz="1400" dirty="0" smtClean="0"/>
          </a:p>
          <a:p>
            <a:r>
              <a:rPr lang="es-ES" sz="1400" dirty="0"/>
              <a:t>[6hotkeys</a:t>
            </a:r>
            <a:r>
              <a:rPr lang="es-ES" sz="1400" dirty="0" smtClean="0"/>
              <a:t>] </a:t>
            </a:r>
            <a:r>
              <a:rPr lang="es-ES" sz="1200" dirty="0">
                <a:hlinkClick r:id="rId7"/>
              </a:rPr>
              <a:t>http://</a:t>
            </a:r>
            <a:r>
              <a:rPr lang="es-ES" sz="1200" dirty="0" smtClean="0">
                <a:hlinkClick r:id="rId7"/>
              </a:rPr>
              <a:t>stackoverflow.com/questions/1361350/keyboard-shortcuts-in-wpf</a:t>
            </a:r>
            <a:endParaRPr lang="es-ES" sz="1200" dirty="0" smtClean="0"/>
          </a:p>
          <a:p>
            <a:r>
              <a:rPr lang="es-ES" sz="1400" dirty="0"/>
              <a:t>[7github] </a:t>
            </a:r>
            <a:r>
              <a:rPr lang="es-ES" sz="1400" dirty="0">
                <a:hlinkClick r:id="rId8"/>
              </a:rPr>
              <a:t>https://</a:t>
            </a:r>
            <a:r>
              <a:rPr lang="es-ES" sz="1400" dirty="0" smtClean="0">
                <a:hlinkClick r:id="rId8"/>
              </a:rPr>
              <a:t>github.com/PacoPollos</a:t>
            </a:r>
            <a:endParaRPr lang="es-ES" sz="1400" dirty="0" smtClean="0"/>
          </a:p>
          <a:p>
            <a:r>
              <a:rPr lang="es-ES" sz="1400" dirty="0"/>
              <a:t>[8github] </a:t>
            </a:r>
            <a:r>
              <a:rPr lang="es-ES" sz="1400" dirty="0">
                <a:hlinkClick r:id="rId9"/>
              </a:rPr>
              <a:t>https://</a:t>
            </a:r>
            <a:r>
              <a:rPr lang="es-ES" sz="1400" dirty="0" smtClean="0">
                <a:hlinkClick r:id="rId9"/>
              </a:rPr>
              <a:t>github.com/Exea</a:t>
            </a:r>
            <a:endParaRPr lang="es-ES" sz="1400" dirty="0" smtClean="0"/>
          </a:p>
          <a:p>
            <a:r>
              <a:rPr lang="es-ES" sz="1400" dirty="0"/>
              <a:t>[9stackoverflow] </a:t>
            </a:r>
            <a:r>
              <a:rPr lang="es-ES" sz="1400" dirty="0">
                <a:hlinkClick r:id="rId10"/>
              </a:rPr>
              <a:t>http://</a:t>
            </a:r>
            <a:r>
              <a:rPr lang="es-ES" sz="1400" dirty="0" smtClean="0">
                <a:hlinkClick r:id="rId10"/>
              </a:rPr>
              <a:t>stackoverflow.com</a:t>
            </a:r>
            <a:r>
              <a:rPr lang="es-ES" sz="1400" dirty="0" smtClean="0"/>
              <a:t> </a:t>
            </a:r>
            <a:endParaRPr lang="es-ES" sz="1400" dirty="0" smtClean="0"/>
          </a:p>
          <a:p>
            <a:r>
              <a:rPr lang="es-ES" sz="1400" dirty="0" smtClean="0"/>
              <a:t>[10youtube] Video de presentaci</a:t>
            </a:r>
            <a:r>
              <a:rPr lang="es-ES" sz="1400" dirty="0" smtClean="0"/>
              <a:t>ón </a:t>
            </a:r>
            <a:r>
              <a:rPr lang="es-ES" sz="1400" dirty="0"/>
              <a:t>y muestra: </a:t>
            </a:r>
            <a:r>
              <a:rPr lang="es-ES" sz="1400" dirty="0">
                <a:hlinkClick r:id="rId11"/>
              </a:rPr>
              <a:t>https://</a:t>
            </a:r>
            <a:r>
              <a:rPr lang="es-ES" sz="1400" dirty="0" smtClean="0">
                <a:hlinkClick r:id="rId11"/>
              </a:rPr>
              <a:t>www.youtube.com/watch?v=F58uoEz861M&amp;feature=</a:t>
            </a:r>
            <a:r>
              <a:rPr lang="es-ES" sz="1400" smtClean="0">
                <a:hlinkClick r:id="rId11"/>
              </a:rPr>
              <a:t>youtu.be</a:t>
            </a:r>
            <a:endParaRPr lang="es-ES" sz="1400" smtClean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Ayudar al usuario mediante marcas virtuales para realizar acciones.</a:t>
            </a:r>
          </a:p>
          <a:p>
            <a:r>
              <a:rPr lang="es-ES" dirty="0"/>
              <a:t>5</a:t>
            </a:r>
            <a:r>
              <a:rPr lang="es-ES" dirty="0" smtClean="0"/>
              <a:t>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 -&gt; Nuevo Proyecto -&gt; Visual C# -&gt; Aplicación WPF -&gt; Dar nombre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ColorBasic – BodyBasic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ColorBasic y BodyBasic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(MainWindow.xaml.cs)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using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Microsoft.Kinect</a:t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MainWindow : Window, </a:t>
            </a:r>
            <a:r>
              <a:rPr lang="en-US" sz="1800" dirty="0" smtClean="0"/>
              <a:t>INotifyPropertyChanged” en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</a:t>
            </a:r>
            <a:r>
              <a:rPr lang="es-ES" dirty="0" smtClean="0"/>
              <a:t>– BodyBasic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lib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.cs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“if (this.bodies != null)” todo ese if, ya que esa comprobación la realizamos antes. </a:t>
            </a:r>
          </a:p>
          <a:p>
            <a:r>
              <a:rPr lang="es-ES" dirty="0" smtClean="0"/>
              <a:t>En la línea 112 del .cs, tendremos que cambiar “kinectSensor.Default” por “kinectSensor.GetDefault()”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– BodyBasic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MainWindow.xaml copiamos desde “Title”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.xaml y colocarla y escalarla. </a:t>
            </a:r>
            <a:endParaRPr lang="es-ES" dirty="0"/>
          </a:p>
          <a:p>
            <a:r>
              <a:rPr lang="es-ES" dirty="0" smtClean="0"/>
              <a:t>En el .cs hacemos que cuando se inicie el programa sea visible con: “</a:t>
            </a:r>
            <a:r>
              <a:rPr lang="es-ES" dirty="0"/>
              <a:t>PosicionInicio.Visibility = </a:t>
            </a:r>
            <a:r>
              <a:rPr lang="es-ES" dirty="0" smtClean="0"/>
              <a:t>System.Windows.Visibility.Visible” cuando comienzan las tareas. </a:t>
            </a:r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040402"/>
            <a:ext cx="8516983" cy="4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Fijar Posición y ayudar al usuario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5238205"/>
          </a:xfrm>
        </p:spPr>
        <p:txBody>
          <a:bodyPr>
            <a:normAutofit/>
          </a:bodyPr>
          <a:lstStyle/>
          <a:p>
            <a:r>
              <a:rPr lang="es-ES" dirty="0" smtClean="0"/>
              <a:t>Primero nos hemos basado en el </a:t>
            </a:r>
            <a:r>
              <a:rPr lang="es-ES" dirty="0" err="1" smtClean="0"/>
              <a:t>BodyBasic</a:t>
            </a:r>
            <a:r>
              <a:rPr lang="es-ES" dirty="0" smtClean="0"/>
              <a:t> para mostrar si el usuario se sale de la franja con el método “</a:t>
            </a:r>
            <a:r>
              <a:rPr lang="es-ES" dirty="0" err="1" smtClean="0"/>
              <a:t>DrawClippedEdges</a:t>
            </a:r>
            <a:r>
              <a:rPr lang="es-ES" dirty="0" smtClean="0"/>
              <a:t>” </a:t>
            </a:r>
          </a:p>
          <a:p>
            <a:r>
              <a:rPr lang="es-ES" dirty="0" smtClean="0"/>
              <a:t>Creamos los </a:t>
            </a:r>
            <a:r>
              <a:rPr lang="es-ES" dirty="0" err="1" smtClean="0"/>
              <a:t>Points</a:t>
            </a:r>
            <a:r>
              <a:rPr lang="es-ES" dirty="0" smtClean="0"/>
              <a:t> para guardar los puntos de las partes del cuerpo importantes como: cabeza, hombros, pies y manos.</a:t>
            </a:r>
          </a:p>
          <a:p>
            <a:r>
              <a:rPr lang="es-ES" dirty="0" smtClean="0"/>
              <a:t>Creamos la función para controlar los movimientos que debe hacer el usuario, como: moverse a algún lado, alejarse, levantar la mano…</a:t>
            </a:r>
          </a:p>
          <a:p>
            <a:r>
              <a:rPr lang="es-ES" dirty="0" smtClean="0"/>
              <a:t>Crear el </a:t>
            </a:r>
            <a:r>
              <a:rPr lang="es-ES" dirty="0" err="1" smtClean="0"/>
              <a:t>text</a:t>
            </a:r>
            <a:r>
              <a:rPr lang="es-ES" dirty="0" smtClean="0"/>
              <a:t> en el .</a:t>
            </a:r>
            <a:r>
              <a:rPr lang="es-ES" dirty="0" err="1" smtClean="0"/>
              <a:t>xaml</a:t>
            </a:r>
            <a:r>
              <a:rPr lang="es-ES" dirty="0" smtClean="0"/>
              <a:t> para mostrar el movimiento.</a:t>
            </a:r>
          </a:p>
          <a:p>
            <a:r>
              <a:rPr lang="es-ES" dirty="0" smtClean="0"/>
              <a:t>Hemos usado esta imagen para ver los puntos importantes </a:t>
            </a:r>
            <a:r>
              <a:rPr lang="es-ES" sz="1300" dirty="0" smtClean="0"/>
              <a:t>[5joints]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155</TotalTime>
  <Words>748</Words>
  <Application>Microsoft Macintosh PowerPoint</Application>
  <PresentationFormat>Presentación en pantalla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Fijar Posición y ayudar al usuario I</vt:lpstr>
      <vt:lpstr>Fijar Posición y ayudar al usuario II</vt:lpstr>
      <vt:lpstr>Ayuda mediante marcas virtuales I</vt:lpstr>
      <vt:lpstr>Presentación de PowerPoint</vt:lpstr>
      <vt:lpstr>Ayuda mediante marcas virtuales III</vt:lpstr>
      <vt:lpstr>Añadir hotkeys</vt:lpstr>
      <vt:lpstr>Problemas presentados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Usuario de Microsoft Office</cp:lastModifiedBy>
  <cp:revision>29</cp:revision>
  <dcterms:created xsi:type="dcterms:W3CDTF">2015-10-26T14:55:52Z</dcterms:created>
  <dcterms:modified xsi:type="dcterms:W3CDTF">2015-10-30T09:47:00Z</dcterms:modified>
</cp:coreProperties>
</file>