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7704360" cy="1589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982080" y="4407840"/>
            <a:ext cx="7704360" cy="1589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3759480" cy="1589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929840" y="2666880"/>
            <a:ext cx="3759480" cy="1589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929840" y="4407840"/>
            <a:ext cx="3759480" cy="1589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982080" y="4407840"/>
            <a:ext cx="3759480" cy="1589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7704360" cy="333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982080" y="2666880"/>
            <a:ext cx="7704360" cy="333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52" name="" descr=""/>
          <p:cNvPicPr/>
          <p:nvPr/>
        </p:nvPicPr>
        <p:blipFill>
          <a:blip r:embed="rId2"/>
          <a:stretch/>
        </p:blipFill>
        <p:spPr>
          <a:xfrm>
            <a:off x="2745720" y="2666520"/>
            <a:ext cx="4176720" cy="3332520"/>
          </a:xfrm>
          <a:prstGeom prst="rect">
            <a:avLst/>
          </a:prstGeom>
          <a:ln>
            <a:noFill/>
          </a:ln>
        </p:spPr>
      </p:pic>
      <p:pic>
        <p:nvPicPr>
          <p:cNvPr id="53" name="" descr=""/>
          <p:cNvPicPr/>
          <p:nvPr/>
        </p:nvPicPr>
        <p:blipFill>
          <a:blip r:embed="rId3"/>
          <a:stretch/>
        </p:blipFill>
        <p:spPr>
          <a:xfrm>
            <a:off x="2745720" y="2666520"/>
            <a:ext cx="4176720" cy="3332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subTitle"/>
          </p:nvPr>
        </p:nvSpPr>
        <p:spPr>
          <a:xfrm>
            <a:off x="982080" y="2666880"/>
            <a:ext cx="7704360" cy="333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7704360" cy="333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3759480" cy="333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929840" y="2666880"/>
            <a:ext cx="3759480" cy="333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subTitle"/>
          </p:nvPr>
        </p:nvSpPr>
        <p:spPr>
          <a:xfrm>
            <a:off x="982080" y="457200"/>
            <a:ext cx="7704360" cy="918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3759480" cy="1589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982080" y="4407840"/>
            <a:ext cx="3759480" cy="1589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929840" y="2666880"/>
            <a:ext cx="3759480" cy="333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982080" y="2666880"/>
            <a:ext cx="7704360" cy="333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3759480" cy="333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929840" y="2666880"/>
            <a:ext cx="3759480" cy="1589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929840" y="4407840"/>
            <a:ext cx="3759480" cy="1589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3759480" cy="1589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929840" y="2666880"/>
            <a:ext cx="3759480" cy="1589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982080" y="4407840"/>
            <a:ext cx="7704360" cy="1589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7704360" cy="1589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982080" y="4407840"/>
            <a:ext cx="7704360" cy="1589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3759480" cy="1589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929840" y="2666880"/>
            <a:ext cx="3759480" cy="1589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929840" y="4407840"/>
            <a:ext cx="3759480" cy="1589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982080" y="4407840"/>
            <a:ext cx="3759480" cy="1589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7704360" cy="333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982080" y="2666880"/>
            <a:ext cx="7704360" cy="333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97" name="" descr=""/>
          <p:cNvPicPr/>
          <p:nvPr/>
        </p:nvPicPr>
        <p:blipFill>
          <a:blip r:embed="rId2"/>
          <a:stretch/>
        </p:blipFill>
        <p:spPr>
          <a:xfrm>
            <a:off x="2745720" y="2666520"/>
            <a:ext cx="4176720" cy="3332520"/>
          </a:xfrm>
          <a:prstGeom prst="rect">
            <a:avLst/>
          </a:prstGeom>
          <a:ln>
            <a:noFill/>
          </a:ln>
        </p:spPr>
      </p:pic>
      <p:pic>
        <p:nvPicPr>
          <p:cNvPr id="98" name="" descr=""/>
          <p:cNvPicPr/>
          <p:nvPr/>
        </p:nvPicPr>
        <p:blipFill>
          <a:blip r:embed="rId3"/>
          <a:stretch/>
        </p:blipFill>
        <p:spPr>
          <a:xfrm>
            <a:off x="2745720" y="2666520"/>
            <a:ext cx="4176720" cy="3332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7704360" cy="333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3759480" cy="333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929840" y="2666880"/>
            <a:ext cx="3759480" cy="333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subTitle"/>
          </p:nvPr>
        </p:nvSpPr>
        <p:spPr>
          <a:xfrm>
            <a:off x="982080" y="457200"/>
            <a:ext cx="7704360" cy="918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3759480" cy="1589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982080" y="4407840"/>
            <a:ext cx="3759480" cy="1589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929840" y="2666880"/>
            <a:ext cx="3759480" cy="333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3759480" cy="333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929840" y="2666880"/>
            <a:ext cx="3759480" cy="1589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929840" y="4407840"/>
            <a:ext cx="3759480" cy="1589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3759480" cy="1589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929840" y="2666880"/>
            <a:ext cx="3759480" cy="1589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982080" y="4407840"/>
            <a:ext cx="7704360" cy="1589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072800" cy="5290920"/>
          </a:xfrm>
          <a:custGeom>
            <a:avLst/>
            <a:gdLst/>
            <a:ahLst/>
            <a:rect l="l" t="t" r="r" b="b"/>
            <a:pathLst>
              <a:path w="676" h="3333">
                <a:moveTo>
                  <a:pt x="0" y="3132"/>
                </a:moveTo>
                <a:lnTo>
                  <a:pt x="0" y="3312"/>
                </a:lnTo>
                <a:lnTo>
                  <a:pt x="126" y="3333"/>
                </a:lnTo>
                <a:lnTo>
                  <a:pt x="676" y="0"/>
                </a:lnTo>
                <a:lnTo>
                  <a:pt x="514" y="0"/>
                </a:lnTo>
                <a:lnTo>
                  <a:pt x="0" y="313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758520" cy="4624200"/>
          </a:xfrm>
          <a:custGeom>
            <a:avLst/>
            <a:gdLst/>
            <a:ahLst/>
            <a:rect l="l" t="t" r="r" b="b"/>
            <a:pathLst>
              <a:path w="478" h="2913">
                <a:moveTo>
                  <a:pt x="478" y="0"/>
                </a:moveTo>
                <a:lnTo>
                  <a:pt x="318" y="0"/>
                </a:lnTo>
                <a:lnTo>
                  <a:pt x="0" y="1938"/>
                </a:lnTo>
                <a:lnTo>
                  <a:pt x="0" y="2913"/>
                </a:lnTo>
                <a:lnTo>
                  <a:pt x="478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0" y="5662440"/>
            <a:ext cx="906120" cy="1195200"/>
          </a:xfrm>
          <a:custGeom>
            <a:avLst/>
            <a:gdLst/>
            <a:ahLst/>
            <a:rect l="l" t="t" r="r" b="b"/>
            <a:pathLst>
              <a:path w="571" h="753">
                <a:moveTo>
                  <a:pt x="0" y="0"/>
                </a:moveTo>
                <a:lnTo>
                  <a:pt x="0" y="12"/>
                </a:lnTo>
                <a:lnTo>
                  <a:pt x="538" y="753"/>
                </a:lnTo>
                <a:lnTo>
                  <a:pt x="571" y="75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0" y="5295960"/>
            <a:ext cx="1487160" cy="1561680"/>
          </a:xfrm>
          <a:custGeom>
            <a:avLst/>
            <a:gdLst/>
            <a:ahLst/>
            <a:rect l="l" t="t" r="r" b="b"/>
            <a:pathLst>
              <a:path w="937" h="984">
                <a:moveTo>
                  <a:pt x="0" y="0"/>
                </a:moveTo>
                <a:lnTo>
                  <a:pt x="0" y="3"/>
                </a:lnTo>
                <a:lnTo>
                  <a:pt x="901" y="984"/>
                </a:lnTo>
                <a:lnTo>
                  <a:pt x="937" y="98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0" y="5257800"/>
            <a:ext cx="2131560" cy="1599840"/>
          </a:xfrm>
          <a:custGeom>
            <a:avLst/>
            <a:gdLst/>
            <a:ahLst/>
            <a:rect l="l" t="t" r="r" b="b"/>
            <a:pathLst>
              <a:path w="1343" h="1008">
                <a:moveTo>
                  <a:pt x="0" y="24"/>
                </a:moveTo>
                <a:lnTo>
                  <a:pt x="937" y="1008"/>
                </a:lnTo>
                <a:lnTo>
                  <a:pt x="1343" y="1008"/>
                </a:lnTo>
                <a:lnTo>
                  <a:pt x="126" y="21"/>
                </a:lnTo>
                <a:lnTo>
                  <a:pt x="0" y="0"/>
                </a:lnTo>
                <a:lnTo>
                  <a:pt x="0" y="2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0" y="5357880"/>
            <a:ext cx="1377720" cy="1499760"/>
          </a:xfrm>
          <a:custGeom>
            <a:avLst/>
            <a:gdLst/>
            <a:ahLst/>
            <a:rect l="l" t="t" r="r" b="b"/>
            <a:pathLst>
              <a:path w="868" h="945">
                <a:moveTo>
                  <a:pt x="0" y="192"/>
                </a:moveTo>
                <a:lnTo>
                  <a:pt x="571" y="945"/>
                </a:lnTo>
                <a:lnTo>
                  <a:pt x="868" y="945"/>
                </a:lnTo>
                <a:lnTo>
                  <a:pt x="0" y="0"/>
                </a:lnTo>
                <a:lnTo>
                  <a:pt x="0" y="19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641520" y="0"/>
            <a:ext cx="1364760" cy="3971520"/>
          </a:xfrm>
          <a:custGeom>
            <a:avLst/>
            <a:gdLst/>
            <a:ahLst/>
            <a:rect l="l" t="t" r="r" b="b"/>
            <a:pathLst>
              <a:path w="860" h="2502">
                <a:moveTo>
                  <a:pt x="0" y="2445"/>
                </a:moveTo>
                <a:lnTo>
                  <a:pt x="228" y="2502"/>
                </a:lnTo>
                <a:lnTo>
                  <a:pt x="860" y="0"/>
                </a:lnTo>
                <a:lnTo>
                  <a:pt x="620" y="0"/>
                </a:lnTo>
                <a:lnTo>
                  <a:pt x="0" y="24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203040" y="0"/>
            <a:ext cx="1336320" cy="3862080"/>
          </a:xfrm>
          <a:custGeom>
            <a:avLst/>
            <a:gdLst/>
            <a:ahLst/>
            <a:rect l="l" t="t" r="r" b="b"/>
            <a:pathLst>
              <a:path w="842" h="2433">
                <a:moveTo>
                  <a:pt x="842" y="0"/>
                </a:moveTo>
                <a:lnTo>
                  <a:pt x="602" y="0"/>
                </a:lnTo>
                <a:lnTo>
                  <a:pt x="0" y="2376"/>
                </a:lnTo>
                <a:lnTo>
                  <a:pt x="228" y="2433"/>
                </a:lnTo>
                <a:lnTo>
                  <a:pt x="842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208080" y="3776760"/>
            <a:ext cx="1936440" cy="3080880"/>
          </a:xfrm>
          <a:custGeom>
            <a:avLst/>
            <a:gdLst/>
            <a:ahLst/>
            <a:rect l="l" t="t" r="r" b="b"/>
            <a:pathLst>
              <a:path w="1220" h="1941">
                <a:moveTo>
                  <a:pt x="0" y="0"/>
                </a:moveTo>
                <a:lnTo>
                  <a:pt x="1166" y="1941"/>
                </a:lnTo>
                <a:lnTo>
                  <a:pt x="1220" y="194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646200" y="3886200"/>
            <a:ext cx="2373120" cy="2971440"/>
          </a:xfrm>
          <a:custGeom>
            <a:avLst/>
            <a:gdLst/>
            <a:ahLst/>
            <a:rect l="l" t="t" r="r" b="b"/>
            <a:pathLst>
              <a:path w="1495" h="1872">
                <a:moveTo>
                  <a:pt x="1495" y="1872"/>
                </a:moveTo>
                <a:lnTo>
                  <a:pt x="0" y="0"/>
                </a:lnTo>
                <a:lnTo>
                  <a:pt x="1442" y="1872"/>
                </a:lnTo>
                <a:lnTo>
                  <a:pt x="1495" y="187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641520" y="3881520"/>
            <a:ext cx="3339720" cy="2976120"/>
          </a:xfrm>
          <a:custGeom>
            <a:avLst/>
            <a:gdLst/>
            <a:ahLst/>
            <a:rect l="l" t="t" r="r" b="b"/>
            <a:pathLst>
              <a:path w="2104" h="1875">
                <a:moveTo>
                  <a:pt x="0" y="0"/>
                </a:moveTo>
                <a:lnTo>
                  <a:pt x="3" y="3"/>
                </a:lnTo>
                <a:lnTo>
                  <a:pt x="1498" y="1875"/>
                </a:lnTo>
                <a:lnTo>
                  <a:pt x="2104" y="1875"/>
                </a:lnTo>
                <a:lnTo>
                  <a:pt x="228" y="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203040" y="3772080"/>
            <a:ext cx="2660400" cy="3085920"/>
          </a:xfrm>
          <a:custGeom>
            <a:avLst/>
            <a:gdLst/>
            <a:ahLst/>
            <a:rect l="l" t="t" r="r" b="b"/>
            <a:pathLst>
              <a:path w="1676" h="1944">
                <a:moveTo>
                  <a:pt x="1676" y="1944"/>
                </a:moveTo>
                <a:lnTo>
                  <a:pt x="264" y="111"/>
                </a:lnTo>
                <a:lnTo>
                  <a:pt x="225" y="60"/>
                </a:lnTo>
                <a:lnTo>
                  <a:pt x="228" y="60"/>
                </a:lnTo>
                <a:lnTo>
                  <a:pt x="264" y="111"/>
                </a:lnTo>
                <a:lnTo>
                  <a:pt x="234" y="69"/>
                </a:lnTo>
                <a:lnTo>
                  <a:pt x="228" y="57"/>
                </a:lnTo>
                <a:lnTo>
                  <a:pt x="222" y="54"/>
                </a:lnTo>
                <a:lnTo>
                  <a:pt x="0" y="0"/>
                </a:lnTo>
                <a:lnTo>
                  <a:pt x="3" y="3"/>
                </a:lnTo>
                <a:lnTo>
                  <a:pt x="1223" y="1944"/>
                </a:lnTo>
                <a:lnTo>
                  <a:pt x="1676" y="1944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PlaceHolder 13"/>
          <p:cNvSpPr>
            <a:spLocks noGrp="1"/>
          </p:cNvSpPr>
          <p:nvPr>
            <p:ph type="title"/>
          </p:nvPr>
        </p:nvSpPr>
        <p:spPr>
          <a:xfrm>
            <a:off x="1739520" y="914400"/>
            <a:ext cx="6946920" cy="34880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Haga clic para modificar el estilo de título del patrón</a:t>
            </a:r>
            <a:endParaRPr/>
          </a:p>
        </p:txBody>
      </p:sp>
      <p:sp>
        <p:nvSpPr>
          <p:cNvPr id="13" name="PlaceHolder 14"/>
          <p:cNvSpPr>
            <a:spLocks noGrp="1"/>
          </p:cNvSpPr>
          <p:nvPr>
            <p:ph type="subTitle"/>
          </p:nvPr>
        </p:nvSpPr>
        <p:spPr>
          <a:xfrm>
            <a:off x="2924280" y="4402800"/>
            <a:ext cx="5762160" cy="136404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r>
              <a:rPr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Haga clic para editar el estilo de subtítulo del patrón</a:t>
            </a:r>
            <a:endParaRPr/>
          </a:p>
        </p:txBody>
      </p:sp>
      <p:sp>
        <p:nvSpPr>
          <p:cNvPr id="14" name="PlaceHolder 15"/>
          <p:cNvSpPr>
            <a:spLocks noGrp="1"/>
          </p:cNvSpPr>
          <p:nvPr>
            <p:ph type="dt"/>
          </p:nvPr>
        </p:nvSpPr>
        <p:spPr>
          <a:xfrm>
            <a:off x="7325640" y="6117480"/>
            <a:ext cx="8571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s-E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29/11/15</a:t>
            </a:r>
            <a:endParaRPr/>
          </a:p>
        </p:txBody>
      </p:sp>
      <p:sp>
        <p:nvSpPr>
          <p:cNvPr id="15" name="PlaceHolder 16"/>
          <p:cNvSpPr>
            <a:spLocks noGrp="1"/>
          </p:cNvSpPr>
          <p:nvPr>
            <p:ph type="ftr"/>
          </p:nvPr>
        </p:nvSpPr>
        <p:spPr>
          <a:xfrm>
            <a:off x="3623760" y="6117480"/>
            <a:ext cx="360900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6" name="PlaceHolder 17"/>
          <p:cNvSpPr>
            <a:spLocks noGrp="1"/>
          </p:cNvSpPr>
          <p:nvPr>
            <p:ph type="sldNum"/>
          </p:nvPr>
        </p:nvSpPr>
        <p:spPr>
          <a:xfrm>
            <a:off x="8275320" y="6117480"/>
            <a:ext cx="4111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5097E8E-C992-4FEF-B27F-66163913B9A2}" type="slidenum">
              <a:rPr lang="es-E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&lt;número&gt;</a:t>
            </a:fld>
            <a:endParaRPr/>
          </a:p>
        </p:txBody>
      </p:sp>
      <p:sp>
        <p:nvSpPr>
          <p:cNvPr id="17" name="CustomShape 18"/>
          <p:cNvSpPr/>
          <p:nvPr/>
        </p:nvSpPr>
        <p:spPr>
          <a:xfrm>
            <a:off x="203040" y="3772080"/>
            <a:ext cx="361440" cy="90000"/>
          </a:xfrm>
          <a:custGeom>
            <a:avLst/>
            <a:gdLst/>
            <a:ahLst/>
            <a:rect l="l" t="t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>
            <a:off x="560520" y="3867120"/>
            <a:ext cx="61560" cy="80640"/>
          </a:xfrm>
          <a:custGeom>
            <a:avLst/>
            <a:gdLst/>
            <a:ahLst/>
            <a:rect l="l" t="t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PlaceHolder 2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Corbel"/>
              </a:rPr>
              <a:t>Pulse para editar el formato de esquema del texto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Corbel"/>
              </a:rPr>
              <a:t>Segundo nivel del esquema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600" spc="-1">
                <a:latin typeface="Corbel"/>
              </a:rPr>
              <a:t>Tercer nivel del esquema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400" spc="-1">
                <a:latin typeface="Corbel"/>
              </a:rPr>
              <a:t>Cuarto nivel del esquema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orbel"/>
              </a:rPr>
              <a:t>Quinto nivel del esquema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orbel"/>
              </a:rPr>
              <a:t>Sexto nivel del esquema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orbe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0" y="0"/>
            <a:ext cx="1072800" cy="5290920"/>
          </a:xfrm>
          <a:custGeom>
            <a:avLst/>
            <a:gdLst/>
            <a:ahLst/>
            <a:rect l="l" t="t" r="r" b="b"/>
            <a:pathLst>
              <a:path w="676" h="3333">
                <a:moveTo>
                  <a:pt x="0" y="3132"/>
                </a:moveTo>
                <a:lnTo>
                  <a:pt x="0" y="3312"/>
                </a:lnTo>
                <a:lnTo>
                  <a:pt x="126" y="3333"/>
                </a:lnTo>
                <a:lnTo>
                  <a:pt x="676" y="0"/>
                </a:lnTo>
                <a:lnTo>
                  <a:pt x="514" y="0"/>
                </a:lnTo>
                <a:lnTo>
                  <a:pt x="0" y="313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2"/>
          <p:cNvSpPr/>
          <p:nvPr/>
        </p:nvSpPr>
        <p:spPr>
          <a:xfrm>
            <a:off x="0" y="0"/>
            <a:ext cx="758520" cy="4624200"/>
          </a:xfrm>
          <a:custGeom>
            <a:avLst/>
            <a:gdLst/>
            <a:ahLst/>
            <a:rect l="l" t="t" r="r" b="b"/>
            <a:pathLst>
              <a:path w="478" h="2913">
                <a:moveTo>
                  <a:pt x="478" y="0"/>
                </a:moveTo>
                <a:lnTo>
                  <a:pt x="318" y="0"/>
                </a:lnTo>
                <a:lnTo>
                  <a:pt x="0" y="1938"/>
                </a:lnTo>
                <a:lnTo>
                  <a:pt x="0" y="2913"/>
                </a:lnTo>
                <a:lnTo>
                  <a:pt x="478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3"/>
          <p:cNvSpPr/>
          <p:nvPr/>
        </p:nvSpPr>
        <p:spPr>
          <a:xfrm>
            <a:off x="0" y="5662440"/>
            <a:ext cx="906120" cy="1195200"/>
          </a:xfrm>
          <a:custGeom>
            <a:avLst/>
            <a:gdLst/>
            <a:ahLst/>
            <a:rect l="l" t="t" r="r" b="b"/>
            <a:pathLst>
              <a:path w="571" h="753">
                <a:moveTo>
                  <a:pt x="0" y="0"/>
                </a:moveTo>
                <a:lnTo>
                  <a:pt x="0" y="12"/>
                </a:lnTo>
                <a:lnTo>
                  <a:pt x="538" y="753"/>
                </a:lnTo>
                <a:lnTo>
                  <a:pt x="571" y="75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4"/>
          <p:cNvSpPr/>
          <p:nvPr/>
        </p:nvSpPr>
        <p:spPr>
          <a:xfrm>
            <a:off x="0" y="5295960"/>
            <a:ext cx="1487160" cy="1561680"/>
          </a:xfrm>
          <a:custGeom>
            <a:avLst/>
            <a:gdLst/>
            <a:ahLst/>
            <a:rect l="l" t="t" r="r" b="b"/>
            <a:pathLst>
              <a:path w="937" h="984">
                <a:moveTo>
                  <a:pt x="0" y="0"/>
                </a:moveTo>
                <a:lnTo>
                  <a:pt x="0" y="3"/>
                </a:lnTo>
                <a:lnTo>
                  <a:pt x="901" y="984"/>
                </a:lnTo>
                <a:lnTo>
                  <a:pt x="937" y="98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5"/>
          <p:cNvSpPr/>
          <p:nvPr/>
        </p:nvSpPr>
        <p:spPr>
          <a:xfrm>
            <a:off x="0" y="5257800"/>
            <a:ext cx="2131560" cy="1599840"/>
          </a:xfrm>
          <a:custGeom>
            <a:avLst/>
            <a:gdLst/>
            <a:ahLst/>
            <a:rect l="l" t="t" r="r" b="b"/>
            <a:pathLst>
              <a:path w="1343" h="1008">
                <a:moveTo>
                  <a:pt x="0" y="24"/>
                </a:moveTo>
                <a:lnTo>
                  <a:pt x="937" y="1008"/>
                </a:lnTo>
                <a:lnTo>
                  <a:pt x="1343" y="1008"/>
                </a:lnTo>
                <a:lnTo>
                  <a:pt x="126" y="21"/>
                </a:lnTo>
                <a:lnTo>
                  <a:pt x="0" y="0"/>
                </a:lnTo>
                <a:lnTo>
                  <a:pt x="0" y="2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6"/>
          <p:cNvSpPr/>
          <p:nvPr/>
        </p:nvSpPr>
        <p:spPr>
          <a:xfrm>
            <a:off x="0" y="5357880"/>
            <a:ext cx="1377720" cy="1499760"/>
          </a:xfrm>
          <a:custGeom>
            <a:avLst/>
            <a:gdLst/>
            <a:ahLst/>
            <a:rect l="l" t="t" r="r" b="b"/>
            <a:pathLst>
              <a:path w="868" h="945">
                <a:moveTo>
                  <a:pt x="0" y="192"/>
                </a:moveTo>
                <a:lnTo>
                  <a:pt x="571" y="945"/>
                </a:lnTo>
                <a:lnTo>
                  <a:pt x="868" y="945"/>
                </a:lnTo>
                <a:lnTo>
                  <a:pt x="0" y="0"/>
                </a:lnTo>
                <a:lnTo>
                  <a:pt x="0" y="19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PlaceHolder 7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Haga clic para modificar el estilo de título del patrón</a:t>
            </a:r>
            <a:endParaRPr/>
          </a:p>
        </p:txBody>
      </p:sp>
      <p:sp>
        <p:nvSpPr>
          <p:cNvPr id="61" name="PlaceHolder 8"/>
          <p:cNvSpPr>
            <a:spLocks noGrp="1"/>
          </p:cNvSpPr>
          <p:nvPr>
            <p:ph type="body"/>
          </p:nvPr>
        </p:nvSpPr>
        <p:spPr>
          <a:xfrm>
            <a:off x="982080" y="2666880"/>
            <a:ext cx="7704360" cy="3332520"/>
          </a:xfrm>
          <a:prstGeom prst="rect">
            <a:avLst/>
          </a:prstGeom>
        </p:spPr>
        <p:txBody>
          <a:bodyPr anchor="ctr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Pulse para editar el formato de esquema del texto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Segundo nivel del esquema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Tercer nivel del esquema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Cuarto nivel del esquema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Quinto nivel del esquema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Sexto nivel del esquema</a:t>
            </a:r>
            <a:endParaRPr/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Séptimo nivel del esquemaEditar el estilo de texto del patrón</a:t>
            </a:r>
            <a:endParaRPr/>
          </a:p>
          <a:p>
            <a:pPr lvl="1" marL="7430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Segundo nivel</a:t>
            </a:r>
            <a:endParaRPr/>
          </a:p>
          <a:p>
            <a:pPr lvl="2" marL="12002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Tercer nivel</a:t>
            </a:r>
            <a:endParaRPr/>
          </a:p>
          <a:p>
            <a:pPr lvl="3" marL="1542960" indent="-17100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Cuarto nivel</a:t>
            </a:r>
            <a:endParaRPr/>
          </a:p>
          <a:p>
            <a:pPr lvl="4" marL="2000160" indent="-17100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Quinto nivel</a:t>
            </a:r>
            <a:endParaRPr/>
          </a:p>
        </p:txBody>
      </p:sp>
      <p:sp>
        <p:nvSpPr>
          <p:cNvPr id="62" name="PlaceHolder 9"/>
          <p:cNvSpPr>
            <a:spLocks noGrp="1"/>
          </p:cNvSpPr>
          <p:nvPr>
            <p:ph type="dt"/>
          </p:nvPr>
        </p:nvSpPr>
        <p:spPr>
          <a:xfrm>
            <a:off x="7344360" y="6108120"/>
            <a:ext cx="8571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s-E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29/11/15</a:t>
            </a:r>
            <a:endParaRPr/>
          </a:p>
        </p:txBody>
      </p:sp>
      <p:sp>
        <p:nvSpPr>
          <p:cNvPr id="63" name="PlaceHolder 10"/>
          <p:cNvSpPr>
            <a:spLocks noGrp="1"/>
          </p:cNvSpPr>
          <p:nvPr>
            <p:ph type="ftr"/>
          </p:nvPr>
        </p:nvSpPr>
        <p:spPr>
          <a:xfrm>
            <a:off x="1972800" y="6108120"/>
            <a:ext cx="53143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64" name="PlaceHolder 11"/>
          <p:cNvSpPr>
            <a:spLocks noGrp="1"/>
          </p:cNvSpPr>
          <p:nvPr>
            <p:ph type="sldNum"/>
          </p:nvPr>
        </p:nvSpPr>
        <p:spPr>
          <a:xfrm>
            <a:off x="8259120" y="6108120"/>
            <a:ext cx="4273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717F3D1-85F7-4762-AD9E-BAEB254CCAE9}" type="slidenum">
              <a:rPr lang="es-E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&lt;número&gt;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1739520" y="914400"/>
            <a:ext cx="6946920" cy="34880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r>
              <a:rPr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NPI – Kinect v2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2924280" y="4402800"/>
            <a:ext cx="5762160" cy="1364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Francisco Gea Martínez</a:t>
            </a:r>
            <a:endParaRPr/>
          </a:p>
          <a:p>
            <a:pPr algn="r">
              <a:lnSpc>
                <a:spcPct val="100000"/>
              </a:lnSpc>
            </a:pPr>
            <a:r>
              <a:rPr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Francisco Pérez Hernández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982080" y="156600"/>
            <a:ext cx="7704360" cy="1240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Objetivos</a:t>
            </a:r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982080" y="1502280"/>
            <a:ext cx="7704360" cy="4497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1 Corrección/modificación de los márgenes</a:t>
            </a:r>
            <a:endParaRPr/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2 Creación de la estructura del juego</a:t>
            </a:r>
            <a:endParaRPr/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3 Juego de agilidad</a:t>
            </a:r>
            <a:endParaRPr/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4 Mejora de visualización e integración con el usuario</a:t>
            </a:r>
            <a:endParaRPr/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5 Modo noche/día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982080" y="156600"/>
            <a:ext cx="7704360" cy="1240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Modificación de márgenes</a:t>
            </a:r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982080" y="1502280"/>
            <a:ext cx="7704360" cy="4497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La primera modificación, partiendo de la primera práctica, en la que el objetivo era tocar un círculo en el espacio y colocar al jugador en una determinada posición mediante indicaciones e imágenes, ha sido redimensionar la escena, para que se realice en pantallas a 1080, para obtener una experiencia mejor de juego al tener más espacio. </a:t>
            </a:r>
            <a:endParaRPr/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 ha modificado la forma de manejar los márgenes para adaptarlo a las nuevas dimensiones.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982080" y="156600"/>
            <a:ext cx="7704360" cy="1240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Estructura del juego</a:t>
            </a:r>
            <a:endParaRPr/>
          </a:p>
        </p:txBody>
      </p:sp>
      <p:sp>
        <p:nvSpPr>
          <p:cNvPr id="106" name="TextShape 2"/>
          <p:cNvSpPr txBox="1"/>
          <p:nvPr/>
        </p:nvSpPr>
        <p:spPr>
          <a:xfrm>
            <a:off x="982080" y="1502280"/>
            <a:ext cx="7704360" cy="4497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Hemos modificado la estructura del código de forma que ahora tenemos: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
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	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-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	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Menú de inicio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
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	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-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	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Menú de opciones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
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	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-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	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Juego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
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	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-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	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Salir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982080" y="156600"/>
            <a:ext cx="7704360" cy="1240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Juego de agilidad</a:t>
            </a: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982080" y="1502280"/>
            <a:ext cx="7704360" cy="4497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 ha propuesto la creación de un juego de agilidad, en el que el objetivo a ser tocar un número de bombillas en el menor tiempo posible.</a:t>
            </a:r>
            <a:endParaRPr/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Para ello se ha manejado mediante el control del estado de las posiciones en las que saldrán las bombillas. </a:t>
            </a:r>
            <a:endParaRPr/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Hemos añadido un cronómetro [1cronometro], para controlar el tiempo que se tarda en jugar, que será el tiempo a batir. 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982080" y="156600"/>
            <a:ext cx="7704360" cy="1240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Proceso de mejora de visualización</a:t>
            </a:r>
            <a:endParaRPr/>
          </a:p>
        </p:txBody>
      </p:sp>
      <p:sp>
        <p:nvSpPr>
          <p:cNvPr id="110" name="TextShape 2"/>
          <p:cNvSpPr txBox="1"/>
          <p:nvPr/>
        </p:nvSpPr>
        <p:spPr>
          <a:xfrm>
            <a:off x="982080" y="1502280"/>
            <a:ext cx="7704360" cy="4497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Para mejorar la experiencia del usuario, hemos añadido una serie de iconos y elementos, para que al usuario le resulte mucho más intuitivo la interacción con ellos. </a:t>
            </a:r>
            <a:endParaRPr/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Estos iconos van a ser para jugar, para ir a algún menú en concreto, para modificar alguna opción…</a:t>
            </a:r>
            <a:endParaRPr/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Por ejemplo, para modificar la dificultad, hemos añadido un sliderBar [2sliderBar] con el que el usuario cogerá el slider y lo moverá para seleccionar la dificultad deseada.</a:t>
            </a:r>
            <a:endParaRPr/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Hemos añadido un checkbox [3checkbox], que después hemos eliminado por dos iconos, para seleccionar el modo noche o modo día.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982080" y="156600"/>
            <a:ext cx="7704360" cy="1240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Pulsación de botones</a:t>
            </a:r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982080" y="1502280"/>
            <a:ext cx="7704360" cy="4497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Hemos tomado la decisión de que la pulsación de los botones, tanto para seleccionar el juego, opciones… sea cuando el usuario ubique su mano sobre el icono y la cierre.</a:t>
            </a:r>
            <a:endParaRPr/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De esta forma, nos aseguramos de que el usuario tome la opción correcta, por si pasa por encima de un icono sin querer. Así se evitan posibles errores. 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982080" y="156600"/>
            <a:ext cx="7704360" cy="1240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Modo noche/día</a:t>
            </a:r>
            <a:endParaRPr/>
          </a:p>
        </p:txBody>
      </p:sp>
      <p:sp>
        <p:nvSpPr>
          <p:cNvPr id="114" name="TextShape 2"/>
          <p:cNvSpPr txBox="1"/>
          <p:nvPr/>
        </p:nvSpPr>
        <p:spPr>
          <a:xfrm>
            <a:off x="982080" y="1502280"/>
            <a:ext cx="7704360" cy="4497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Hemos añadido la posibilidad de jugar con el modo noche o modo día, siendo el modo noche con el skeleton y la luz de la habitación apagada, y el modo día con todo normal y sin visualizar el skeleton. Además se modificarán los colores de los textos y los iconos para una mejor retroalimentación. 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982080" y="156600"/>
            <a:ext cx="7704360" cy="1240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Referencias</a:t>
            </a:r>
            <a:endParaRPr/>
          </a:p>
        </p:txBody>
      </p:sp>
      <p:sp>
        <p:nvSpPr>
          <p:cNvPr id="116" name="TextShape 2"/>
          <p:cNvSpPr txBox="1"/>
          <p:nvPr/>
        </p:nvSpPr>
        <p:spPr>
          <a:xfrm>
            <a:off x="982080" y="1502280"/>
            <a:ext cx="7704360" cy="4497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[1cronometro]http://www.wpf-tutorial.com/misc/dispatchertimer/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[2sliderBar]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http://www.wpf-tutorial.com/misc-controls/the-slider-control/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[3checkbox]http://www.wpf-tutorial.com/basic-controls/the-checkbox-control/</a:t>
            </a:r>
            <a:endParaRPr/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[4github] </a:t>
            </a:r>
            <a:r>
              <a:rPr lang="en-US" sz="1400" spc="-1" strike="noStrike" u="sng">
                <a:solidFill>
                  <a:srgbClr val="3085ed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https://</a:t>
            </a:r>
            <a:r>
              <a:rPr lang="en-US" sz="1400" spc="-1" strike="noStrike" u="sng">
                <a:solidFill>
                  <a:srgbClr val="3085ed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github.com/PacoPollos</a:t>
            </a:r>
            <a:endParaRPr/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[5github] </a:t>
            </a:r>
            <a:r>
              <a:rPr lang="en-US" sz="1400" spc="-1" strike="noStrike" u="sng">
                <a:solidFill>
                  <a:srgbClr val="3085ed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https://</a:t>
            </a:r>
            <a:r>
              <a:rPr lang="en-US" sz="1400" spc="-1" strike="noStrike" u="sng">
                <a:solidFill>
                  <a:srgbClr val="3085ed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github.com/Exea</a:t>
            </a:r>
            <a:endParaRPr/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[6stackoverflow] </a:t>
            </a:r>
            <a:r>
              <a:rPr lang="en-US" sz="1400" spc="-1" strike="noStrike" u="sng">
                <a:solidFill>
                  <a:srgbClr val="3085ed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http://</a:t>
            </a:r>
            <a:r>
              <a:rPr lang="en-US" sz="1400" spc="-1" strike="noStrike" u="sng">
                <a:solidFill>
                  <a:srgbClr val="3085ed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stackoverflow.com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</a:t>
            </a:r>
            <a:endParaRPr/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[7youtube] Video de presentación y muestra: 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https://www.youtube.com/watch?v=29LUjTUVeQM&amp;feature=youtu.be</a:t>
            </a:r>
            <a:endParaRPr/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https://msdn.microsoft.com/es-es/library/ </a:t>
            </a:r>
            <a:endParaRPr/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http://icons.mysitemyway.com/glossy-black-icons-natural-wonders/</a:t>
            </a:r>
            <a:endParaRPr/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http://tales-of-the-hero-wars.wikia.com/wiki/File:Tangled_sun_symbol_huge_by_syntaxerror255-d4fa4bg.png</a:t>
            </a:r>
            <a:endParaRPr/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http://metro.windowswiki.info/mi/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195</TotalTime>
  <Application>LibreOffice/5.0.2.2$Windows_x86 LibreOffice_project/37b43f919e4de5eeaca9b9755ed688758a8251fe</Application>
  <Paragraphs>36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2015-10-26T14:55:52Z</dcterms:created>
  <dc:creator>Francisco Pérez Hernández</dc:creator>
  <dc:language>es-ES</dc:language>
  <dcterms:modified xsi:type="dcterms:W3CDTF">2015-11-29T19:39:38Z</dcterms:modified>
  <cp:revision>36</cp:revision>
  <dc:title>NPI – Kinect v2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