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-msdn.sec.s-msft.com/dynimg/IC741371.png" TargetMode="Externa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Fijar Posición y ayudar al </a:t>
            </a:r>
            <a:r>
              <a:rPr lang="es-ES" dirty="0" smtClean="0"/>
              <a:t>usuario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1914558"/>
            <a:ext cx="8451669" cy="47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54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30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289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939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r>
              <a:rPr lang="es-ES" sz="1400" dirty="0"/>
              <a:t>[5joints] </a:t>
            </a:r>
            <a:r>
              <a:rPr lang="es-ES" sz="1400" dirty="0">
                <a:hlinkClick r:id="rId6"/>
              </a:rPr>
              <a:t>https://</a:t>
            </a:r>
            <a:r>
              <a:rPr lang="es-ES" sz="1400" dirty="0" smtClean="0">
                <a:hlinkClick r:id="rId6"/>
              </a:rPr>
              <a:t>i-msdn.sec.s-msft.com/dynimg/IC741371.png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</a:t>
            </a:r>
            <a:r>
              <a:rPr lang="es-ES" dirty="0" smtClean="0"/>
              <a:t>.</a:t>
            </a:r>
          </a:p>
          <a:p>
            <a:r>
              <a:rPr lang="es-ES" dirty="0" smtClean="0"/>
              <a:t>4 Ayudar al usuario mediante marcas virtuales para realizar acciones.</a:t>
            </a:r>
            <a:endParaRPr lang="es-ES" dirty="0" smtClean="0"/>
          </a:p>
          <a:p>
            <a:r>
              <a:rPr lang="es-ES" dirty="0"/>
              <a:t>5</a:t>
            </a:r>
            <a:r>
              <a:rPr lang="es-ES" dirty="0" smtClean="0"/>
              <a:t> </a:t>
            </a:r>
            <a:r>
              <a:rPr lang="es-ES" dirty="0" smtClean="0"/>
              <a:t>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ColorBasic – BodyBasic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ColorBasic y BodyBasic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(MainWindow.xaml.cs)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using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Microsoft.Kinect</a:t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MainWindow : Window, </a:t>
            </a:r>
            <a:r>
              <a:rPr lang="en-US" sz="1800" dirty="0" smtClean="0"/>
              <a:t>INotifyPropertyChanged” en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</a:t>
            </a:r>
            <a:r>
              <a:rPr lang="es-ES" dirty="0" smtClean="0"/>
              <a:t>– BodyBasic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lib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.cs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“if (this.bodies != null)” todo ese if, ya que esa comprobación la realizamos antes. </a:t>
            </a:r>
          </a:p>
          <a:p>
            <a:r>
              <a:rPr lang="es-ES" dirty="0" smtClean="0"/>
              <a:t>En la línea 112 del .cs, tendremos que cambiar “kinectSensor.Default” por “kinectSensor.GetDefault()”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– BodyBasic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MainWindow.xaml copiamos desde “Title”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.xaml y colocarla y escalarla. </a:t>
            </a:r>
            <a:endParaRPr lang="es-ES" dirty="0"/>
          </a:p>
          <a:p>
            <a:r>
              <a:rPr lang="es-ES" dirty="0" smtClean="0"/>
              <a:t>En el .cs hacemos que cuando se inicie el programa sea visible con: “</a:t>
            </a:r>
            <a:r>
              <a:rPr lang="es-ES" dirty="0"/>
              <a:t>PosicionInicio.Visibility = </a:t>
            </a:r>
            <a:r>
              <a:rPr lang="es-ES" dirty="0" smtClean="0"/>
              <a:t>System.Windows.Visibility.Visible”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Fijar Posición y ayudar al usuario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5238205"/>
          </a:xfrm>
        </p:spPr>
        <p:txBody>
          <a:bodyPr>
            <a:normAutofit/>
          </a:bodyPr>
          <a:lstStyle/>
          <a:p>
            <a:r>
              <a:rPr lang="es-ES" dirty="0" smtClean="0"/>
              <a:t>Primero nos hemos basado en el </a:t>
            </a:r>
            <a:r>
              <a:rPr lang="es-ES" dirty="0" err="1" smtClean="0"/>
              <a:t>BodyBasic</a:t>
            </a:r>
            <a:r>
              <a:rPr lang="es-ES" dirty="0" smtClean="0"/>
              <a:t> para mostrar si el usuario se sale de la franja con el método “</a:t>
            </a:r>
            <a:r>
              <a:rPr lang="es-ES" dirty="0" err="1" smtClean="0"/>
              <a:t>DrawClippedEdges</a:t>
            </a:r>
            <a:r>
              <a:rPr lang="es-ES" dirty="0" smtClean="0"/>
              <a:t>” </a:t>
            </a:r>
          </a:p>
          <a:p>
            <a:r>
              <a:rPr lang="es-ES" dirty="0" smtClean="0"/>
              <a:t>Creamos los </a:t>
            </a:r>
            <a:r>
              <a:rPr lang="es-ES" dirty="0" err="1" smtClean="0"/>
              <a:t>Points</a:t>
            </a:r>
            <a:r>
              <a:rPr lang="es-ES" dirty="0" smtClean="0"/>
              <a:t> para guardar los puntos de las partes del cuerpo importantes como: cabeza, hombros, pies y manos.</a:t>
            </a:r>
          </a:p>
          <a:p>
            <a:r>
              <a:rPr lang="es-ES" dirty="0" smtClean="0"/>
              <a:t>Creamos la función para controlar los movimientos que debe hacer el usuario, como: moverse a algún lado, alejarse, levantar la mano…</a:t>
            </a:r>
          </a:p>
          <a:p>
            <a:r>
              <a:rPr lang="es-ES" dirty="0" smtClean="0"/>
              <a:t>Crear el </a:t>
            </a:r>
            <a:r>
              <a:rPr lang="es-ES" dirty="0" err="1" smtClean="0"/>
              <a:t>text</a:t>
            </a:r>
            <a:r>
              <a:rPr lang="es-ES" dirty="0" smtClean="0"/>
              <a:t> en el .</a:t>
            </a:r>
            <a:r>
              <a:rPr lang="es-ES" dirty="0" err="1" smtClean="0"/>
              <a:t>xaml</a:t>
            </a:r>
            <a:r>
              <a:rPr lang="es-ES" dirty="0" smtClean="0"/>
              <a:t> para mostrar el movimiento.</a:t>
            </a:r>
          </a:p>
          <a:p>
            <a:r>
              <a:rPr lang="es-ES" dirty="0" smtClean="0"/>
              <a:t>Hemos usado esta imagen para ver los puntos importantes </a:t>
            </a:r>
            <a:r>
              <a:rPr lang="es-ES" sz="1300" dirty="0" smtClean="0"/>
              <a:t>[5joints]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473</Words>
  <Application>Microsoft Office PowerPoint</Application>
  <PresentationFormat>Presentación en pantalla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Fijar Posición y ayudar al usuario I</vt:lpstr>
      <vt:lpstr>Fijar Posición y ayudar al usuario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18</cp:revision>
  <dcterms:created xsi:type="dcterms:W3CDTF">2015-10-26T14:55:52Z</dcterms:created>
  <dcterms:modified xsi:type="dcterms:W3CDTF">2015-10-29T15:01:39Z</dcterms:modified>
</cp:coreProperties>
</file>