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26/10/aa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</a:t>
            </a:r>
            <a:r>
              <a:rPr lang="es-ES" sz="1400" dirty="0" err="1" smtClean="0"/>
              <a:t>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 smtClean="0"/>
              <a:t>ColorBasic</a:t>
            </a:r>
            <a:r>
              <a:rPr lang="es-ES" dirty="0" smtClean="0"/>
              <a:t> – </a:t>
            </a:r>
            <a:r>
              <a:rPr lang="es-ES" dirty="0" err="1" smtClean="0"/>
              <a:t>BodyBasic</a:t>
            </a:r>
            <a:r>
              <a:rPr lang="es-ES" dirty="0" smtClean="0"/>
              <a:t>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</a:t>
            </a:r>
            <a:r>
              <a:rPr lang="es-ES" dirty="0" err="1" smtClean="0"/>
              <a:t>ColorBasic</a:t>
            </a:r>
            <a:r>
              <a:rPr lang="es-ES" dirty="0" smtClean="0"/>
              <a:t> y </a:t>
            </a:r>
            <a:r>
              <a:rPr lang="es-ES" dirty="0" err="1" smtClean="0"/>
              <a:t>BodyBasic</a:t>
            </a:r>
            <a:r>
              <a:rPr lang="es-ES" dirty="0" smtClean="0"/>
              <a:t>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</a:t>
            </a:r>
            <a:r>
              <a:rPr lang="es-ES" dirty="0" err="1" smtClean="0"/>
              <a:t>MainWindow.xaml.cs</a:t>
            </a:r>
            <a:r>
              <a:rPr lang="es-ES" dirty="0" smtClean="0"/>
              <a:t>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</a:t>
            </a:r>
            <a:r>
              <a:rPr lang="es-ES" sz="1800" dirty="0" err="1" smtClean="0"/>
              <a:t>using</a:t>
            </a:r>
            <a:r>
              <a:rPr lang="es-ES" sz="1800" dirty="0" smtClean="0"/>
              <a:t>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</a:t>
            </a:r>
            <a:r>
              <a:rPr lang="es-ES" sz="1800" dirty="0" err="1" smtClean="0"/>
              <a:t>Microsoft.Kinect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</a:t>
            </a:r>
            <a:r>
              <a:rPr lang="en-US" sz="1800" dirty="0" err="1"/>
              <a:t>MainWindow</a:t>
            </a:r>
            <a:r>
              <a:rPr lang="en-US" sz="1800" dirty="0"/>
              <a:t> : Window, </a:t>
            </a:r>
            <a:r>
              <a:rPr lang="en-US" sz="1800" dirty="0" err="1" smtClean="0"/>
              <a:t>INotifyPropertyChanged</a:t>
            </a:r>
            <a:r>
              <a:rPr lang="en-US" sz="1800" dirty="0" smtClean="0"/>
              <a:t>” </a:t>
            </a:r>
            <a:r>
              <a:rPr lang="en-US" sz="1800" dirty="0" err="1" smtClean="0"/>
              <a:t>en</a:t>
            </a:r>
            <a:r>
              <a:rPr lang="en-US" sz="1800" dirty="0" smtClean="0"/>
              <a:t>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/>
              <a:t>ColorBasic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BodyBasic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</a:t>
            </a:r>
            <a:r>
              <a:rPr lang="es-ES" dirty="0" err="1" smtClean="0"/>
              <a:t>lib</a:t>
            </a:r>
            <a:r>
              <a:rPr lang="es-ES" dirty="0" smtClean="0"/>
              <a:t>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</a:t>
            </a:r>
            <a:r>
              <a:rPr lang="es-ES" dirty="0" err="1" smtClean="0"/>
              <a:t>cs</a:t>
            </a:r>
            <a:r>
              <a:rPr lang="es-ES" dirty="0" smtClean="0"/>
              <a:t>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</a:t>
            </a:r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this.bodies</a:t>
            </a:r>
            <a:r>
              <a:rPr lang="es-ES" dirty="0" smtClean="0"/>
              <a:t> != </a:t>
            </a:r>
            <a:r>
              <a:rPr lang="es-ES" dirty="0" err="1" smtClean="0"/>
              <a:t>null</a:t>
            </a:r>
            <a:r>
              <a:rPr lang="es-ES" dirty="0" smtClean="0"/>
              <a:t>)” todo ese </a:t>
            </a:r>
            <a:r>
              <a:rPr lang="es-ES" dirty="0" err="1" smtClean="0"/>
              <a:t>if</a:t>
            </a:r>
            <a:r>
              <a:rPr lang="es-ES" dirty="0" smtClean="0"/>
              <a:t>, ya que esa comprobación la realizamos antes. </a:t>
            </a:r>
          </a:p>
          <a:p>
            <a:r>
              <a:rPr lang="es-ES" dirty="0" smtClean="0"/>
              <a:t>En la línea 112 del .</a:t>
            </a:r>
            <a:r>
              <a:rPr lang="es-ES" smtClean="0"/>
              <a:t>cs, </a:t>
            </a:r>
            <a:r>
              <a:rPr lang="es-ES" dirty="0" smtClean="0"/>
              <a:t>tendremos que cambiar “</a:t>
            </a:r>
            <a:r>
              <a:rPr lang="es-ES" dirty="0" err="1" smtClean="0"/>
              <a:t>kinectSensor.Default</a:t>
            </a:r>
            <a:r>
              <a:rPr lang="es-ES" dirty="0" smtClean="0"/>
              <a:t>” por “</a:t>
            </a:r>
            <a:r>
              <a:rPr lang="es-ES" dirty="0" err="1" smtClean="0"/>
              <a:t>kinectSensor.GetDefault</a:t>
            </a:r>
            <a:r>
              <a:rPr lang="es-ES" dirty="0" smtClean="0"/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err="1"/>
              <a:t>ColorBasic</a:t>
            </a:r>
            <a:r>
              <a:rPr lang="es-ES" dirty="0"/>
              <a:t> – </a:t>
            </a:r>
            <a:r>
              <a:rPr lang="es-ES" dirty="0" err="1"/>
              <a:t>BodyBasic</a:t>
            </a:r>
            <a:r>
              <a:rPr lang="es-ES" dirty="0"/>
              <a:t>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</a:t>
            </a:r>
            <a:r>
              <a:rPr lang="es-ES" dirty="0" err="1" smtClean="0"/>
              <a:t>MainWindow.xaml</a:t>
            </a:r>
            <a:r>
              <a:rPr lang="es-ES" dirty="0" smtClean="0"/>
              <a:t> copiamos desde “</a:t>
            </a:r>
            <a:r>
              <a:rPr lang="es-ES" dirty="0" err="1" smtClean="0"/>
              <a:t>Title</a:t>
            </a:r>
            <a:r>
              <a:rPr lang="es-ES" dirty="0" smtClean="0"/>
              <a:t>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</a:t>
            </a:r>
            <a:r>
              <a:rPr lang="es-ES" dirty="0" err="1" smtClean="0"/>
              <a:t>xaml</a:t>
            </a:r>
            <a:r>
              <a:rPr lang="es-ES" dirty="0" smtClean="0"/>
              <a:t> y colocarla y escalarla. </a:t>
            </a:r>
            <a:endParaRPr lang="es-ES" dirty="0"/>
          </a:p>
          <a:p>
            <a:r>
              <a:rPr lang="es-ES" dirty="0" smtClean="0"/>
              <a:t>En el .</a:t>
            </a:r>
            <a:r>
              <a:rPr lang="es-ES" dirty="0" err="1" smtClean="0"/>
              <a:t>cs</a:t>
            </a:r>
            <a:r>
              <a:rPr lang="es-ES" dirty="0" smtClean="0"/>
              <a:t> hacemos que cuando se inicie el programa sea visible con: “</a:t>
            </a:r>
            <a:r>
              <a:rPr lang="es-ES" dirty="0" err="1"/>
              <a:t>PosicionInicio.Visibility</a:t>
            </a:r>
            <a:r>
              <a:rPr lang="es-ES" dirty="0"/>
              <a:t> = </a:t>
            </a:r>
            <a:r>
              <a:rPr lang="es-ES" dirty="0" err="1" smtClean="0"/>
              <a:t>System.Windows.Visibility.Visible</a:t>
            </a:r>
            <a:r>
              <a:rPr lang="es-ES" dirty="0" smtClean="0"/>
              <a:t>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344</Words>
  <Application>Microsoft Office PowerPoint</Application>
  <PresentationFormat>Presentación en pantalla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11</cp:revision>
  <dcterms:created xsi:type="dcterms:W3CDTF">2015-10-26T14:55:52Z</dcterms:created>
  <dcterms:modified xsi:type="dcterms:W3CDTF">2015-10-26T16:35:49Z</dcterms:modified>
</cp:coreProperties>
</file>