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msdn.sec.s-msft.com/dynimg/IC741371.png" TargetMode="Externa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151920"/>
            <a:ext cx="7863840" cy="42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</a:t>
            </a:r>
            <a:r>
              <a:rPr lang="es-ES" dirty="0" smtClean="0"/>
              <a:t>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  <a:endParaRPr lang="es-ES" dirty="0" smtClean="0"/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  <a:endParaRPr lang="es-ES" sz="13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462</Words>
  <Application>Microsoft Office PowerPoint</Application>
  <PresentationFormat>Presentación en pantalla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16</cp:revision>
  <dcterms:created xsi:type="dcterms:W3CDTF">2015-10-26T14:55:52Z</dcterms:created>
  <dcterms:modified xsi:type="dcterms:W3CDTF">2015-10-26T20:30:31Z</dcterms:modified>
</cp:coreProperties>
</file>