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85146"/>
  </p:normalViewPr>
  <p:slideViewPr>
    <p:cSldViewPr snapToGrid="0" snapToObjects="1">
      <p:cViewPr varScale="1">
        <p:scale>
          <a:sx n="105" d="100"/>
          <a:sy n="10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7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946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42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07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1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2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7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3259" y="1455285"/>
            <a:ext cx="6517482" cy="625287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Visi</a:t>
            </a:r>
            <a:r>
              <a:rPr lang="es-ES" dirty="0" err="1" smtClean="0"/>
              <a:t>ón</a:t>
            </a:r>
            <a:r>
              <a:rPr lang="es-ES" dirty="0" smtClean="0"/>
              <a:t> por computador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3259" y="2136397"/>
            <a:ext cx="6517482" cy="1028699"/>
          </a:xfrm>
        </p:spPr>
        <p:txBody>
          <a:bodyPr/>
          <a:lstStyle/>
          <a:p>
            <a:r>
              <a:rPr lang="es-ES_tradnl" dirty="0" smtClean="0"/>
              <a:t>Reconocimiento de caras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3745951" y="3676263"/>
            <a:ext cx="2167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350" baseline="30000" dirty="0">
                <a:solidFill>
                  <a:srgbClr val="00000A"/>
                </a:solidFill>
                <a:latin typeface="Helvetica" charset="0"/>
              </a:rPr>
              <a:t> </a:t>
            </a:r>
            <a:endParaRPr lang="es-ES_tradnl" sz="1350" dirty="0"/>
          </a:p>
        </p:txBody>
      </p:sp>
      <p:pic>
        <p:nvPicPr>
          <p:cNvPr id="5" name="Imagen 4" descr="../../../Downloads/Face-scanning-FBI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89710" y="2714324"/>
            <a:ext cx="2962871" cy="285189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8844" y="4653642"/>
            <a:ext cx="216761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/>
              <a:t>Realizado por:</a:t>
            </a:r>
          </a:p>
          <a:p>
            <a:r>
              <a:rPr lang="es-ES_tradnl" sz="1350" dirty="0"/>
              <a:t>Cristina </a:t>
            </a:r>
            <a:r>
              <a:rPr lang="es-ES_tradnl" sz="1350" dirty="0" err="1"/>
              <a:t>Zuheros</a:t>
            </a:r>
            <a:r>
              <a:rPr lang="es-ES_tradnl" sz="1350" dirty="0"/>
              <a:t> Montes</a:t>
            </a:r>
          </a:p>
          <a:p>
            <a:r>
              <a:rPr lang="es-ES_tradnl" sz="1350" dirty="0"/>
              <a:t>Francisco P</a:t>
            </a:r>
            <a:r>
              <a:rPr lang="es-ES" sz="1350" dirty="0" err="1"/>
              <a:t>érez</a:t>
            </a:r>
            <a:r>
              <a:rPr lang="es-ES" sz="1350" dirty="0"/>
              <a:t> Hernández</a:t>
            </a:r>
            <a:endParaRPr lang="es-ES_tradnl" sz="1350" dirty="0"/>
          </a:p>
        </p:txBody>
      </p:sp>
    </p:spTree>
    <p:extLst>
      <p:ext uri="{BB962C8B-B14F-4D97-AF65-F5344CB8AC3E}">
        <p14:creationId xmlns:p14="http://schemas.microsoft.com/office/powerpoint/2010/main" val="3567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4 Filtro gaussiano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cap="none" smtClean="0"/>
              <a:t>Objetivo:</a:t>
            </a:r>
            <a:endParaRPr lang="es-ES_tradnl" cap="none" dirty="0"/>
          </a:p>
        </p:txBody>
      </p:sp>
    </p:spTree>
    <p:extLst>
      <p:ext uri="{BB962C8B-B14F-4D97-AF65-F5344CB8AC3E}">
        <p14:creationId xmlns:p14="http://schemas.microsoft.com/office/powerpoint/2010/main" val="200731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cap="none" smtClean="0"/>
              <a:t>Objetivo:</a:t>
            </a:r>
            <a:endParaRPr lang="es-ES_tradnl" cap="none" dirty="0"/>
          </a:p>
        </p:txBody>
      </p:sp>
    </p:spTree>
    <p:extLst>
      <p:ext uri="{BB962C8B-B14F-4D97-AF65-F5344CB8AC3E}">
        <p14:creationId xmlns:p14="http://schemas.microsoft.com/office/powerpoint/2010/main" val="181950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cap="none" smtClean="0"/>
              <a:t>Objetivo:</a:t>
            </a:r>
            <a:endParaRPr lang="es-ES_tradnl" cap="none" dirty="0"/>
          </a:p>
        </p:txBody>
      </p:sp>
    </p:spTree>
    <p:extLst>
      <p:ext uri="{BB962C8B-B14F-4D97-AF65-F5344CB8AC3E}">
        <p14:creationId xmlns:p14="http://schemas.microsoft.com/office/powerpoint/2010/main" val="109368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cap="none" smtClean="0"/>
              <a:t>Objetivo:</a:t>
            </a:r>
            <a:endParaRPr lang="es-ES_tradnl" cap="none" dirty="0"/>
          </a:p>
        </p:txBody>
      </p:sp>
    </p:spTree>
    <p:extLst>
      <p:ext uri="{BB962C8B-B14F-4D97-AF65-F5344CB8AC3E}">
        <p14:creationId xmlns:p14="http://schemas.microsoft.com/office/powerpoint/2010/main" val="123885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cap="none" smtClean="0"/>
              <a:t>Objetivo:</a:t>
            </a:r>
            <a:endParaRPr lang="es-ES_tradnl" cap="none" dirty="0"/>
          </a:p>
        </p:txBody>
      </p:sp>
    </p:spTree>
    <p:extLst>
      <p:ext uri="{BB962C8B-B14F-4D97-AF65-F5344CB8AC3E}">
        <p14:creationId xmlns:p14="http://schemas.microsoft.com/office/powerpoint/2010/main" val="161162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cap="none" dirty="0" smtClean="0"/>
              <a:t>Objetivo: Reconocer caras en una </a:t>
            </a:r>
            <a:r>
              <a:rPr lang="es-ES_tradnl" cap="none" dirty="0" err="1" smtClean="0"/>
              <a:t>fotograf</a:t>
            </a:r>
            <a:r>
              <a:rPr lang="es-ES" cap="none" dirty="0" err="1" smtClean="0"/>
              <a:t>ía</a:t>
            </a:r>
            <a:endParaRPr lang="es-ES" cap="none" dirty="0" smtClean="0"/>
          </a:p>
          <a:p>
            <a:r>
              <a:rPr lang="es-ES_tradnl" cap="none" dirty="0" smtClean="0"/>
              <a:t>Problemas iniciales:</a:t>
            </a:r>
          </a:p>
          <a:p>
            <a:pPr lvl="1"/>
            <a:r>
              <a:rPr lang="es-ES_tradnl" cap="none" dirty="0" smtClean="0"/>
              <a:t>La </a:t>
            </a:r>
            <a:r>
              <a:rPr lang="es-ES_tradnl" cap="none" dirty="0" err="1" smtClean="0"/>
              <a:t>iluminaci</a:t>
            </a:r>
            <a:r>
              <a:rPr lang="es-ES" cap="none" dirty="0" err="1" smtClean="0"/>
              <a:t>ón</a:t>
            </a:r>
            <a:r>
              <a:rPr lang="es-ES" cap="none" dirty="0" smtClean="0"/>
              <a:t> puede suponer un problema</a:t>
            </a:r>
          </a:p>
          <a:p>
            <a:pPr lvl="1"/>
            <a:r>
              <a:rPr lang="es-ES" cap="none" dirty="0" smtClean="0"/>
              <a:t>Los rostros deberían estar en vertical para mejor funcionamiento </a:t>
            </a:r>
          </a:p>
          <a:p>
            <a:pPr lvl="1"/>
            <a:r>
              <a:rPr lang="es-ES" cap="none" dirty="0" smtClean="0"/>
              <a:t>El tono de piel va a influir en los resultados</a:t>
            </a:r>
            <a:endParaRPr lang="es-ES_tradnl" cap="none" dirty="0"/>
          </a:p>
        </p:txBody>
      </p:sp>
    </p:spTree>
    <p:extLst>
      <p:ext uri="{BB962C8B-B14F-4D97-AF65-F5344CB8AC3E}">
        <p14:creationId xmlns:p14="http://schemas.microsoft.com/office/powerpoint/2010/main" val="19576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</a:t>
            </a:r>
            <a:r>
              <a:rPr lang="es-ES_tradnl" dirty="0" smtClean="0"/>
              <a:t> </a:t>
            </a:r>
            <a:r>
              <a:rPr lang="es-ES" dirty="0" smtClean="0"/>
              <a:t>Pasar de color carne a   blanco-Negro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cap="none" dirty="0" smtClean="0"/>
              <a:t>Objetivo: Pasar los tonos de color carne a blanco y negro.</a:t>
            </a:r>
          </a:p>
          <a:p>
            <a:r>
              <a:rPr lang="es-ES_tradnl" cap="none" dirty="0" smtClean="0"/>
              <a:t>Valores</a:t>
            </a:r>
            <a:r>
              <a:rPr lang="es-ES" cap="none" dirty="0" smtClean="0"/>
              <a:t>: Con valores medios del color carne de R=253, G=221 y B=201 y una tolerancia = 70</a:t>
            </a:r>
          </a:p>
          <a:p>
            <a:r>
              <a:rPr lang="es-ES" cap="none" dirty="0" smtClean="0"/>
              <a:t>Técnica: los pixeles que entren dentro de ese rango serán blancos, en caso contrario serán negro. </a:t>
            </a:r>
            <a:endParaRPr lang="es-ES_tradnl" cap="none" dirty="0"/>
          </a:p>
        </p:txBody>
      </p:sp>
    </p:spTree>
    <p:extLst>
      <p:ext uri="{BB962C8B-B14F-4D97-AF65-F5344CB8AC3E}">
        <p14:creationId xmlns:p14="http://schemas.microsoft.com/office/powerpoint/2010/main" val="24415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 </a:t>
            </a:r>
            <a:r>
              <a:rPr lang="es-ES" dirty="0"/>
              <a:t>Pasar de color carne a   blanco-Negro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cap="none" dirty="0" smtClean="0"/>
              <a:t>Resultados:</a:t>
            </a:r>
          </a:p>
          <a:p>
            <a:endParaRPr lang="es-ES_tradnl" cap="none" dirty="0"/>
          </a:p>
        </p:txBody>
      </p:sp>
      <p:pic>
        <p:nvPicPr>
          <p:cNvPr id="4" name="Imagen 3" descr="Francisco/ReconocimientoFacial/salida/4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67072" y="2821178"/>
            <a:ext cx="3691128" cy="2555494"/>
          </a:xfrm>
          <a:prstGeom prst="rect">
            <a:avLst/>
          </a:prstGeom>
        </p:spPr>
      </p:pic>
      <p:pic>
        <p:nvPicPr>
          <p:cNvPr id="5" name="Imagen 4" descr="Francisco/ReconocimientoFacial/imagenes/image_0005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5330" y="2821178"/>
            <a:ext cx="3752558" cy="25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 </a:t>
            </a:r>
            <a:r>
              <a:rPr lang="es-ES" dirty="0"/>
              <a:t>Pasar de color carne a   blanco-Negro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070283"/>
          </a:xfrm>
        </p:spPr>
        <p:txBody>
          <a:bodyPr>
            <a:normAutofit/>
          </a:bodyPr>
          <a:lstStyle/>
          <a:p>
            <a:r>
              <a:rPr lang="es-ES_tradnl" cap="none" dirty="0" smtClean="0"/>
              <a:t>Resultados:</a:t>
            </a:r>
          </a:p>
          <a:p>
            <a:endParaRPr lang="es-ES_tradnl" cap="none" dirty="0" smtClean="0"/>
          </a:p>
          <a:p>
            <a:endParaRPr lang="es-ES_tradnl" cap="none" dirty="0"/>
          </a:p>
          <a:p>
            <a:endParaRPr lang="es-ES_tradnl" cap="none" dirty="0" smtClean="0"/>
          </a:p>
          <a:p>
            <a:endParaRPr lang="es-ES_tradnl" cap="none" dirty="0"/>
          </a:p>
          <a:p>
            <a:endParaRPr lang="es-ES_tradnl" cap="none" dirty="0" smtClean="0"/>
          </a:p>
          <a:p>
            <a:r>
              <a:rPr lang="es-ES_tradnl" cap="none" dirty="0" err="1" smtClean="0"/>
              <a:t>Conclusi</a:t>
            </a:r>
            <a:r>
              <a:rPr lang="es-ES" cap="none" dirty="0" err="1" smtClean="0"/>
              <a:t>ón</a:t>
            </a:r>
            <a:r>
              <a:rPr lang="es-ES" cap="none" dirty="0" smtClean="0"/>
              <a:t>: los resultados son muy poco prometedores y va a suponer mucho esfuerzo conseguir buenos resultados.</a:t>
            </a:r>
            <a:endParaRPr lang="es-ES_tradnl" cap="none" dirty="0"/>
          </a:p>
        </p:txBody>
      </p:sp>
      <p:pic>
        <p:nvPicPr>
          <p:cNvPr id="6" name="Imagen 5" descr="Francisco/ReconocimientoFacial/imagenes/image_0004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330" y="2842894"/>
            <a:ext cx="3728174" cy="2521585"/>
          </a:xfrm>
          <a:prstGeom prst="rect">
            <a:avLst/>
          </a:prstGeom>
        </p:spPr>
      </p:pic>
      <p:pic>
        <p:nvPicPr>
          <p:cNvPr id="7" name="Imagen 6" descr="Francisco/ReconocimientoFacial/salida/3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28032" y="2842893"/>
            <a:ext cx="3630168" cy="25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1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sacar piel de las im</a:t>
            </a:r>
            <a:r>
              <a:rPr lang="es-ES" dirty="0" smtClean="0"/>
              <a:t>ágenes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_tradnl" cap="none" dirty="0" smtClean="0"/>
              <a:t>Objetivo: De igual forma que con el color carne, hemos pensado en sacar la piel en las </a:t>
            </a:r>
            <a:r>
              <a:rPr lang="es-ES_tradnl" cap="none" dirty="0" err="1" smtClean="0"/>
              <a:t>im</a:t>
            </a:r>
            <a:r>
              <a:rPr lang="es-ES" cap="none" dirty="0" err="1" smtClean="0"/>
              <a:t>ágenes</a:t>
            </a:r>
            <a:r>
              <a:rPr lang="es-ES" cap="none" dirty="0" smtClean="0"/>
              <a:t>, y eliminar la iluminación para que sea mucho mas sencillo trabajar con estas imágenes [2].</a:t>
            </a:r>
          </a:p>
          <a:p>
            <a:r>
              <a:rPr lang="es-ES_tradnl" cap="none" dirty="0"/>
              <a:t>Objetivo: Aplicar el filtro a la imagen RGB para quitar </a:t>
            </a:r>
            <a:r>
              <a:rPr lang="es-ES_tradnl" cap="none" dirty="0" err="1"/>
              <a:t>iluminaci</a:t>
            </a:r>
            <a:r>
              <a:rPr lang="es-ES" cap="none" dirty="0" err="1"/>
              <a:t>ón</a:t>
            </a:r>
            <a:r>
              <a:rPr lang="es-ES" cap="none" dirty="0"/>
              <a:t> y obtener la imagen en </a:t>
            </a:r>
            <a:r>
              <a:rPr lang="es-ES" cap="none" dirty="0" err="1"/>
              <a:t>YCrCb</a:t>
            </a:r>
            <a:endParaRPr lang="es-ES" cap="none" dirty="0"/>
          </a:p>
          <a:p>
            <a:r>
              <a:rPr lang="es-ES" cap="none" dirty="0"/>
              <a:t>Matriz de transformación: </a:t>
            </a:r>
            <a:endParaRPr lang="es-ES_tradnl" cap="none" dirty="0"/>
          </a:p>
          <a:p>
            <a:r>
              <a:rPr lang="es-ES_tradnl" cap="none" dirty="0"/>
              <a:t>Valores: Se usan unos valores como en el caso de sacar color carne</a:t>
            </a:r>
          </a:p>
          <a:p>
            <a:endParaRPr lang="es-ES_tradnl" cap="none" dirty="0"/>
          </a:p>
        </p:txBody>
      </p:sp>
      <p:pic>
        <p:nvPicPr>
          <p:cNvPr id="5" name="Imagen2" descr="../../../../Desktop/Captura%20de%20pantalla%202016-02-03%20a%20las%2017.20.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09045" y="4079146"/>
            <a:ext cx="1939925" cy="9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862" y="37606"/>
            <a:ext cx="7773338" cy="1596177"/>
          </a:xfrm>
        </p:spPr>
        <p:txBody>
          <a:bodyPr/>
          <a:lstStyle/>
          <a:p>
            <a:r>
              <a:rPr lang="es-ES_tradnl" dirty="0" smtClean="0"/>
              <a:t>3.1 Sacar piel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4862" y="1633782"/>
            <a:ext cx="7772870" cy="5132777"/>
          </a:xfrm>
        </p:spPr>
        <p:txBody>
          <a:bodyPr/>
          <a:lstStyle/>
          <a:p>
            <a:r>
              <a:rPr lang="es-ES_tradnl" cap="none" dirty="0" smtClean="0"/>
              <a:t>Resultados:</a:t>
            </a:r>
          </a:p>
          <a:p>
            <a:endParaRPr lang="es-ES_tradnl" cap="none" dirty="0"/>
          </a:p>
          <a:p>
            <a:endParaRPr lang="es-ES_tradnl" cap="none" dirty="0" smtClean="0"/>
          </a:p>
          <a:p>
            <a:endParaRPr lang="es-ES_tradnl" cap="none" dirty="0"/>
          </a:p>
          <a:p>
            <a:endParaRPr lang="es-ES_tradnl" cap="none" dirty="0" smtClean="0"/>
          </a:p>
          <a:p>
            <a:endParaRPr lang="es-ES_tradnl" cap="none" dirty="0"/>
          </a:p>
          <a:p>
            <a:endParaRPr lang="es-ES_tradnl" cap="none" dirty="0" smtClean="0"/>
          </a:p>
          <a:p>
            <a:endParaRPr lang="es-ES_tradnl" cap="none" dirty="0"/>
          </a:p>
          <a:p>
            <a:r>
              <a:rPr lang="es-ES_tradnl" cap="none" dirty="0" err="1" smtClean="0"/>
              <a:t>Conclusi</a:t>
            </a:r>
            <a:r>
              <a:rPr lang="es-ES" cap="none" dirty="0" err="1" smtClean="0"/>
              <a:t>ón</a:t>
            </a:r>
            <a:r>
              <a:rPr lang="es-ES" cap="none" dirty="0" smtClean="0"/>
              <a:t>: De 450 imágenes obtenemos que en 196 no se reconoce cara, es decir tenemos un acierto del 56,44%</a:t>
            </a:r>
            <a:endParaRPr lang="es-ES_tradnl" cap="non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52" y="1158295"/>
            <a:ext cx="6251448" cy="41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7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088" y="-179571"/>
            <a:ext cx="7773338" cy="1596177"/>
          </a:xfrm>
        </p:spPr>
        <p:txBody>
          <a:bodyPr/>
          <a:lstStyle/>
          <a:p>
            <a:r>
              <a:rPr lang="es-ES_tradnl" dirty="0" smtClean="0"/>
              <a:t>3.2 recortar piel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69088" y="1416606"/>
            <a:ext cx="7772870" cy="3424107"/>
          </a:xfrm>
        </p:spPr>
        <p:txBody>
          <a:bodyPr/>
          <a:lstStyle/>
          <a:p>
            <a:r>
              <a:rPr lang="es-ES_tradnl" cap="none" dirty="0" smtClean="0"/>
              <a:t>Objetivo: De las </a:t>
            </a:r>
            <a:r>
              <a:rPr lang="es-ES_tradnl" cap="none" dirty="0" err="1" smtClean="0"/>
              <a:t>im</a:t>
            </a:r>
            <a:r>
              <a:rPr lang="es-ES" cap="none" dirty="0" err="1" smtClean="0"/>
              <a:t>ágenes</a:t>
            </a:r>
            <a:r>
              <a:rPr lang="es-ES" cap="none" dirty="0" smtClean="0"/>
              <a:t> en blanco y negro vamos a recortar las caras</a:t>
            </a:r>
          </a:p>
          <a:p>
            <a:r>
              <a:rPr lang="es-ES" cap="none" dirty="0" smtClean="0"/>
              <a:t>Resultados: De las 254 imágenes en las que se reconoció cara tenemos 16 de las cuales no se ha podido recortar os se hace incorrectamente</a:t>
            </a:r>
            <a:endParaRPr lang="es-ES_tradnl" cap="none" dirty="0"/>
          </a:p>
        </p:txBody>
      </p:sp>
      <p:pic>
        <p:nvPicPr>
          <p:cNvPr id="4" name="Imagen 3" descr="Francisco/documento/3.2/image_0001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8773" y="2814001"/>
            <a:ext cx="2967990" cy="1961515"/>
          </a:xfrm>
          <a:prstGeom prst="rect">
            <a:avLst/>
          </a:prstGeom>
        </p:spPr>
      </p:pic>
      <p:pic>
        <p:nvPicPr>
          <p:cNvPr id="6" name="Imagen 5" descr="Francisco/documento/3.2/0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47381" y="4812982"/>
            <a:ext cx="1167765" cy="1956435"/>
          </a:xfrm>
          <a:prstGeom prst="rect">
            <a:avLst/>
          </a:prstGeom>
        </p:spPr>
      </p:pic>
      <p:pic>
        <p:nvPicPr>
          <p:cNvPr id="7" name="Imagen 6" descr="Francisco/documento/3.2/image_0007.jp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129198" y="2814001"/>
            <a:ext cx="2967990" cy="1961515"/>
          </a:xfrm>
          <a:prstGeom prst="rect">
            <a:avLst/>
          </a:prstGeom>
        </p:spPr>
      </p:pic>
      <p:pic>
        <p:nvPicPr>
          <p:cNvPr id="8" name="Imagen 7" descr="Francisco/documento/3.2/5.jpg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258437" y="5473698"/>
            <a:ext cx="1139190" cy="469900"/>
          </a:xfrm>
          <a:prstGeom prst="rect">
            <a:avLst/>
          </a:prstGeom>
        </p:spPr>
      </p:pic>
      <p:pic>
        <p:nvPicPr>
          <p:cNvPr id="9" name="Imagen 8" descr="Francisco/documento/3.2/image_0024.jpg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169623" y="2814000"/>
            <a:ext cx="2967990" cy="1961515"/>
          </a:xfrm>
          <a:prstGeom prst="rect">
            <a:avLst/>
          </a:prstGeom>
        </p:spPr>
      </p:pic>
      <p:pic>
        <p:nvPicPr>
          <p:cNvPr id="10" name="Imagen 9" descr="Francisco/documento/3.2/18.jpg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6965278" y="4831396"/>
            <a:ext cx="137668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6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3.1 Verificar si hay ojos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399467"/>
          </a:xfrm>
        </p:spPr>
        <p:txBody>
          <a:bodyPr/>
          <a:lstStyle/>
          <a:p>
            <a:r>
              <a:rPr lang="es-ES_tradnl" cap="none" dirty="0" smtClean="0"/>
              <a:t>Objetivo: Con la cara recortada, buscamos fila por fila las filas donde hay dos zonas con bastantes pixeles negros seguidos, siendo estas donde estar</a:t>
            </a:r>
            <a:r>
              <a:rPr lang="es-ES" cap="none" dirty="0" err="1" smtClean="0"/>
              <a:t>án</a:t>
            </a:r>
            <a:r>
              <a:rPr lang="es-ES" cap="none" dirty="0" smtClean="0"/>
              <a:t> los ojos</a:t>
            </a:r>
          </a:p>
          <a:p>
            <a:endParaRPr lang="es-ES" cap="none" dirty="0"/>
          </a:p>
          <a:p>
            <a:endParaRPr lang="es-ES" cap="none" dirty="0" smtClean="0"/>
          </a:p>
          <a:p>
            <a:endParaRPr lang="es-ES" cap="none" dirty="0"/>
          </a:p>
          <a:p>
            <a:endParaRPr lang="es-ES" cap="none" dirty="0" smtClean="0"/>
          </a:p>
          <a:p>
            <a:r>
              <a:rPr lang="es-ES" cap="none" dirty="0" smtClean="0"/>
              <a:t>Resultado: en 80 imágenes de 254 no se reconocen los ojos y las zonas de los ojos algunas son demasiado grandes. </a:t>
            </a:r>
            <a:endParaRPr lang="es-ES_tradnl" cap="none" dirty="0"/>
          </a:p>
        </p:txBody>
      </p:sp>
      <p:pic>
        <p:nvPicPr>
          <p:cNvPr id="4" name="Imagen 3" descr="Francisco/documento/3.3/0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46592" y="3559492"/>
            <a:ext cx="1227455" cy="2055495"/>
          </a:xfrm>
          <a:prstGeom prst="rect">
            <a:avLst/>
          </a:prstGeom>
        </p:spPr>
      </p:pic>
      <p:pic>
        <p:nvPicPr>
          <p:cNvPr id="5" name="Imagen 4" descr="Francisco/documento/3.3/43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35309" y="3537902"/>
            <a:ext cx="922020" cy="2077085"/>
          </a:xfrm>
          <a:prstGeom prst="rect">
            <a:avLst/>
          </a:prstGeom>
        </p:spPr>
      </p:pic>
      <p:pic>
        <p:nvPicPr>
          <p:cNvPr id="6" name="Imagen 5" descr="Francisco/documento/3.3/73.jp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383718" y="3584891"/>
            <a:ext cx="1448435" cy="20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11820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32</TotalTime>
  <Words>390</Words>
  <Application>Microsoft Macintosh PowerPoint</Application>
  <PresentationFormat>Presentación en pantalla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Helvetica</vt:lpstr>
      <vt:lpstr>Tw Cen MT</vt:lpstr>
      <vt:lpstr>Arial</vt:lpstr>
      <vt:lpstr>Gota</vt:lpstr>
      <vt:lpstr>Visión por computador</vt:lpstr>
      <vt:lpstr>1 introducción</vt:lpstr>
      <vt:lpstr>2 Pasar de color carne a   blanco-Negro</vt:lpstr>
      <vt:lpstr>2 Pasar de color carne a   blanco-Negro</vt:lpstr>
      <vt:lpstr>2 Pasar de color carne a   blanco-Negro</vt:lpstr>
      <vt:lpstr>3 sacar piel de las imágenes</vt:lpstr>
      <vt:lpstr>3.1 Sacar piel</vt:lpstr>
      <vt:lpstr>3.2 recortar piel</vt:lpstr>
      <vt:lpstr>3.1 Verificar si hay ojos</vt:lpstr>
      <vt:lpstr>4 Filtro gaussiano</vt:lpstr>
      <vt:lpstr>1 introducción</vt:lpstr>
      <vt:lpstr>1 introducción</vt:lpstr>
      <vt:lpstr>1 introducción</vt:lpstr>
      <vt:lpstr>1 introducción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por computador</dc:title>
  <dc:creator>Usuario de Microsoft Office</dc:creator>
  <cp:lastModifiedBy>Usuario de Microsoft Office</cp:lastModifiedBy>
  <cp:revision>9</cp:revision>
  <dcterms:created xsi:type="dcterms:W3CDTF">2016-02-06T15:27:56Z</dcterms:created>
  <dcterms:modified xsi:type="dcterms:W3CDTF">2016-02-06T16:00:33Z</dcterms:modified>
</cp:coreProperties>
</file>