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02266-E938-46F8-A2CE-0842E69B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Groupe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vinci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DAC9EB-5011-4760-9675-BD3EE04E7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96137"/>
            <a:ext cx="8045373" cy="961863"/>
          </a:xfrm>
        </p:spPr>
        <p:txBody>
          <a:bodyPr>
            <a:normAutofit fontScale="85000" lnSpcReduction="20000"/>
          </a:bodyPr>
          <a:lstStyle/>
          <a:p>
            <a:r>
              <a:rPr lang="fr-FR" i="1" u="sng" dirty="0">
                <a:solidFill>
                  <a:schemeClr val="bg1"/>
                </a:solidFill>
              </a:rPr>
              <a:t>Membres</a:t>
            </a:r>
            <a:r>
              <a:rPr lang="fr-FR" dirty="0">
                <a:solidFill>
                  <a:schemeClr val="bg1"/>
                </a:solidFill>
              </a:rPr>
              <a:t>: ambemou loba(chef d’équipe), </a:t>
            </a:r>
            <a:r>
              <a:rPr lang="fr-FR" dirty="0" err="1">
                <a:solidFill>
                  <a:schemeClr val="bg1"/>
                </a:solidFill>
              </a:rPr>
              <a:t>talssi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mehdi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pieprzyk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floriana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trinh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donovan</a:t>
            </a:r>
            <a:r>
              <a:rPr lang="fr-FR" dirty="0">
                <a:solidFill>
                  <a:schemeClr val="bg1"/>
                </a:solidFill>
              </a:rPr>
              <a:t>, jouet </a:t>
            </a:r>
            <a:r>
              <a:rPr lang="fr-FR" dirty="0" err="1">
                <a:solidFill>
                  <a:schemeClr val="bg1"/>
                </a:solidFill>
              </a:rPr>
              <a:t>edouard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verani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damien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levy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kevin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31D5E-96AE-42AC-AEA2-4D46E04E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Présenation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F66CB-1555-4F23-9697-F40F9786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Détection de fausses peintures </a:t>
            </a:r>
          </a:p>
          <a:p>
            <a:r>
              <a:rPr lang="fr-FR" dirty="0"/>
              <a:t>Problème de classification d’images</a:t>
            </a:r>
          </a:p>
          <a:p>
            <a:r>
              <a:rPr lang="fr-FR" dirty="0"/>
              <a:t>2 classes (fake/real)</a:t>
            </a:r>
          </a:p>
          <a:p>
            <a:r>
              <a:rPr lang="fr-FR" dirty="0"/>
              <a:t>Près de 66000 exemples d’images</a:t>
            </a:r>
          </a:p>
          <a:p>
            <a:r>
              <a:rPr lang="fr-FR" dirty="0"/>
              <a:t>200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2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156DD-E775-467B-9D0E-E1C09648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931AD-6CEE-4401-80CC-FF754ACA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Réduction des </a:t>
            </a:r>
            <a:r>
              <a:rPr lang="fr-FR" dirty="0" err="1"/>
              <a:t>features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PCA(</a:t>
            </a:r>
            <a:r>
              <a:rPr lang="fr-FR" dirty="0" err="1"/>
              <a:t>nb_component</a:t>
            </a:r>
            <a:r>
              <a:rPr lang="fr-FR" dirty="0"/>
              <a:t>=100)</a:t>
            </a:r>
          </a:p>
          <a:p>
            <a:endParaRPr lang="fr-FR" dirty="0"/>
          </a:p>
          <a:p>
            <a:r>
              <a:rPr lang="fr-FR" dirty="0" err="1"/>
              <a:t>Piplines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19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5BB87-2AFD-4375-8CEF-2780A009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50069-7510-44D8-858E-626169AA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43F92-F241-4177-8992-07B6E151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05D5E-4EB0-4062-929D-0276B77E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02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E5F7C-B109-42E5-B2AB-C684042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10811E-5B81-45B9-AA44-584793F3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2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0B1FC-0984-4E73-972E-699E143C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2AB10-56E3-4734-B02C-FFB717DC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927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65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Groupe  vinci</vt:lpstr>
      <vt:lpstr>Présenation</vt:lpstr>
      <vt:lpstr>preprocessing</vt:lpstr>
      <vt:lpstr>classification</vt:lpstr>
      <vt:lpstr>visualisation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 vinci</dc:title>
  <dc:creator>wilson ambemou</dc:creator>
  <cp:lastModifiedBy>wilson ambemou</cp:lastModifiedBy>
  <cp:revision>6</cp:revision>
  <dcterms:created xsi:type="dcterms:W3CDTF">2019-03-24T20:49:37Z</dcterms:created>
  <dcterms:modified xsi:type="dcterms:W3CDTF">2019-03-24T22:04:03Z</dcterms:modified>
</cp:coreProperties>
</file>