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430640" y="151884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6214680" y="151884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910600" y="151884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81440" y="258876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7632000" y="151884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8933040" y="151884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4319640" y="151884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217440" y="380844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217440" y="506448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5616000" y="1208880"/>
            <a:ext cx="8823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869040" y="1209600"/>
            <a:ext cx="8823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rcRect l="20295" t="17307" r="22293" b="0"/>
          <a:stretch/>
        </p:blipFill>
        <p:spPr>
          <a:xfrm>
            <a:off x="897840" y="2011680"/>
            <a:ext cx="4587840" cy="412956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rcRect l="20659" t="16646" r="0" b="0"/>
          <a:stretch/>
        </p:blipFill>
        <p:spPr>
          <a:xfrm>
            <a:off x="5642640" y="2011680"/>
            <a:ext cx="6273720" cy="411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rcRect l="21683" t="17244" r="23356" b="0"/>
          <a:stretch/>
        </p:blipFill>
        <p:spPr>
          <a:xfrm>
            <a:off x="5924160" y="2011680"/>
            <a:ext cx="4572000" cy="430128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1322640" y="159084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522600" y="159084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325440" y="244476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4571640" y="159084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361440" y="438444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289440" y="535248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7"/>
          <p:cNvSpPr/>
          <p:nvPr/>
        </p:nvSpPr>
        <p:spPr>
          <a:xfrm>
            <a:off x="5868000" y="1244880"/>
            <a:ext cx="8823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>
            <a:off x="869040" y="1209600"/>
            <a:ext cx="8823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rcRect l="20778" t="17402" r="19045" b="0"/>
          <a:stretch/>
        </p:blipFill>
        <p:spPr>
          <a:xfrm>
            <a:off x="914400" y="2011680"/>
            <a:ext cx="5009400" cy="4297680"/>
          </a:xfrm>
          <a:prstGeom prst="rect">
            <a:avLst/>
          </a:prstGeom>
          <a:ln>
            <a:noFill/>
          </a:ln>
        </p:spPr>
      </p:pic>
      <p:sp>
        <p:nvSpPr>
          <p:cNvPr id="61" name="CustomShape 9"/>
          <p:cNvSpPr/>
          <p:nvPr/>
        </p:nvSpPr>
        <p:spPr>
          <a:xfrm>
            <a:off x="2409480" y="159228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dfLRI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10"/>
          <p:cNvSpPr/>
          <p:nvPr/>
        </p:nvSpPr>
        <p:spPr>
          <a:xfrm>
            <a:off x="238320" y="340848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dfLRI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11"/>
          <p:cNvSpPr/>
          <p:nvPr/>
        </p:nvSpPr>
        <p:spPr>
          <a:xfrm>
            <a:off x="6292800" y="159084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12"/>
          <p:cNvSpPr/>
          <p:nvPr/>
        </p:nvSpPr>
        <p:spPr>
          <a:xfrm>
            <a:off x="8492760" y="159084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CustomShape 13"/>
          <p:cNvSpPr/>
          <p:nvPr/>
        </p:nvSpPr>
        <p:spPr>
          <a:xfrm>
            <a:off x="9541800" y="159084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14"/>
          <p:cNvSpPr/>
          <p:nvPr/>
        </p:nvSpPr>
        <p:spPr>
          <a:xfrm>
            <a:off x="7379640" y="1592280"/>
            <a:ext cx="882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dfLRI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LibreOffice/6.4.7.2$Linux_X86_64 LibreOffice_project/40$Build-2</Application>
  <Words>13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2021-11-28T19:08:03Z</dcterms:created>
  <dc:creator>PUPILLO, FRANCESCO (PGR)</dc:creator>
  <dc:description/>
  <dc:language>en-US</dc:language>
  <cp:lastModifiedBy>Francesco Pupillo</cp:lastModifiedBy>
  <dcterms:modified xsi:type="dcterms:W3CDTF">2022-03-03T10:11:46Z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