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0.jpeg" ContentType="image/jpeg"/>
  <Override PartName="/ppt/media/image8.jpeg" ContentType="image/jpeg"/>
  <Override PartName="/ppt/media/image5.png" ContentType="image/png"/>
  <Override PartName="/ppt/media/image12.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3.png" ContentType="image/png"/>
  <Override PartName="/ppt/media/image4.jpeg" ContentType="image/jpeg"/>
  <Override PartName="/ppt/media/image2.png" ContentType="image/png"/>
  <Override PartName="/ppt/media/image6.jpeg" ContentType="image/jpeg"/>
  <Override PartName="/ppt/media/image9.jpeg" ContentType="image/jpeg"/>
  <Override PartName="/ppt/media/image11.jpeg" ContentType="image/jpeg"/>
  <Override PartName="/ppt/media/image13.png" ContentType="image/png"/>
  <Override PartName="/ppt/media/image7.png" ContentType="image/png"/>
  <Override PartName="/ppt/media/image1.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404050" cy="216027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s-ES" sz="1800" spc="-1" strike="noStrike">
                <a:solidFill>
                  <a:srgbClr val="000000"/>
                </a:solidFill>
                <a:latin typeface="Arial"/>
              </a:rPr>
              <a:t>C</a:t>
            </a:r>
            <a:r>
              <a:rPr b="0" lang="es-ES" sz="1800" spc="-1" strike="noStrike">
                <a:solidFill>
                  <a:srgbClr val="000000"/>
                </a:solidFill>
                <a:latin typeface="Arial"/>
              </a:rPr>
              <a:t>l</a:t>
            </a:r>
            <a:r>
              <a:rPr b="0" lang="es-ES" sz="1800" spc="-1" strike="noStrike">
                <a:solidFill>
                  <a:srgbClr val="000000"/>
                </a:solidFill>
                <a:latin typeface="Arial"/>
              </a:rPr>
              <a:t>i</a:t>
            </a:r>
            <a:r>
              <a:rPr b="0" lang="es-ES" sz="1800" spc="-1" strike="noStrike">
                <a:solidFill>
                  <a:srgbClr val="000000"/>
                </a:solidFill>
                <a:latin typeface="Arial"/>
              </a:rPr>
              <a:t>c</a:t>
            </a:r>
            <a:r>
              <a:rPr b="0" lang="es-ES" sz="1800" spc="-1" strike="noStrike">
                <a:solidFill>
                  <a:srgbClr val="000000"/>
                </a:solidFill>
                <a:latin typeface="Arial"/>
              </a:rPr>
              <a:t>k</a:t>
            </a:r>
            <a:r>
              <a:rPr b="0" lang="es-ES" sz="1800" spc="-1" strike="noStrike">
                <a:solidFill>
                  <a:srgbClr val="000000"/>
                </a:solidFill>
                <a:latin typeface="Arial"/>
              </a:rPr>
              <a:t> </a:t>
            </a:r>
            <a:r>
              <a:rPr b="0" lang="es-ES" sz="1800" spc="-1" strike="noStrike">
                <a:solidFill>
                  <a:srgbClr val="000000"/>
                </a:solidFill>
                <a:latin typeface="Arial"/>
              </a:rPr>
              <a:t>t</a:t>
            </a:r>
            <a:r>
              <a:rPr b="0" lang="es-ES" sz="1800" spc="-1" strike="noStrike">
                <a:solidFill>
                  <a:srgbClr val="000000"/>
                </a:solidFill>
                <a:latin typeface="Arial"/>
              </a:rPr>
              <a:t>o</a:t>
            </a:r>
            <a:r>
              <a:rPr b="0" lang="es-ES" sz="1800" spc="-1" strike="noStrike">
                <a:solidFill>
                  <a:srgbClr val="000000"/>
                </a:solidFill>
                <a:latin typeface="Arial"/>
              </a:rPr>
              <a:t> </a:t>
            </a:r>
            <a:r>
              <a:rPr b="0" lang="es-ES" sz="1800" spc="-1" strike="noStrike">
                <a:solidFill>
                  <a:srgbClr val="000000"/>
                </a:solidFill>
                <a:latin typeface="Arial"/>
              </a:rPr>
              <a:t>m</a:t>
            </a:r>
            <a:r>
              <a:rPr b="0" lang="es-ES" sz="1800" spc="-1" strike="noStrike">
                <a:solidFill>
                  <a:srgbClr val="000000"/>
                </a:solidFill>
                <a:latin typeface="Arial"/>
              </a:rPr>
              <a:t>o</a:t>
            </a:r>
            <a:r>
              <a:rPr b="0" lang="es-ES" sz="1800" spc="-1" strike="noStrike">
                <a:solidFill>
                  <a:srgbClr val="000000"/>
                </a:solidFill>
                <a:latin typeface="Arial"/>
              </a:rPr>
              <a:t>v</a:t>
            </a:r>
            <a:r>
              <a:rPr b="0" lang="es-ES" sz="1800" spc="-1" strike="noStrike">
                <a:solidFill>
                  <a:srgbClr val="000000"/>
                </a:solidFill>
                <a:latin typeface="Arial"/>
              </a:rPr>
              <a:t>e</a:t>
            </a:r>
            <a:r>
              <a:rPr b="0" lang="es-ES" sz="1800" spc="-1" strike="noStrike">
                <a:solidFill>
                  <a:srgbClr val="000000"/>
                </a:solidFill>
                <a:latin typeface="Arial"/>
              </a:rPr>
              <a:t> </a:t>
            </a:r>
            <a:r>
              <a:rPr b="0" lang="es-ES" sz="1800" spc="-1" strike="noStrike">
                <a:solidFill>
                  <a:srgbClr val="000000"/>
                </a:solidFill>
                <a:latin typeface="Arial"/>
              </a:rPr>
              <a:t>t</a:t>
            </a:r>
            <a:r>
              <a:rPr b="0" lang="es-ES" sz="1800" spc="-1" strike="noStrike">
                <a:solidFill>
                  <a:srgbClr val="000000"/>
                </a:solidFill>
                <a:latin typeface="Arial"/>
              </a:rPr>
              <a:t>h</a:t>
            </a:r>
            <a:r>
              <a:rPr b="0" lang="es-ES" sz="1800" spc="-1" strike="noStrike">
                <a:solidFill>
                  <a:srgbClr val="000000"/>
                </a:solidFill>
                <a:latin typeface="Arial"/>
              </a:rPr>
              <a:t>e</a:t>
            </a:r>
            <a:r>
              <a:rPr b="0" lang="es-ES" sz="1800" spc="-1" strike="noStrike">
                <a:solidFill>
                  <a:srgbClr val="000000"/>
                </a:solidFill>
                <a:latin typeface="Arial"/>
              </a:rPr>
              <a:t> </a:t>
            </a:r>
            <a:r>
              <a:rPr b="0" lang="es-ES" sz="1800" spc="-1" strike="noStrike">
                <a:solidFill>
                  <a:srgbClr val="000000"/>
                </a:solidFill>
                <a:latin typeface="Arial"/>
              </a:rPr>
              <a:t>s</a:t>
            </a:r>
            <a:r>
              <a:rPr b="0" lang="es-ES" sz="1800" spc="-1" strike="noStrike">
                <a:solidFill>
                  <a:srgbClr val="000000"/>
                </a:solidFill>
                <a:latin typeface="Arial"/>
              </a:rPr>
              <a:t>l</a:t>
            </a:r>
            <a:r>
              <a:rPr b="0" lang="es-ES" sz="1800" spc="-1" strike="noStrike">
                <a:solidFill>
                  <a:srgbClr val="000000"/>
                </a:solidFill>
                <a:latin typeface="Arial"/>
              </a:rPr>
              <a:t>i</a:t>
            </a:r>
            <a:r>
              <a:rPr b="0" lang="es-ES" sz="1800" spc="-1" strike="noStrike">
                <a:solidFill>
                  <a:srgbClr val="000000"/>
                </a:solidFill>
                <a:latin typeface="Arial"/>
              </a:rPr>
              <a:t>d</a:t>
            </a:r>
            <a:r>
              <a:rPr b="0" lang="es-ES" sz="1800" spc="-1" strike="noStrike">
                <a:solidFill>
                  <a:srgbClr val="000000"/>
                </a:solidFill>
                <a:latin typeface="Arial"/>
              </a:rPr>
              <a:t>e</a:t>
            </a:r>
            <a:endParaRPr b="0" lang="es-ES" sz="1800" spc="-1" strike="noStrike">
              <a:solidFill>
                <a:srgbClr val="000000"/>
              </a:solidFill>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6721DC6-A8D4-4D74-9AF0-C33766648DC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857160" y="685800"/>
            <a:ext cx="5143320" cy="3428640"/>
          </a:xfrm>
          <a:prstGeom prst="rect">
            <a:avLst/>
          </a:prstGeom>
        </p:spPr>
      </p:sp>
      <p:sp>
        <p:nvSpPr>
          <p:cNvPr id="117" name="PlaceHolder 2"/>
          <p:cNvSpPr>
            <a:spLocks noGrp="1"/>
          </p:cNvSpPr>
          <p:nvPr>
            <p:ph type="body"/>
          </p:nvPr>
        </p:nvSpPr>
        <p:spPr>
          <a:xfrm>
            <a:off x="685800" y="4343400"/>
            <a:ext cx="5484960" cy="4113360"/>
          </a:xfrm>
          <a:prstGeom prst="rect">
            <a:avLst/>
          </a:prstGeom>
        </p:spPr>
        <p:txBody>
          <a:bodyPr lIns="0" rIns="0" tIns="0" bIns="0">
            <a:normAutofit/>
          </a:bodyPr>
          <a:p>
            <a:endParaRPr b="0" lang="en-US" sz="2000" spc="-1" strike="noStrike">
              <a:latin typeface="Arial"/>
            </a:endParaRPr>
          </a:p>
        </p:txBody>
      </p:sp>
      <p:sp>
        <p:nvSpPr>
          <p:cNvPr id="11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66FEE2F-E908-43C0-80B8-69A5019F39B8}"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4" name="PlaceHolder 2"/>
          <p:cNvSpPr>
            <a:spLocks noGrp="1"/>
          </p:cNvSpPr>
          <p:nvPr>
            <p:ph type="body"/>
          </p:nvPr>
        </p:nvSpPr>
        <p:spPr>
          <a:xfrm>
            <a:off x="1620000" y="5054760"/>
            <a:ext cx="2916288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25" name="PlaceHolder 3"/>
          <p:cNvSpPr>
            <a:spLocks noGrp="1"/>
          </p:cNvSpPr>
          <p:nvPr>
            <p:ph type="body"/>
          </p:nvPr>
        </p:nvSpPr>
        <p:spPr>
          <a:xfrm>
            <a:off x="1620000" y="11599200"/>
            <a:ext cx="29162880" cy="59763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7" name="PlaceHolder 2"/>
          <p:cNvSpPr>
            <a:spLocks noGrp="1"/>
          </p:cNvSpPr>
          <p:nvPr>
            <p:ph type="body"/>
          </p:nvPr>
        </p:nvSpPr>
        <p:spPr>
          <a:xfrm>
            <a:off x="1620000" y="505476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28" name="PlaceHolder 3"/>
          <p:cNvSpPr>
            <a:spLocks noGrp="1"/>
          </p:cNvSpPr>
          <p:nvPr>
            <p:ph type="body"/>
          </p:nvPr>
        </p:nvSpPr>
        <p:spPr>
          <a:xfrm>
            <a:off x="16563240" y="505476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29" name="PlaceHolder 4"/>
          <p:cNvSpPr>
            <a:spLocks noGrp="1"/>
          </p:cNvSpPr>
          <p:nvPr>
            <p:ph type="body"/>
          </p:nvPr>
        </p:nvSpPr>
        <p:spPr>
          <a:xfrm>
            <a:off x="1620000" y="1159920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30" name="PlaceHolder 5"/>
          <p:cNvSpPr>
            <a:spLocks noGrp="1"/>
          </p:cNvSpPr>
          <p:nvPr>
            <p:ph type="body"/>
          </p:nvPr>
        </p:nvSpPr>
        <p:spPr>
          <a:xfrm>
            <a:off x="16563240" y="1159920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2" name="PlaceHolder 2"/>
          <p:cNvSpPr>
            <a:spLocks noGrp="1"/>
          </p:cNvSpPr>
          <p:nvPr>
            <p:ph type="body"/>
          </p:nvPr>
        </p:nvSpPr>
        <p:spPr>
          <a:xfrm>
            <a:off x="1620000" y="5054760"/>
            <a:ext cx="939024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33" name="PlaceHolder 3"/>
          <p:cNvSpPr>
            <a:spLocks noGrp="1"/>
          </p:cNvSpPr>
          <p:nvPr>
            <p:ph type="body"/>
          </p:nvPr>
        </p:nvSpPr>
        <p:spPr>
          <a:xfrm>
            <a:off x="11480040" y="5054760"/>
            <a:ext cx="939024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34" name="PlaceHolder 4"/>
          <p:cNvSpPr>
            <a:spLocks noGrp="1"/>
          </p:cNvSpPr>
          <p:nvPr>
            <p:ph type="body"/>
          </p:nvPr>
        </p:nvSpPr>
        <p:spPr>
          <a:xfrm>
            <a:off x="21340440" y="5054760"/>
            <a:ext cx="939024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35" name="PlaceHolder 5"/>
          <p:cNvSpPr>
            <a:spLocks noGrp="1"/>
          </p:cNvSpPr>
          <p:nvPr>
            <p:ph type="body"/>
          </p:nvPr>
        </p:nvSpPr>
        <p:spPr>
          <a:xfrm>
            <a:off x="1620000" y="11599200"/>
            <a:ext cx="939024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36" name="PlaceHolder 6"/>
          <p:cNvSpPr>
            <a:spLocks noGrp="1"/>
          </p:cNvSpPr>
          <p:nvPr>
            <p:ph type="body"/>
          </p:nvPr>
        </p:nvSpPr>
        <p:spPr>
          <a:xfrm>
            <a:off x="11480040" y="11599200"/>
            <a:ext cx="939024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37" name="PlaceHolder 7"/>
          <p:cNvSpPr>
            <a:spLocks noGrp="1"/>
          </p:cNvSpPr>
          <p:nvPr>
            <p:ph type="body"/>
          </p:nvPr>
        </p:nvSpPr>
        <p:spPr>
          <a:xfrm>
            <a:off x="21340440" y="11599200"/>
            <a:ext cx="9390240" cy="59763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 name="PlaceHolder 2"/>
          <p:cNvSpPr>
            <a:spLocks noGrp="1"/>
          </p:cNvSpPr>
          <p:nvPr>
            <p:ph type="subTitle"/>
          </p:nvPr>
        </p:nvSpPr>
        <p:spPr>
          <a:xfrm>
            <a:off x="1620000" y="5054760"/>
            <a:ext cx="29162880" cy="12529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5" name="PlaceHolder 2"/>
          <p:cNvSpPr>
            <a:spLocks noGrp="1"/>
          </p:cNvSpPr>
          <p:nvPr>
            <p:ph type="body"/>
          </p:nvPr>
        </p:nvSpPr>
        <p:spPr>
          <a:xfrm>
            <a:off x="1620000" y="5054760"/>
            <a:ext cx="29162880" cy="1252908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7" name="PlaceHolder 2"/>
          <p:cNvSpPr>
            <a:spLocks noGrp="1"/>
          </p:cNvSpPr>
          <p:nvPr>
            <p:ph type="body"/>
          </p:nvPr>
        </p:nvSpPr>
        <p:spPr>
          <a:xfrm>
            <a:off x="1620000" y="5054760"/>
            <a:ext cx="14231160" cy="12529080"/>
          </a:xfrm>
          <a:prstGeom prst="rect">
            <a:avLst/>
          </a:prstGeom>
        </p:spPr>
        <p:txBody>
          <a:bodyPr lIns="0" rIns="0" tIns="0" bIns="0">
            <a:normAutofit/>
          </a:bodyPr>
          <a:p>
            <a:endParaRPr b="0" lang="es-ES" sz="2800" spc="-1" strike="noStrike">
              <a:solidFill>
                <a:srgbClr val="000000"/>
              </a:solidFill>
              <a:latin typeface="Arial"/>
            </a:endParaRPr>
          </a:p>
        </p:txBody>
      </p:sp>
      <p:sp>
        <p:nvSpPr>
          <p:cNvPr id="8" name="PlaceHolder 3"/>
          <p:cNvSpPr>
            <a:spLocks noGrp="1"/>
          </p:cNvSpPr>
          <p:nvPr>
            <p:ph type="body"/>
          </p:nvPr>
        </p:nvSpPr>
        <p:spPr>
          <a:xfrm>
            <a:off x="16563240" y="5054760"/>
            <a:ext cx="14231160" cy="1252908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20000" y="861840"/>
            <a:ext cx="29162880" cy="16722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2" name="PlaceHolder 2"/>
          <p:cNvSpPr>
            <a:spLocks noGrp="1"/>
          </p:cNvSpPr>
          <p:nvPr>
            <p:ph type="body"/>
          </p:nvPr>
        </p:nvSpPr>
        <p:spPr>
          <a:xfrm>
            <a:off x="1620000" y="505476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13" name="PlaceHolder 3"/>
          <p:cNvSpPr>
            <a:spLocks noGrp="1"/>
          </p:cNvSpPr>
          <p:nvPr>
            <p:ph type="body"/>
          </p:nvPr>
        </p:nvSpPr>
        <p:spPr>
          <a:xfrm>
            <a:off x="16563240" y="5054760"/>
            <a:ext cx="14231160" cy="12529080"/>
          </a:xfrm>
          <a:prstGeom prst="rect">
            <a:avLst/>
          </a:prstGeom>
        </p:spPr>
        <p:txBody>
          <a:bodyPr lIns="0" rIns="0" tIns="0" bIns="0">
            <a:normAutofit/>
          </a:bodyPr>
          <a:p>
            <a:endParaRPr b="0" lang="es-ES" sz="2800" spc="-1" strike="noStrike">
              <a:solidFill>
                <a:srgbClr val="000000"/>
              </a:solidFill>
              <a:latin typeface="Arial"/>
            </a:endParaRPr>
          </a:p>
        </p:txBody>
      </p:sp>
      <p:sp>
        <p:nvSpPr>
          <p:cNvPr id="14" name="PlaceHolder 4"/>
          <p:cNvSpPr>
            <a:spLocks noGrp="1"/>
          </p:cNvSpPr>
          <p:nvPr>
            <p:ph type="body"/>
          </p:nvPr>
        </p:nvSpPr>
        <p:spPr>
          <a:xfrm>
            <a:off x="1620000" y="1159920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6" name="PlaceHolder 2"/>
          <p:cNvSpPr>
            <a:spLocks noGrp="1"/>
          </p:cNvSpPr>
          <p:nvPr>
            <p:ph type="body"/>
          </p:nvPr>
        </p:nvSpPr>
        <p:spPr>
          <a:xfrm>
            <a:off x="1620000" y="5054760"/>
            <a:ext cx="14231160" cy="12529080"/>
          </a:xfrm>
          <a:prstGeom prst="rect">
            <a:avLst/>
          </a:prstGeom>
        </p:spPr>
        <p:txBody>
          <a:bodyPr lIns="0" rIns="0" tIns="0" bIns="0">
            <a:normAutofit/>
          </a:bodyPr>
          <a:p>
            <a:endParaRPr b="0" lang="es-ES" sz="2800" spc="-1" strike="noStrike">
              <a:solidFill>
                <a:srgbClr val="000000"/>
              </a:solidFill>
              <a:latin typeface="Arial"/>
            </a:endParaRPr>
          </a:p>
        </p:txBody>
      </p:sp>
      <p:sp>
        <p:nvSpPr>
          <p:cNvPr id="17" name="PlaceHolder 3"/>
          <p:cNvSpPr>
            <a:spLocks noGrp="1"/>
          </p:cNvSpPr>
          <p:nvPr>
            <p:ph type="body"/>
          </p:nvPr>
        </p:nvSpPr>
        <p:spPr>
          <a:xfrm>
            <a:off x="16563240" y="505476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18" name="PlaceHolder 4"/>
          <p:cNvSpPr>
            <a:spLocks noGrp="1"/>
          </p:cNvSpPr>
          <p:nvPr>
            <p:ph type="body"/>
          </p:nvPr>
        </p:nvSpPr>
        <p:spPr>
          <a:xfrm>
            <a:off x="16563240" y="1159920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861840"/>
            <a:ext cx="29162880" cy="360720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0" name="PlaceHolder 2"/>
          <p:cNvSpPr>
            <a:spLocks noGrp="1"/>
          </p:cNvSpPr>
          <p:nvPr>
            <p:ph type="body"/>
          </p:nvPr>
        </p:nvSpPr>
        <p:spPr>
          <a:xfrm>
            <a:off x="1620000" y="505476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21" name="PlaceHolder 3"/>
          <p:cNvSpPr>
            <a:spLocks noGrp="1"/>
          </p:cNvSpPr>
          <p:nvPr>
            <p:ph type="body"/>
          </p:nvPr>
        </p:nvSpPr>
        <p:spPr>
          <a:xfrm>
            <a:off x="16563240" y="5054760"/>
            <a:ext cx="14231160" cy="5976360"/>
          </a:xfrm>
          <a:prstGeom prst="rect">
            <a:avLst/>
          </a:prstGeom>
        </p:spPr>
        <p:txBody>
          <a:bodyPr lIns="0" rIns="0" tIns="0" bIns="0">
            <a:normAutofit/>
          </a:bodyPr>
          <a:p>
            <a:endParaRPr b="0" lang="es-ES" sz="2800" spc="-1" strike="noStrike">
              <a:solidFill>
                <a:srgbClr val="000000"/>
              </a:solidFill>
              <a:latin typeface="Arial"/>
            </a:endParaRPr>
          </a:p>
        </p:txBody>
      </p:sp>
      <p:sp>
        <p:nvSpPr>
          <p:cNvPr id="22" name="PlaceHolder 4"/>
          <p:cNvSpPr>
            <a:spLocks noGrp="1"/>
          </p:cNvSpPr>
          <p:nvPr>
            <p:ph type="body"/>
          </p:nvPr>
        </p:nvSpPr>
        <p:spPr>
          <a:xfrm>
            <a:off x="1620000" y="11599200"/>
            <a:ext cx="29162880" cy="597636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20000" y="861840"/>
            <a:ext cx="29162880" cy="3607200"/>
          </a:xfrm>
          <a:prstGeom prst="rect">
            <a:avLst/>
          </a:prstGeom>
        </p:spPr>
        <p:txBody>
          <a:bodyPr lIns="0" rIns="0" tIns="0" bIns="0" anchor="ctr">
            <a:noAutofit/>
          </a:bodyPr>
          <a:p>
            <a:r>
              <a:rPr b="0" lang="es-ES" sz="1800" spc="-1" strike="noStrike">
                <a:solidFill>
                  <a:srgbClr val="000000"/>
                </a:solidFill>
                <a:latin typeface="Arial"/>
              </a:rPr>
              <a:t>Click </a:t>
            </a:r>
            <a:r>
              <a:rPr b="0" lang="es-ES" sz="1800" spc="-1" strike="noStrike">
                <a:solidFill>
                  <a:srgbClr val="000000"/>
                </a:solidFill>
                <a:latin typeface="Arial"/>
              </a:rPr>
              <a:t>to </a:t>
            </a:r>
            <a:r>
              <a:rPr b="0" lang="es-ES" sz="1800" spc="-1" strike="noStrike">
                <a:solidFill>
                  <a:srgbClr val="000000"/>
                </a:solidFill>
                <a:latin typeface="Arial"/>
              </a:rPr>
              <a:t>edit </a:t>
            </a:r>
            <a:r>
              <a:rPr b="0" lang="es-ES" sz="1800" spc="-1" strike="noStrike">
                <a:solidFill>
                  <a:srgbClr val="000000"/>
                </a:solidFill>
                <a:latin typeface="Arial"/>
              </a:rPr>
              <a:t>the </a:t>
            </a:r>
            <a:r>
              <a:rPr b="0" lang="es-ES" sz="1800" spc="-1" strike="noStrike">
                <a:solidFill>
                  <a:srgbClr val="000000"/>
                </a:solidFill>
                <a:latin typeface="Arial"/>
              </a:rPr>
              <a:t>title </a:t>
            </a:r>
            <a:r>
              <a:rPr b="0" lang="es-ES" sz="1800" spc="-1" strike="noStrike">
                <a:solidFill>
                  <a:srgbClr val="000000"/>
                </a:solidFill>
                <a:latin typeface="Arial"/>
              </a:rPr>
              <a:t>text </a:t>
            </a:r>
            <a:r>
              <a:rPr b="0" lang="es-ES" sz="1800" spc="-1" strike="noStrike">
                <a:solidFill>
                  <a:srgbClr val="000000"/>
                </a:solidFill>
                <a:latin typeface="Arial"/>
              </a:rPr>
              <a:t>forma</a:t>
            </a:r>
            <a:r>
              <a:rPr b="0" lang="es-ES" sz="1800" spc="-1" strike="noStrike">
                <a:solidFill>
                  <a:srgbClr val="000000"/>
                </a:solidFill>
                <a:latin typeface="Arial"/>
              </a:rPr>
              <a:t>t</a:t>
            </a:r>
            <a:endParaRPr b="0" lang="es-ES" sz="1800" spc="-1" strike="noStrike">
              <a:solidFill>
                <a:srgbClr val="000000"/>
              </a:solidFill>
              <a:latin typeface="Arial"/>
            </a:endParaRPr>
          </a:p>
        </p:txBody>
      </p:sp>
      <p:sp>
        <p:nvSpPr>
          <p:cNvPr id="1" name="PlaceHolder 2"/>
          <p:cNvSpPr>
            <a:spLocks noGrp="1"/>
          </p:cNvSpPr>
          <p:nvPr>
            <p:ph type="body"/>
          </p:nvPr>
        </p:nvSpPr>
        <p:spPr>
          <a:xfrm>
            <a:off x="1620000" y="5054760"/>
            <a:ext cx="29162880" cy="12529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Click to edit the outline text format</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Arial"/>
              </a:rPr>
              <a:t>Second Outline Level</a:t>
            </a:r>
            <a:endParaRPr b="0" lang="es-E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slideLayout" Target="../slideLayouts/slideLayout1.xml"/><Relationship Id="rId2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8595360" y="12298680"/>
            <a:ext cx="12961440" cy="9024840"/>
          </a:xfrm>
          <a:prstGeom prst="rect">
            <a:avLst/>
          </a:prstGeom>
          <a:noFill/>
          <a:ln w="316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21629160" y="18650160"/>
            <a:ext cx="9984240" cy="2703960"/>
          </a:xfrm>
          <a:prstGeom prst="rect">
            <a:avLst/>
          </a:prstGeom>
          <a:solidFill>
            <a:srgbClr val="ffffff"/>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1329120" y="13723920"/>
            <a:ext cx="2733480" cy="2977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600" spc="-1" strike="noStrike">
                <a:solidFill>
                  <a:srgbClr val="ffffff"/>
                </a:solidFill>
                <a:latin typeface="Arial"/>
                <a:ea typeface="DejaVu Sans"/>
              </a:rPr>
              <a:t>Unrelated associations</a:t>
            </a:r>
            <a:endParaRPr b="0" lang="en-US" sz="1600" spc="-1" strike="noStrike">
              <a:latin typeface="Arial"/>
            </a:endParaRPr>
          </a:p>
        </p:txBody>
      </p:sp>
      <p:pic>
        <p:nvPicPr>
          <p:cNvPr id="47" name="Picture 1" descr=""/>
          <p:cNvPicPr/>
          <p:nvPr/>
        </p:nvPicPr>
        <p:blipFill>
          <a:blip r:embed="rId1"/>
          <a:stretch/>
        </p:blipFill>
        <p:spPr>
          <a:xfrm>
            <a:off x="731520" y="638280"/>
            <a:ext cx="4745880" cy="2078280"/>
          </a:xfrm>
          <a:prstGeom prst="rect">
            <a:avLst/>
          </a:prstGeom>
          <a:ln>
            <a:noFill/>
          </a:ln>
        </p:spPr>
      </p:pic>
      <p:sp>
        <p:nvSpPr>
          <p:cNvPr id="48" name="CustomShape 4"/>
          <p:cNvSpPr/>
          <p:nvPr/>
        </p:nvSpPr>
        <p:spPr>
          <a:xfrm>
            <a:off x="5715000" y="309240"/>
            <a:ext cx="22631400" cy="1668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7200" spc="-1" strike="noStrike">
                <a:solidFill>
                  <a:srgbClr val="000000"/>
                </a:solidFill>
                <a:latin typeface="Baskerville Old Face"/>
                <a:ea typeface="Noto Sans CJK SC"/>
              </a:rPr>
              <a:t>Prediction Error and Memory: </a:t>
            </a:r>
            <a:endParaRPr b="0" lang="en-US" sz="7200" spc="-1" strike="noStrike">
              <a:latin typeface="Arial"/>
            </a:endParaRPr>
          </a:p>
          <a:p>
            <a:pPr algn="ctr">
              <a:lnSpc>
                <a:spcPct val="100000"/>
              </a:lnSpc>
            </a:pPr>
            <a:r>
              <a:rPr b="0" lang="en-US" sz="7200" spc="-1" strike="noStrike">
                <a:solidFill>
                  <a:srgbClr val="000000"/>
                </a:solidFill>
                <a:latin typeface="Arial"/>
                <a:ea typeface="DejaVu Sans"/>
              </a:rPr>
              <a:t>Insights from computational models</a:t>
            </a:r>
            <a:endParaRPr b="0" lang="en-US" sz="7200" spc="-1" strike="noStrike">
              <a:latin typeface="Arial"/>
            </a:endParaRPr>
          </a:p>
        </p:txBody>
      </p:sp>
      <p:sp>
        <p:nvSpPr>
          <p:cNvPr id="49" name="CustomShape 5"/>
          <p:cNvSpPr/>
          <p:nvPr/>
        </p:nvSpPr>
        <p:spPr>
          <a:xfrm>
            <a:off x="8331120" y="3515040"/>
            <a:ext cx="18970560" cy="109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US" sz="2600" spc="-1" strike="noStrike" baseline="30000">
                <a:solidFill>
                  <a:srgbClr val="000000"/>
                </a:solidFill>
                <a:latin typeface="Arial"/>
                <a:ea typeface="Arial"/>
              </a:rPr>
              <a:t> </a:t>
            </a:r>
            <a:r>
              <a:rPr b="0" i="1" lang="en-US" sz="2600" spc="-1" strike="noStrike" baseline="30000">
                <a:solidFill>
                  <a:srgbClr val="000000"/>
                </a:solidFill>
                <a:latin typeface="Arial"/>
                <a:ea typeface="Arial"/>
              </a:rPr>
              <a:t>1 </a:t>
            </a:r>
            <a:r>
              <a:rPr b="0" i="1" lang="en-US" sz="2600" spc="-1" strike="noStrike">
                <a:solidFill>
                  <a:srgbClr val="000000"/>
                </a:solidFill>
                <a:latin typeface="Arial"/>
                <a:ea typeface="Arial"/>
              </a:rPr>
              <a:t>Goethe University Frankfurt (Germany); </a:t>
            </a:r>
            <a:r>
              <a:rPr b="0" i="1" lang="en-US" sz="2600" spc="-1" strike="noStrike" baseline="30000">
                <a:solidFill>
                  <a:srgbClr val="000000"/>
                </a:solidFill>
                <a:latin typeface="Arial"/>
                <a:ea typeface="Arial"/>
              </a:rPr>
              <a:t>2 </a:t>
            </a:r>
            <a:r>
              <a:rPr b="0" i="1" lang="en-US" sz="2600" spc="-1" strike="noStrike">
                <a:solidFill>
                  <a:srgbClr val="000000"/>
                </a:solidFill>
                <a:latin typeface="Arial"/>
                <a:ea typeface="Arial"/>
              </a:rPr>
              <a:t>Free University of Berlin (Germany);  *Contact: pupillo@psych.uni-frankfurt.de</a:t>
            </a:r>
            <a:endParaRPr b="0" lang="en-US" sz="2600" spc="-1" strike="noStrike">
              <a:latin typeface="Arial"/>
            </a:endParaRPr>
          </a:p>
        </p:txBody>
      </p:sp>
      <p:sp>
        <p:nvSpPr>
          <p:cNvPr id="50" name="CustomShape 6"/>
          <p:cNvSpPr/>
          <p:nvPr/>
        </p:nvSpPr>
        <p:spPr>
          <a:xfrm>
            <a:off x="377640" y="7825680"/>
            <a:ext cx="11350440" cy="3690360"/>
          </a:xfrm>
          <a:prstGeom prst="rect">
            <a:avLst/>
          </a:prstGeom>
          <a:solidFill>
            <a:srgbClr val="ffffff"/>
          </a:solidFill>
          <a:ln>
            <a:solidFill>
              <a:srgbClr val="ffffff"/>
            </a:solidFill>
            <a:round/>
          </a:ln>
        </p:spPr>
        <p:style>
          <a:lnRef idx="2">
            <a:schemeClr val="accent1">
              <a:shade val="50000"/>
            </a:schemeClr>
          </a:lnRef>
          <a:fillRef idx="1">
            <a:schemeClr val="accent1"/>
          </a:fillRef>
          <a:effectRef idx="0">
            <a:schemeClr val="accent1"/>
          </a:effectRef>
          <a:fontRef idx="minor"/>
        </p:style>
        <p:txBody>
          <a:bodyPr lIns="252720" rIns="252720" tIns="84240" bIns="84240" anchor="ctr">
            <a:noAutofit/>
          </a:bodyPr>
          <a:p>
            <a:pPr algn="just">
              <a:lnSpc>
                <a:spcPct val="100000"/>
              </a:lnSpc>
            </a:pPr>
            <a:r>
              <a:rPr b="0" lang="en-US" sz="2400" spc="-1" strike="noStrike">
                <a:solidFill>
                  <a:srgbClr val="000000"/>
                </a:solidFill>
                <a:latin typeface="Arial"/>
                <a:ea typeface="DejaVu Sans"/>
              </a:rPr>
              <a:t>Prediction error occurs when expectations established during previous experiences are violated.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Arial"/>
                <a:ea typeface="DejaVu Sans"/>
              </a:rPr>
              <a:t>According to theoretical and computational accounts </a:t>
            </a:r>
            <a:r>
              <a:rPr b="0" lang="en-US" sz="2400" spc="-1" strike="noStrike">
                <a:solidFill>
                  <a:srgbClr val="000000"/>
                </a:solidFill>
                <a:latin typeface="Arial"/>
                <a:ea typeface="DejaVu Sans"/>
              </a:rPr>
              <a:t>(McClelland et al., 1995; Van Kesteren et al., 2012), events that violate prior expectations should enhance encoding by promoting the formation of more distinct memory traces.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Arial"/>
                <a:ea typeface="DejaVu Sans"/>
              </a:rPr>
              <a:t>However, empirical evidence is mixed, with some studies finding better memory for prediction-matching (Bein et al., 2015; Brod &amp; Shing, 2019) and other for prediction-violating events (</a:t>
            </a:r>
            <a:r>
              <a:rPr b="0" lang="en-US" sz="2400" spc="-1" strike="noStrike">
                <a:solidFill>
                  <a:srgbClr val="000000"/>
                </a:solidFill>
                <a:latin typeface="Arial"/>
                <a:ea typeface="DejaVu Sans"/>
              </a:rPr>
              <a:t>Greve et al., 2017, Kafkas &amp; Montaldi, 2018).</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Arial"/>
                <a:ea typeface="DejaVu Sans"/>
              </a:rPr>
              <a:t>We established strong vs weak expectations by having participants learn associations between scenes and object categories. We then presented them with objects that could either match or violate their expectations, to elicit different degrees of PE.</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Arial"/>
                <a:ea typeface="DejaVu Sans"/>
              </a:rPr>
              <a:t>We used computational models to derive trial-level PE and link it to subsequent memory.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p:txBody>
      </p:sp>
      <p:sp>
        <p:nvSpPr>
          <p:cNvPr id="51" name="CustomShape 7"/>
          <p:cNvSpPr/>
          <p:nvPr/>
        </p:nvSpPr>
        <p:spPr>
          <a:xfrm>
            <a:off x="485640" y="4396320"/>
            <a:ext cx="11350440" cy="836640"/>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nSpc>
                <a:spcPct val="100000"/>
              </a:lnSpc>
            </a:pPr>
            <a:r>
              <a:rPr b="1" lang="en-US" sz="2600" spc="-1" strike="noStrike">
                <a:solidFill>
                  <a:srgbClr val="ef413d"/>
                </a:solidFill>
                <a:latin typeface="Arial"/>
                <a:ea typeface="Arial"/>
              </a:rPr>
              <a:t>1) INTRODUCTION</a:t>
            </a:r>
            <a:endParaRPr b="0" lang="en-US" sz="2600" spc="-1" strike="noStrike">
              <a:latin typeface="Arial"/>
            </a:endParaRPr>
          </a:p>
        </p:txBody>
      </p:sp>
      <p:pic>
        <p:nvPicPr>
          <p:cNvPr id="52" name="Picture 2" descr=""/>
          <p:cNvPicPr/>
          <p:nvPr/>
        </p:nvPicPr>
        <p:blipFill>
          <a:blip r:embed="rId2"/>
          <a:stretch/>
        </p:blipFill>
        <p:spPr>
          <a:xfrm>
            <a:off x="26803440" y="865800"/>
            <a:ext cx="1289880" cy="1837800"/>
          </a:xfrm>
          <a:prstGeom prst="rect">
            <a:avLst/>
          </a:prstGeom>
          <a:ln>
            <a:noFill/>
          </a:ln>
        </p:spPr>
      </p:pic>
      <p:pic>
        <p:nvPicPr>
          <p:cNvPr id="53" name="Picture 3" descr=""/>
          <p:cNvPicPr/>
          <p:nvPr/>
        </p:nvPicPr>
        <p:blipFill>
          <a:blip r:embed="rId3"/>
          <a:stretch/>
        </p:blipFill>
        <p:spPr>
          <a:xfrm>
            <a:off x="28355400" y="948240"/>
            <a:ext cx="3935880" cy="1603800"/>
          </a:xfrm>
          <a:prstGeom prst="rect">
            <a:avLst/>
          </a:prstGeom>
          <a:ln>
            <a:noFill/>
          </a:ln>
        </p:spPr>
      </p:pic>
      <p:sp>
        <p:nvSpPr>
          <p:cNvPr id="54" name="CustomShape 8"/>
          <p:cNvSpPr/>
          <p:nvPr/>
        </p:nvSpPr>
        <p:spPr>
          <a:xfrm>
            <a:off x="21549600" y="12346200"/>
            <a:ext cx="10134360" cy="650160"/>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nSpc>
                <a:spcPct val="100000"/>
              </a:lnSpc>
            </a:pPr>
            <a:r>
              <a:rPr b="1" lang="en-US" sz="2600" spc="-1" strike="noStrike">
                <a:solidFill>
                  <a:srgbClr val="ef413d"/>
                </a:solidFill>
                <a:latin typeface="Arial"/>
                <a:ea typeface="Arial"/>
              </a:rPr>
              <a:t>5) Conclusions</a:t>
            </a:r>
            <a:endParaRPr b="0" lang="en-US" sz="2600" spc="-1" strike="noStrike">
              <a:latin typeface="Arial"/>
            </a:endParaRPr>
          </a:p>
        </p:txBody>
      </p:sp>
      <p:sp>
        <p:nvSpPr>
          <p:cNvPr id="55" name="CustomShape 9"/>
          <p:cNvSpPr/>
          <p:nvPr/>
        </p:nvSpPr>
        <p:spPr>
          <a:xfrm>
            <a:off x="11836440" y="4367880"/>
            <a:ext cx="9719280" cy="817560"/>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nSpc>
                <a:spcPct val="100000"/>
              </a:lnSpc>
            </a:pPr>
            <a:r>
              <a:rPr b="1" lang="en-US" sz="2600" spc="-1" strike="noStrike">
                <a:solidFill>
                  <a:srgbClr val="ef413d"/>
                </a:solidFill>
                <a:latin typeface="Arial"/>
                <a:ea typeface="Arial"/>
              </a:rPr>
              <a:t>2) METHODS</a:t>
            </a:r>
            <a:endParaRPr b="0" lang="en-US" sz="2600" spc="-1" strike="noStrike">
              <a:latin typeface="Arial"/>
            </a:endParaRPr>
          </a:p>
        </p:txBody>
      </p:sp>
      <p:sp>
        <p:nvSpPr>
          <p:cNvPr id="56" name="CustomShape 10"/>
          <p:cNvSpPr/>
          <p:nvPr/>
        </p:nvSpPr>
        <p:spPr>
          <a:xfrm>
            <a:off x="485280" y="12292560"/>
            <a:ext cx="7561440" cy="650160"/>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nSpc>
                <a:spcPct val="100000"/>
              </a:lnSpc>
            </a:pPr>
            <a:r>
              <a:rPr b="1" lang="en-US" sz="2600" spc="-1" strike="noStrike">
                <a:solidFill>
                  <a:srgbClr val="ef413d"/>
                </a:solidFill>
                <a:latin typeface="Arial"/>
                <a:ea typeface="DejaVu Sans"/>
              </a:rPr>
              <a:t>3) ANALYSES</a:t>
            </a:r>
            <a:endParaRPr b="0" lang="en-US" sz="2600" spc="-1" strike="noStrike">
              <a:latin typeface="Arial"/>
            </a:endParaRPr>
          </a:p>
        </p:txBody>
      </p:sp>
      <p:sp>
        <p:nvSpPr>
          <p:cNvPr id="57" name="CustomShape 11"/>
          <p:cNvSpPr/>
          <p:nvPr/>
        </p:nvSpPr>
        <p:spPr>
          <a:xfrm>
            <a:off x="17968320" y="4613760"/>
            <a:ext cx="3497400" cy="353880"/>
          </a:xfrm>
          <a:prstGeom prst="rect">
            <a:avLst/>
          </a:prstGeom>
          <a:solidFill>
            <a:srgbClr val="ffffff"/>
          </a:solidFill>
          <a:ln>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2800" spc="-1" strike="noStrike" u="sng">
                <a:solidFill>
                  <a:srgbClr val="000000"/>
                </a:solidFill>
                <a:uFillTx/>
                <a:latin typeface="Bahnschrift Condensed"/>
                <a:ea typeface="DejaVu Sans"/>
              </a:rPr>
              <a:t>PARADIGM</a:t>
            </a:r>
            <a:endParaRPr b="0" lang="en-US" sz="2800" spc="-1" strike="noStrike">
              <a:latin typeface="Arial"/>
            </a:endParaRPr>
          </a:p>
        </p:txBody>
      </p:sp>
      <p:sp>
        <p:nvSpPr>
          <p:cNvPr id="58" name="CustomShape 12"/>
          <p:cNvSpPr/>
          <p:nvPr/>
        </p:nvSpPr>
        <p:spPr>
          <a:xfrm>
            <a:off x="23322960" y="4607280"/>
            <a:ext cx="5690160" cy="500040"/>
          </a:xfrm>
          <a:prstGeom prst="rect">
            <a:avLst/>
          </a:prstGeom>
          <a:solidFill>
            <a:srgbClr val="ffffff"/>
          </a:solidFill>
          <a:ln>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2800" spc="-1" strike="noStrike" u="sng">
                <a:solidFill>
                  <a:srgbClr val="000000"/>
                </a:solidFill>
                <a:uFillTx/>
                <a:latin typeface="Bahnschrift Condensed"/>
                <a:ea typeface="DejaVu Sans"/>
              </a:rPr>
              <a:t>COMPUTATIONAL MODEL</a:t>
            </a:r>
            <a:endParaRPr b="0" lang="en-US" sz="2800" spc="-1" strike="noStrike">
              <a:latin typeface="Arial"/>
            </a:endParaRPr>
          </a:p>
        </p:txBody>
      </p:sp>
      <p:sp>
        <p:nvSpPr>
          <p:cNvPr id="59" name="CustomShape 13"/>
          <p:cNvSpPr/>
          <p:nvPr/>
        </p:nvSpPr>
        <p:spPr>
          <a:xfrm>
            <a:off x="8680320" y="12425760"/>
            <a:ext cx="9699120" cy="650160"/>
          </a:xfrm>
          <a:prstGeom prst="rect">
            <a:avLst/>
          </a:prstGeom>
          <a:noFill/>
          <a:ln>
            <a:no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nSpc>
                <a:spcPct val="100000"/>
              </a:lnSpc>
            </a:pPr>
            <a:r>
              <a:rPr b="1" lang="en-US" sz="2600" spc="-1" strike="noStrike">
                <a:solidFill>
                  <a:srgbClr val="ef413d"/>
                </a:solidFill>
                <a:latin typeface="Arial"/>
                <a:ea typeface="DejaVu Sans"/>
              </a:rPr>
              <a:t>4) RESULTS</a:t>
            </a:r>
            <a:endParaRPr b="0" lang="en-US" sz="2600" spc="-1" strike="noStrike">
              <a:latin typeface="Arial"/>
            </a:endParaRPr>
          </a:p>
        </p:txBody>
      </p:sp>
      <p:sp>
        <p:nvSpPr>
          <p:cNvPr id="60" name="CustomShape 14"/>
          <p:cNvSpPr/>
          <p:nvPr/>
        </p:nvSpPr>
        <p:spPr>
          <a:xfrm>
            <a:off x="21549600" y="17894160"/>
            <a:ext cx="10134360" cy="650160"/>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r>
              <a:rPr b="1" lang="en-US" sz="2600" spc="-1" strike="noStrike">
                <a:solidFill>
                  <a:srgbClr val="ef413d"/>
                </a:solidFill>
                <a:latin typeface="Arial"/>
                <a:ea typeface="Arial"/>
              </a:rPr>
              <a:t>6</a:t>
            </a:r>
            <a:r>
              <a:rPr b="1" lang="en-US" sz="2600" spc="-1" strike="noStrike">
                <a:solidFill>
                  <a:srgbClr val="ef413d"/>
                </a:solidFill>
                <a:latin typeface="Arial"/>
                <a:ea typeface="Arial"/>
              </a:rPr>
              <a:t>)</a:t>
            </a:r>
            <a:r>
              <a:rPr b="1" lang="en-US" sz="2600" spc="-1" strike="noStrike">
                <a:solidFill>
                  <a:srgbClr val="ef413d"/>
                </a:solidFill>
                <a:latin typeface="Arial"/>
                <a:ea typeface="Arial"/>
              </a:rPr>
              <a:t> </a:t>
            </a:r>
            <a:r>
              <a:rPr b="1" lang="en-US" sz="2600" spc="-1" strike="noStrike">
                <a:solidFill>
                  <a:srgbClr val="ef413d"/>
                </a:solidFill>
                <a:latin typeface="Arial"/>
                <a:ea typeface="Arial"/>
              </a:rPr>
              <a:t>R</a:t>
            </a:r>
            <a:r>
              <a:rPr b="1" lang="en-US" sz="2600" spc="-1" strike="noStrike">
                <a:solidFill>
                  <a:srgbClr val="ef413d"/>
                </a:solidFill>
                <a:latin typeface="Arial"/>
                <a:ea typeface="Arial"/>
              </a:rPr>
              <a:t>e</a:t>
            </a:r>
            <a:r>
              <a:rPr b="1" lang="en-US" sz="2600" spc="-1" strike="noStrike">
                <a:solidFill>
                  <a:srgbClr val="ef413d"/>
                </a:solidFill>
                <a:latin typeface="Arial"/>
                <a:ea typeface="Arial"/>
              </a:rPr>
              <a:t>f</a:t>
            </a:r>
            <a:r>
              <a:rPr b="1" lang="en-US" sz="2600" spc="-1" strike="noStrike">
                <a:solidFill>
                  <a:srgbClr val="ef413d"/>
                </a:solidFill>
                <a:latin typeface="Arial"/>
                <a:ea typeface="Arial"/>
              </a:rPr>
              <a:t>e</a:t>
            </a:r>
            <a:r>
              <a:rPr b="1" lang="en-US" sz="2600" spc="-1" strike="noStrike">
                <a:solidFill>
                  <a:srgbClr val="ef413d"/>
                </a:solidFill>
                <a:latin typeface="Arial"/>
                <a:ea typeface="Arial"/>
              </a:rPr>
              <a:t>r</a:t>
            </a:r>
            <a:r>
              <a:rPr b="1" lang="en-US" sz="2600" spc="-1" strike="noStrike">
                <a:solidFill>
                  <a:srgbClr val="ef413d"/>
                </a:solidFill>
                <a:latin typeface="Arial"/>
                <a:ea typeface="Arial"/>
              </a:rPr>
              <a:t>e</a:t>
            </a:r>
            <a:r>
              <a:rPr b="1" lang="en-US" sz="2600" spc="-1" strike="noStrike">
                <a:solidFill>
                  <a:srgbClr val="ef413d"/>
                </a:solidFill>
                <a:latin typeface="Arial"/>
                <a:ea typeface="Arial"/>
              </a:rPr>
              <a:t>n</a:t>
            </a:r>
            <a:r>
              <a:rPr b="1" lang="en-US" sz="2600" spc="-1" strike="noStrike">
                <a:solidFill>
                  <a:srgbClr val="ef413d"/>
                </a:solidFill>
                <a:latin typeface="Arial"/>
                <a:ea typeface="Arial"/>
              </a:rPr>
              <a:t>c</a:t>
            </a:r>
            <a:r>
              <a:rPr b="1" lang="en-US" sz="2600" spc="-1" strike="noStrike">
                <a:solidFill>
                  <a:srgbClr val="ef413d"/>
                </a:solidFill>
                <a:latin typeface="Arial"/>
                <a:ea typeface="Arial"/>
              </a:rPr>
              <a:t>e</a:t>
            </a:r>
            <a:r>
              <a:rPr b="1" lang="en-US" sz="2600" spc="-1" strike="noStrike">
                <a:solidFill>
                  <a:srgbClr val="ef413d"/>
                </a:solidFill>
                <a:latin typeface="Arial"/>
                <a:ea typeface="Arial"/>
              </a:rPr>
              <a:t>s</a:t>
            </a:r>
            <a:endParaRPr b="0" lang="en-US" sz="2600" spc="-1" strike="noStrike">
              <a:latin typeface="Arial"/>
            </a:endParaRPr>
          </a:p>
        </p:txBody>
      </p:sp>
      <p:sp>
        <p:nvSpPr>
          <p:cNvPr id="61" name="CustomShape 15"/>
          <p:cNvSpPr/>
          <p:nvPr/>
        </p:nvSpPr>
        <p:spPr>
          <a:xfrm>
            <a:off x="492840" y="4399920"/>
            <a:ext cx="11343240" cy="7924680"/>
          </a:xfrm>
          <a:prstGeom prst="rect">
            <a:avLst/>
          </a:prstGeom>
          <a:noFill/>
          <a:ln w="316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2" name="CustomShape 16"/>
          <p:cNvSpPr/>
          <p:nvPr/>
        </p:nvSpPr>
        <p:spPr>
          <a:xfrm>
            <a:off x="11843640" y="4363920"/>
            <a:ext cx="19883160" cy="7924680"/>
          </a:xfrm>
          <a:prstGeom prst="rect">
            <a:avLst/>
          </a:prstGeom>
          <a:noFill/>
          <a:ln w="316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3" name="CustomShape 17"/>
          <p:cNvSpPr/>
          <p:nvPr/>
        </p:nvSpPr>
        <p:spPr>
          <a:xfrm>
            <a:off x="492840" y="12299760"/>
            <a:ext cx="7553880" cy="9024840"/>
          </a:xfrm>
          <a:prstGeom prst="rect">
            <a:avLst/>
          </a:prstGeom>
          <a:noFill/>
          <a:ln w="316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4" name="CustomShape 18"/>
          <p:cNvSpPr/>
          <p:nvPr/>
        </p:nvSpPr>
        <p:spPr>
          <a:xfrm>
            <a:off x="21556080" y="12298680"/>
            <a:ext cx="10171080" cy="9024120"/>
          </a:xfrm>
          <a:prstGeom prst="rect">
            <a:avLst/>
          </a:prstGeom>
          <a:noFill/>
          <a:ln w="316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5" name="TextShape 19"/>
          <p:cNvSpPr txBox="1"/>
          <p:nvPr/>
        </p:nvSpPr>
        <p:spPr>
          <a:xfrm>
            <a:off x="10218240" y="2784240"/>
            <a:ext cx="15727680" cy="770040"/>
          </a:xfrm>
          <a:prstGeom prst="rect">
            <a:avLst/>
          </a:prstGeom>
          <a:noFill/>
          <a:ln>
            <a:noFill/>
          </a:ln>
        </p:spPr>
        <p:txBody>
          <a:bodyPr lIns="90000" rIns="90000" tIns="45000" bIns="45000">
            <a:noAutofit/>
          </a:bodyPr>
          <a:p>
            <a:r>
              <a:rPr b="0" lang="en-US" sz="3200" spc="-1" strike="noStrike">
                <a:latin typeface="Arial"/>
              </a:rPr>
              <a:t>Franc</a:t>
            </a:r>
            <a:r>
              <a:rPr b="0" lang="en-US" sz="3200" spc="-1" strike="noStrike">
                <a:latin typeface="Arial"/>
              </a:rPr>
              <a:t>esco </a:t>
            </a:r>
            <a:r>
              <a:rPr b="0" lang="en-US" sz="3200" spc="-1" strike="noStrike">
                <a:latin typeface="Arial"/>
              </a:rPr>
              <a:t>Pupill</a:t>
            </a:r>
            <a:r>
              <a:rPr b="0" lang="en-US" sz="3200" spc="-1" strike="noStrike">
                <a:latin typeface="Arial"/>
              </a:rPr>
              <a:t>o</a:t>
            </a:r>
            <a:r>
              <a:rPr b="0" lang="en-US" sz="3200" spc="-1" strike="noStrike" baseline="33000">
                <a:latin typeface="Arial"/>
              </a:rPr>
              <a:t>1</a:t>
            </a:r>
            <a:r>
              <a:rPr b="0" lang="en-US" sz="3200" spc="-1" strike="noStrike">
                <a:latin typeface="Arial"/>
              </a:rPr>
              <a:t>, </a:t>
            </a:r>
            <a:r>
              <a:rPr b="0" lang="en-US" sz="3200" spc="-1" strike="noStrike">
                <a:latin typeface="Arial"/>
              </a:rPr>
              <a:t>Javie</a:t>
            </a:r>
            <a:r>
              <a:rPr b="0" lang="en-US" sz="3200" spc="-1" strike="noStrike">
                <a:latin typeface="Arial"/>
              </a:rPr>
              <a:t>r </a:t>
            </a:r>
            <a:r>
              <a:rPr b="0" lang="en-US" sz="3200" spc="-1" strike="noStrike">
                <a:latin typeface="Arial"/>
              </a:rPr>
              <a:t>Ortiz-</a:t>
            </a:r>
            <a:r>
              <a:rPr b="0" lang="en-US" sz="3200" spc="-1" strike="noStrike">
                <a:latin typeface="Arial"/>
              </a:rPr>
              <a:t>Tudel</a:t>
            </a:r>
            <a:r>
              <a:rPr b="0" lang="en-US" sz="3200" spc="-1" strike="noStrike">
                <a:latin typeface="Arial"/>
              </a:rPr>
              <a:t>a</a:t>
            </a:r>
            <a:r>
              <a:rPr b="0" lang="en-US" sz="3200" spc="-1" strike="noStrike" baseline="33000">
                <a:latin typeface="Arial"/>
              </a:rPr>
              <a:t>1</a:t>
            </a:r>
            <a:r>
              <a:rPr b="0" lang="en-US" sz="3200" spc="-1" strike="noStrike">
                <a:latin typeface="Arial"/>
              </a:rPr>
              <a:t>, </a:t>
            </a:r>
            <a:r>
              <a:rPr b="0" lang="en-US" sz="3200" spc="-1" strike="noStrike">
                <a:latin typeface="Arial"/>
              </a:rPr>
              <a:t>Rasm</a:t>
            </a:r>
            <a:r>
              <a:rPr b="0" lang="en-US" sz="3200" spc="-1" strike="noStrike">
                <a:latin typeface="Arial"/>
              </a:rPr>
              <a:t>us </a:t>
            </a:r>
            <a:r>
              <a:rPr b="0" lang="en-US" sz="3200" spc="-1" strike="noStrike">
                <a:latin typeface="Arial"/>
              </a:rPr>
              <a:t>Bruck</a:t>
            </a:r>
            <a:r>
              <a:rPr b="0" lang="en-US" sz="3200" spc="-1" strike="noStrike">
                <a:latin typeface="Arial"/>
              </a:rPr>
              <a:t>ner</a:t>
            </a:r>
            <a:r>
              <a:rPr b="0" lang="en-US" sz="3200" spc="-1" strike="noStrike" baseline="33000">
                <a:latin typeface="Arial"/>
              </a:rPr>
              <a:t>2</a:t>
            </a:r>
            <a:r>
              <a:rPr b="0" lang="en-US" sz="3200" spc="-1" strike="noStrike">
                <a:latin typeface="Arial"/>
              </a:rPr>
              <a:t>, </a:t>
            </a:r>
            <a:r>
              <a:rPr b="0" lang="en-US" sz="3200" spc="-1" strike="noStrike">
                <a:latin typeface="Arial"/>
              </a:rPr>
              <a:t>Yee </a:t>
            </a:r>
            <a:r>
              <a:rPr b="0" lang="en-US" sz="3200" spc="-1" strike="noStrike">
                <a:latin typeface="Arial"/>
              </a:rPr>
              <a:t>Lee </a:t>
            </a:r>
            <a:r>
              <a:rPr b="0" lang="en-US" sz="3200" spc="-1" strike="noStrike">
                <a:latin typeface="Arial"/>
              </a:rPr>
              <a:t>Shing</a:t>
            </a:r>
            <a:r>
              <a:rPr b="0" lang="en-US" sz="3200" spc="-1" strike="noStrike" baseline="33000">
                <a:latin typeface="Arial"/>
              </a:rPr>
              <a:t>1</a:t>
            </a:r>
            <a:endParaRPr b="0" lang="en-US" sz="3200" spc="-1" strike="noStrike">
              <a:latin typeface="Arial"/>
            </a:endParaRPr>
          </a:p>
        </p:txBody>
      </p:sp>
      <p:pic>
        <p:nvPicPr>
          <p:cNvPr id="66" name="Picture 8_0" descr=""/>
          <p:cNvPicPr/>
          <p:nvPr/>
        </p:nvPicPr>
        <p:blipFill>
          <a:blip r:embed="rId4"/>
          <a:stretch/>
        </p:blipFill>
        <p:spPr>
          <a:xfrm>
            <a:off x="12344400" y="7132320"/>
            <a:ext cx="1131480" cy="1145880"/>
          </a:xfrm>
          <a:prstGeom prst="rect">
            <a:avLst/>
          </a:prstGeom>
          <a:ln>
            <a:noFill/>
          </a:ln>
        </p:spPr>
      </p:pic>
      <p:pic>
        <p:nvPicPr>
          <p:cNvPr id="67" name="Picture 17_0" descr=""/>
          <p:cNvPicPr/>
          <p:nvPr/>
        </p:nvPicPr>
        <p:blipFill>
          <a:blip r:embed="rId5"/>
          <a:stretch/>
        </p:blipFill>
        <p:spPr>
          <a:xfrm>
            <a:off x="13990320" y="7274520"/>
            <a:ext cx="575280" cy="877680"/>
          </a:xfrm>
          <a:prstGeom prst="rect">
            <a:avLst/>
          </a:prstGeom>
          <a:ln>
            <a:noFill/>
          </a:ln>
        </p:spPr>
      </p:pic>
      <p:sp>
        <p:nvSpPr>
          <p:cNvPr id="68" name="Line 20"/>
          <p:cNvSpPr/>
          <p:nvPr/>
        </p:nvSpPr>
        <p:spPr>
          <a:xfrm>
            <a:off x="14607720" y="7823160"/>
            <a:ext cx="514080" cy="0"/>
          </a:xfrm>
          <a:prstGeom prst="line">
            <a:avLst/>
          </a:prstGeom>
          <a:ln>
            <a:solidFill>
              <a:srgbClr val="000000"/>
            </a:solidFill>
            <a:tailEnd len="med" type="triangle" w="med"/>
          </a:ln>
        </p:spPr>
        <p:style>
          <a:lnRef idx="0"/>
          <a:fillRef idx="0"/>
          <a:effectRef idx="0"/>
          <a:fontRef idx="minor"/>
        </p:style>
      </p:sp>
      <p:sp>
        <p:nvSpPr>
          <p:cNvPr id="69" name="Line 21"/>
          <p:cNvSpPr/>
          <p:nvPr/>
        </p:nvSpPr>
        <p:spPr>
          <a:xfrm>
            <a:off x="14670000" y="9458640"/>
            <a:ext cx="411480" cy="0"/>
          </a:xfrm>
          <a:prstGeom prst="line">
            <a:avLst/>
          </a:prstGeom>
          <a:ln>
            <a:solidFill>
              <a:srgbClr val="000000"/>
            </a:solidFill>
            <a:tailEnd len="med" type="triangle" w="med"/>
          </a:ln>
        </p:spPr>
        <p:style>
          <a:lnRef idx="0"/>
          <a:fillRef idx="0"/>
          <a:effectRef idx="0"/>
          <a:fontRef idx="minor"/>
        </p:style>
      </p:sp>
      <p:pic>
        <p:nvPicPr>
          <p:cNvPr id="70" name="Picture 9_0" descr=""/>
          <p:cNvPicPr/>
          <p:nvPr/>
        </p:nvPicPr>
        <p:blipFill>
          <a:blip r:embed="rId6"/>
          <a:stretch/>
        </p:blipFill>
        <p:spPr>
          <a:xfrm>
            <a:off x="12344400" y="8854560"/>
            <a:ext cx="1131480" cy="1094040"/>
          </a:xfrm>
          <a:prstGeom prst="rect">
            <a:avLst/>
          </a:prstGeom>
          <a:ln>
            <a:noFill/>
          </a:ln>
        </p:spPr>
      </p:pic>
      <p:sp>
        <p:nvSpPr>
          <p:cNvPr id="71" name="Line 22"/>
          <p:cNvSpPr/>
          <p:nvPr/>
        </p:nvSpPr>
        <p:spPr>
          <a:xfrm>
            <a:off x="13475880" y="7796520"/>
            <a:ext cx="453600" cy="0"/>
          </a:xfrm>
          <a:prstGeom prst="line">
            <a:avLst/>
          </a:prstGeom>
          <a:ln>
            <a:solidFill>
              <a:srgbClr val="000000"/>
            </a:solidFill>
            <a:tailEnd len="med" type="triangle" w="med"/>
          </a:ln>
        </p:spPr>
        <p:style>
          <a:lnRef idx="0"/>
          <a:fillRef idx="0"/>
          <a:effectRef idx="0"/>
          <a:fontRef idx="minor"/>
        </p:style>
      </p:sp>
      <p:sp>
        <p:nvSpPr>
          <p:cNvPr id="72" name="Line 23"/>
          <p:cNvSpPr/>
          <p:nvPr/>
        </p:nvSpPr>
        <p:spPr>
          <a:xfrm>
            <a:off x="13433760" y="9435960"/>
            <a:ext cx="453600" cy="0"/>
          </a:xfrm>
          <a:prstGeom prst="line">
            <a:avLst/>
          </a:prstGeom>
          <a:ln>
            <a:solidFill>
              <a:srgbClr val="000000"/>
            </a:solidFill>
            <a:tailEnd len="med" type="triangle" w="med"/>
          </a:ln>
        </p:spPr>
        <p:style>
          <a:lnRef idx="0"/>
          <a:fillRef idx="0"/>
          <a:effectRef idx="0"/>
          <a:fontRef idx="minor"/>
        </p:style>
      </p:sp>
      <p:sp>
        <p:nvSpPr>
          <p:cNvPr id="73" name="CustomShape 24"/>
          <p:cNvSpPr/>
          <p:nvPr/>
        </p:nvSpPr>
        <p:spPr>
          <a:xfrm>
            <a:off x="15148800" y="8915400"/>
            <a:ext cx="1692720" cy="808920"/>
          </a:xfrm>
          <a:prstGeom prst="rect">
            <a:avLst/>
          </a:prstGeom>
          <a:noFill/>
          <a:ln>
            <a:noFill/>
          </a:ln>
        </p:spPr>
        <p:style>
          <a:lnRef idx="0"/>
          <a:fillRef idx="0"/>
          <a:effectRef idx="0"/>
          <a:fontRef idx="minor"/>
        </p:style>
        <p:txBody>
          <a:bodyPr lIns="108720" rIns="108720" tIns="66240" bIns="54360">
            <a:noAutofit/>
          </a:bodyPr>
          <a:p>
            <a:pPr>
              <a:lnSpc>
                <a:spcPct val="100000"/>
              </a:lnSpc>
            </a:pPr>
            <a:r>
              <a:rPr b="0" lang="en-US" sz="2400" spc="-1" strike="noStrike">
                <a:solidFill>
                  <a:srgbClr val="000000"/>
                </a:solidFill>
                <a:latin typeface="Arial"/>
                <a:ea typeface="DejaVu Sans"/>
              </a:rPr>
              <a:t>F</a:t>
            </a:r>
            <a:r>
              <a:rPr b="0" lang="en-US" sz="2400" spc="-1" strike="noStrike">
                <a:solidFill>
                  <a:srgbClr val="000000"/>
                </a:solidFill>
                <a:latin typeface="Arial"/>
                <a:ea typeface="DejaVu Sans"/>
              </a:rPr>
              <a:t>l</a:t>
            </a:r>
            <a:r>
              <a:rPr b="0" lang="en-US" sz="2400" spc="-1" strike="noStrike">
                <a:solidFill>
                  <a:srgbClr val="000000"/>
                </a:solidFill>
                <a:latin typeface="Arial"/>
                <a:ea typeface="DejaVu Sans"/>
              </a:rPr>
              <a:t>a</a:t>
            </a:r>
            <a:r>
              <a:rPr b="0" lang="en-US" sz="2400" spc="-1" strike="noStrike">
                <a:solidFill>
                  <a:srgbClr val="000000"/>
                </a:solidFill>
                <a:latin typeface="Arial"/>
                <a:ea typeface="DejaVu Sans"/>
              </a:rPr>
              <a:t>t</a:t>
            </a:r>
            <a:endParaRPr b="0" lang="en-US" sz="2400" spc="-1" strike="noStrike">
              <a:latin typeface="Arial"/>
            </a:endParaRPr>
          </a:p>
          <a:p>
            <a:pPr>
              <a:lnSpc>
                <a:spcPct val="100000"/>
              </a:lnSpc>
            </a:pPr>
            <a:r>
              <a:rPr b="0" lang="en-US" sz="2400" spc="-1" strike="noStrike">
                <a:solidFill>
                  <a:srgbClr val="000000"/>
                </a:solidFill>
                <a:latin typeface="Arial"/>
                <a:ea typeface="DejaVu Sans"/>
              </a:rPr>
              <a:t>p</a:t>
            </a:r>
            <a:r>
              <a:rPr b="0" lang="en-US" sz="2400" spc="-1" strike="noStrike">
                <a:solidFill>
                  <a:srgbClr val="000000"/>
                </a:solidFill>
                <a:latin typeface="Arial"/>
                <a:ea typeface="DejaVu Sans"/>
              </a:rPr>
              <a:t>r</a:t>
            </a:r>
            <a:r>
              <a:rPr b="0" lang="en-US" sz="2400" spc="-1" strike="noStrike">
                <a:solidFill>
                  <a:srgbClr val="000000"/>
                </a:solidFill>
                <a:latin typeface="Arial"/>
                <a:ea typeface="DejaVu Sans"/>
              </a:rPr>
              <a:t>i</a:t>
            </a:r>
            <a:r>
              <a:rPr b="0" lang="en-US" sz="2400" spc="-1" strike="noStrike">
                <a:solidFill>
                  <a:srgbClr val="000000"/>
                </a:solidFill>
                <a:latin typeface="Arial"/>
                <a:ea typeface="DejaVu Sans"/>
              </a:rPr>
              <a:t>o</a:t>
            </a:r>
            <a:r>
              <a:rPr b="0" lang="en-US" sz="2400" spc="-1" strike="noStrike">
                <a:solidFill>
                  <a:srgbClr val="000000"/>
                </a:solidFill>
                <a:latin typeface="Arial"/>
                <a:ea typeface="DejaVu Sans"/>
              </a:rPr>
              <a:t>r</a:t>
            </a:r>
            <a:endParaRPr b="0" lang="en-US" sz="2400" spc="-1" strike="noStrike">
              <a:latin typeface="Arial"/>
            </a:endParaRPr>
          </a:p>
          <a:p>
            <a:pPr>
              <a:lnSpc>
                <a:spcPct val="100000"/>
              </a:lnSpc>
            </a:pPr>
            <a:r>
              <a:rPr b="0" lang="en-US" sz="2400" spc="-1" strike="noStrike">
                <a:solidFill>
                  <a:srgbClr val="000000"/>
                </a:solidFill>
                <a:latin typeface="Arial"/>
                <a:ea typeface="DejaVu Sans"/>
              </a:rPr>
              <a:t>c</a:t>
            </a:r>
            <a:r>
              <a:rPr b="0" lang="en-US" sz="2400" spc="-1" strike="noStrike">
                <a:solidFill>
                  <a:srgbClr val="000000"/>
                </a:solidFill>
                <a:latin typeface="Arial"/>
                <a:ea typeface="DejaVu Sans"/>
              </a:rPr>
              <a:t>o</a:t>
            </a:r>
            <a:r>
              <a:rPr b="0" lang="en-US" sz="2400" spc="-1" strike="noStrike">
                <a:solidFill>
                  <a:srgbClr val="000000"/>
                </a:solidFill>
                <a:latin typeface="Arial"/>
                <a:ea typeface="DejaVu Sans"/>
              </a:rPr>
              <a:t>n</a:t>
            </a:r>
            <a:r>
              <a:rPr b="0" lang="en-US" sz="2400" spc="-1" strike="noStrike">
                <a:solidFill>
                  <a:srgbClr val="000000"/>
                </a:solidFill>
                <a:latin typeface="Arial"/>
                <a:ea typeface="DejaVu Sans"/>
              </a:rPr>
              <a:t>t</a:t>
            </a:r>
            <a:r>
              <a:rPr b="0" lang="en-US" sz="2400" spc="-1" strike="noStrike">
                <a:solidFill>
                  <a:srgbClr val="000000"/>
                </a:solidFill>
                <a:latin typeface="Arial"/>
                <a:ea typeface="DejaVu Sans"/>
              </a:rPr>
              <a:t>e</a:t>
            </a:r>
            <a:r>
              <a:rPr b="0" lang="en-US" sz="2400" spc="-1" strike="noStrike">
                <a:solidFill>
                  <a:srgbClr val="000000"/>
                </a:solidFill>
                <a:latin typeface="Arial"/>
                <a:ea typeface="DejaVu Sans"/>
              </a:rPr>
              <a:t>x</a:t>
            </a:r>
            <a:r>
              <a:rPr b="0" lang="en-US" sz="2400" spc="-1" strike="noStrike">
                <a:solidFill>
                  <a:srgbClr val="000000"/>
                </a:solidFill>
                <a:latin typeface="Arial"/>
                <a:ea typeface="DejaVu Sans"/>
              </a:rPr>
              <a:t>t</a:t>
            </a:r>
            <a:r>
              <a:rPr b="0" lang="en-US" sz="2400" spc="-1" strike="noStrike">
                <a:solidFill>
                  <a:srgbClr val="000000"/>
                </a:solidFill>
                <a:latin typeface="Arial"/>
                <a:ea typeface="DejaVu Sans"/>
              </a:rPr>
              <a:t>s</a:t>
            </a:r>
            <a:endParaRPr b="0" lang="en-US" sz="2400" spc="-1" strike="noStrike">
              <a:latin typeface="Arial"/>
            </a:endParaRPr>
          </a:p>
        </p:txBody>
      </p:sp>
      <p:pic>
        <p:nvPicPr>
          <p:cNvPr id="74" name="Picture 50_3" descr=""/>
          <p:cNvPicPr/>
          <p:nvPr/>
        </p:nvPicPr>
        <p:blipFill>
          <a:blip r:embed="rId7"/>
          <a:stretch/>
        </p:blipFill>
        <p:spPr>
          <a:xfrm>
            <a:off x="13877280" y="9057240"/>
            <a:ext cx="770760" cy="757080"/>
          </a:xfrm>
          <a:prstGeom prst="rect">
            <a:avLst/>
          </a:prstGeom>
          <a:ln>
            <a:noFill/>
          </a:ln>
        </p:spPr>
      </p:pic>
      <p:sp>
        <p:nvSpPr>
          <p:cNvPr id="75" name="CustomShape 25"/>
          <p:cNvSpPr/>
          <p:nvPr/>
        </p:nvSpPr>
        <p:spPr>
          <a:xfrm>
            <a:off x="15143400" y="7258320"/>
            <a:ext cx="1590120" cy="757080"/>
          </a:xfrm>
          <a:prstGeom prst="rect">
            <a:avLst/>
          </a:prstGeom>
          <a:noFill/>
          <a:ln>
            <a:noFill/>
          </a:ln>
        </p:spPr>
        <p:style>
          <a:lnRef idx="0"/>
          <a:fillRef idx="0"/>
          <a:effectRef idx="0"/>
          <a:fontRef idx="minor"/>
        </p:style>
        <p:txBody>
          <a:bodyPr lIns="108720" rIns="108720" tIns="66240" bIns="54360">
            <a:noAutofit/>
          </a:bodyPr>
          <a:p>
            <a:pPr>
              <a:lnSpc>
                <a:spcPct val="100000"/>
              </a:lnSpc>
            </a:pPr>
            <a:r>
              <a:rPr b="0" lang="en-US" sz="2400" spc="-1" strike="noStrike">
                <a:solidFill>
                  <a:srgbClr val="000000"/>
                </a:solidFill>
                <a:latin typeface="Arial"/>
                <a:ea typeface="DejaVu Sans"/>
              </a:rPr>
              <a:t>Str</a:t>
            </a:r>
            <a:r>
              <a:rPr b="0" lang="en-US" sz="2400" spc="-1" strike="noStrike">
                <a:solidFill>
                  <a:srgbClr val="000000"/>
                </a:solidFill>
                <a:latin typeface="Arial"/>
                <a:ea typeface="DejaVu Sans"/>
              </a:rPr>
              <a:t>ong</a:t>
            </a:r>
            <a:endParaRPr b="0" lang="en-US" sz="2400" spc="-1" strike="noStrike">
              <a:latin typeface="Arial"/>
            </a:endParaRPr>
          </a:p>
          <a:p>
            <a:pPr>
              <a:lnSpc>
                <a:spcPct val="100000"/>
              </a:lnSpc>
            </a:pPr>
            <a:r>
              <a:rPr b="0" lang="en-US" sz="2400" spc="-1" strike="noStrike">
                <a:solidFill>
                  <a:srgbClr val="000000"/>
                </a:solidFill>
                <a:latin typeface="Arial"/>
                <a:ea typeface="DejaVu Sans"/>
              </a:rPr>
              <a:t>prio</a:t>
            </a:r>
            <a:r>
              <a:rPr b="0" lang="en-US" sz="2400" spc="-1" strike="noStrike">
                <a:solidFill>
                  <a:srgbClr val="000000"/>
                </a:solidFill>
                <a:latin typeface="Arial"/>
                <a:ea typeface="DejaVu Sans"/>
              </a:rPr>
              <a:t>r</a:t>
            </a:r>
            <a:endParaRPr b="0" lang="en-US" sz="2400" spc="-1" strike="noStrike">
              <a:latin typeface="Arial"/>
            </a:endParaRPr>
          </a:p>
          <a:p>
            <a:pPr>
              <a:lnSpc>
                <a:spcPct val="100000"/>
              </a:lnSpc>
            </a:pPr>
            <a:r>
              <a:rPr b="0" lang="en-US" sz="2400" spc="-1" strike="noStrike">
                <a:solidFill>
                  <a:srgbClr val="000000"/>
                </a:solidFill>
                <a:latin typeface="Arial"/>
                <a:ea typeface="DejaVu Sans"/>
              </a:rPr>
              <a:t>con</a:t>
            </a:r>
            <a:r>
              <a:rPr b="0" lang="en-US" sz="2400" spc="-1" strike="noStrike">
                <a:solidFill>
                  <a:srgbClr val="000000"/>
                </a:solidFill>
                <a:latin typeface="Arial"/>
                <a:ea typeface="DejaVu Sans"/>
              </a:rPr>
              <a:t>text</a:t>
            </a:r>
            <a:r>
              <a:rPr b="0" lang="en-US" sz="2400" spc="-1" strike="noStrike">
                <a:solidFill>
                  <a:srgbClr val="000000"/>
                </a:solidFill>
                <a:latin typeface="Arial"/>
                <a:ea typeface="DejaVu Sans"/>
              </a:rPr>
              <a:t>s</a:t>
            </a:r>
            <a:endParaRPr b="0" lang="en-US" sz="2400" spc="-1" strike="noStrike">
              <a:latin typeface="Arial"/>
            </a:endParaRPr>
          </a:p>
        </p:txBody>
      </p:sp>
      <p:sp>
        <p:nvSpPr>
          <p:cNvPr id="76" name="Line 26"/>
          <p:cNvSpPr/>
          <p:nvPr/>
        </p:nvSpPr>
        <p:spPr>
          <a:xfrm>
            <a:off x="20603880" y="6168600"/>
            <a:ext cx="1850040" cy="1284840"/>
          </a:xfrm>
          <a:prstGeom prst="line">
            <a:avLst/>
          </a:prstGeom>
          <a:ln w="73080">
            <a:noFill/>
          </a:ln>
        </p:spPr>
        <p:style>
          <a:lnRef idx="0"/>
          <a:fillRef idx="0"/>
          <a:effectRef idx="0"/>
          <a:fontRef idx="minor"/>
        </p:style>
      </p:sp>
      <p:pic>
        <p:nvPicPr>
          <p:cNvPr id="77" name="Picture 2_0" descr=""/>
          <p:cNvPicPr/>
          <p:nvPr/>
        </p:nvPicPr>
        <p:blipFill>
          <a:blip r:embed="rId8"/>
          <a:stretch/>
        </p:blipFill>
        <p:spPr>
          <a:xfrm>
            <a:off x="18085320" y="5853960"/>
            <a:ext cx="1672560" cy="1234440"/>
          </a:xfrm>
          <a:prstGeom prst="rect">
            <a:avLst/>
          </a:prstGeom>
          <a:ln>
            <a:noFill/>
          </a:ln>
        </p:spPr>
      </p:pic>
      <p:pic>
        <p:nvPicPr>
          <p:cNvPr id="78" name="Picture 5_0" descr=""/>
          <p:cNvPicPr/>
          <p:nvPr/>
        </p:nvPicPr>
        <p:blipFill>
          <a:blip r:embed="rId9"/>
          <a:stretch/>
        </p:blipFill>
        <p:spPr>
          <a:xfrm>
            <a:off x="18734040" y="6390000"/>
            <a:ext cx="1659240" cy="1239840"/>
          </a:xfrm>
          <a:prstGeom prst="rect">
            <a:avLst/>
          </a:prstGeom>
          <a:ln>
            <a:noFill/>
          </a:ln>
        </p:spPr>
      </p:pic>
      <p:sp>
        <p:nvSpPr>
          <p:cNvPr id="79" name="CustomShape 27"/>
          <p:cNvSpPr/>
          <p:nvPr/>
        </p:nvSpPr>
        <p:spPr>
          <a:xfrm>
            <a:off x="18175320" y="5896440"/>
            <a:ext cx="651960" cy="446760"/>
          </a:xfrm>
          <a:prstGeom prst="rect">
            <a:avLst/>
          </a:prstGeom>
          <a:solidFill>
            <a:srgbClr val="eeeeee"/>
          </a:solidFill>
          <a:ln w="36720">
            <a:noFill/>
          </a:ln>
        </p:spPr>
        <p:style>
          <a:lnRef idx="0"/>
          <a:fillRef idx="0"/>
          <a:effectRef idx="0"/>
          <a:fontRef idx="minor"/>
        </p:style>
        <p:txBody>
          <a:bodyPr lIns="87120" rIns="87120" tIns="32760" bIns="32760">
            <a:noAutofit/>
          </a:bodyPr>
          <a:p>
            <a:pPr algn="ctr">
              <a:lnSpc>
                <a:spcPct val="100000"/>
              </a:lnSpc>
            </a:pPr>
            <a:r>
              <a:rPr b="0" lang="en-US" sz="1450" spc="-1" strike="noStrike">
                <a:solidFill>
                  <a:srgbClr val="000000"/>
                </a:solidFill>
                <a:latin typeface="Arial"/>
                <a:ea typeface="DejaVu Sans"/>
              </a:rPr>
              <a:t>?</a:t>
            </a:r>
            <a:endParaRPr b="0" lang="en-US" sz="1450" spc="-1" strike="noStrike">
              <a:latin typeface="Arial"/>
            </a:endParaRPr>
          </a:p>
        </p:txBody>
      </p:sp>
      <p:sp>
        <p:nvSpPr>
          <p:cNvPr id="80" name="CustomShape 28"/>
          <p:cNvSpPr/>
          <p:nvPr/>
        </p:nvSpPr>
        <p:spPr>
          <a:xfrm>
            <a:off x="18827280" y="6500160"/>
            <a:ext cx="687240" cy="502920"/>
          </a:xfrm>
          <a:prstGeom prst="rect">
            <a:avLst/>
          </a:prstGeom>
          <a:solidFill>
            <a:srgbClr val="eeeeee"/>
          </a:solidFill>
          <a:ln w="36720">
            <a:solidFill>
              <a:srgbClr val="ffffff"/>
            </a:solidFill>
            <a:round/>
          </a:ln>
        </p:spPr>
        <p:style>
          <a:lnRef idx="0"/>
          <a:fillRef idx="0"/>
          <a:effectRef idx="0"/>
          <a:fontRef idx="minor"/>
        </p:style>
      </p:sp>
      <p:pic>
        <p:nvPicPr>
          <p:cNvPr id="81" name="Imagen 255" descr=""/>
          <p:cNvPicPr/>
          <p:nvPr/>
        </p:nvPicPr>
        <p:blipFill>
          <a:blip r:embed="rId10"/>
          <a:stretch/>
        </p:blipFill>
        <p:spPr>
          <a:xfrm>
            <a:off x="19424880" y="6888960"/>
            <a:ext cx="1672560" cy="1234800"/>
          </a:xfrm>
          <a:prstGeom prst="rect">
            <a:avLst/>
          </a:prstGeom>
          <a:ln>
            <a:noFill/>
          </a:ln>
        </p:spPr>
      </p:pic>
      <p:pic>
        <p:nvPicPr>
          <p:cNvPr id="82" name="Imagen 256" descr=""/>
          <p:cNvPicPr/>
          <p:nvPr/>
        </p:nvPicPr>
        <p:blipFill>
          <a:blip r:embed="rId11"/>
          <a:stretch/>
        </p:blipFill>
        <p:spPr>
          <a:xfrm>
            <a:off x="20075040" y="7423920"/>
            <a:ext cx="1657080" cy="1239840"/>
          </a:xfrm>
          <a:prstGeom prst="rect">
            <a:avLst/>
          </a:prstGeom>
          <a:ln>
            <a:noFill/>
          </a:ln>
        </p:spPr>
      </p:pic>
      <p:sp>
        <p:nvSpPr>
          <p:cNvPr id="83" name="Line 29"/>
          <p:cNvSpPr/>
          <p:nvPr/>
        </p:nvSpPr>
        <p:spPr>
          <a:xfrm>
            <a:off x="19026720" y="5857920"/>
            <a:ext cx="2872800" cy="2059920"/>
          </a:xfrm>
          <a:prstGeom prst="line">
            <a:avLst/>
          </a:prstGeom>
          <a:ln w="73080">
            <a:noFill/>
          </a:ln>
        </p:spPr>
        <p:style>
          <a:lnRef idx="0"/>
          <a:fillRef idx="0"/>
          <a:effectRef idx="0"/>
          <a:fontRef idx="minor"/>
        </p:style>
      </p:sp>
      <p:sp>
        <p:nvSpPr>
          <p:cNvPr id="84" name="CustomShape 30"/>
          <p:cNvSpPr/>
          <p:nvPr/>
        </p:nvSpPr>
        <p:spPr>
          <a:xfrm>
            <a:off x="20167920" y="7535160"/>
            <a:ext cx="531000" cy="497880"/>
          </a:xfrm>
          <a:prstGeom prst="rect">
            <a:avLst/>
          </a:prstGeom>
          <a:solidFill>
            <a:srgbClr val="eeeeee"/>
          </a:solidFill>
          <a:ln w="36720">
            <a:solidFill>
              <a:srgbClr val="ffffff"/>
            </a:solidFill>
            <a:round/>
          </a:ln>
        </p:spPr>
        <p:style>
          <a:lnRef idx="0"/>
          <a:fillRef idx="0"/>
          <a:effectRef idx="0"/>
          <a:fontRef idx="minor"/>
        </p:style>
      </p:sp>
      <p:sp>
        <p:nvSpPr>
          <p:cNvPr id="85" name="CustomShape 31"/>
          <p:cNvSpPr/>
          <p:nvPr/>
        </p:nvSpPr>
        <p:spPr>
          <a:xfrm>
            <a:off x="19514520" y="6929640"/>
            <a:ext cx="560520" cy="480600"/>
          </a:xfrm>
          <a:prstGeom prst="rect">
            <a:avLst/>
          </a:prstGeom>
          <a:solidFill>
            <a:srgbClr val="eeeeee"/>
          </a:solidFill>
          <a:ln w="36720">
            <a:noFill/>
          </a:ln>
        </p:spPr>
        <p:style>
          <a:lnRef idx="0"/>
          <a:fillRef idx="0"/>
          <a:effectRef idx="0"/>
          <a:fontRef idx="minor"/>
        </p:style>
        <p:txBody>
          <a:bodyPr lIns="87120" rIns="87120" tIns="32760" bIns="32760">
            <a:noAutofit/>
          </a:bodyPr>
          <a:p>
            <a:pPr algn="ctr">
              <a:lnSpc>
                <a:spcPct val="100000"/>
              </a:lnSpc>
            </a:pPr>
            <a:r>
              <a:rPr b="0" lang="en-US" sz="1450" spc="-1" strike="noStrike">
                <a:solidFill>
                  <a:srgbClr val="000000"/>
                </a:solidFill>
                <a:latin typeface="Arial"/>
                <a:ea typeface="DejaVu Sans"/>
              </a:rPr>
              <a:t>?</a:t>
            </a:r>
            <a:endParaRPr b="0" lang="en-US" sz="1450" spc="-1" strike="noStrike">
              <a:latin typeface="Arial"/>
            </a:endParaRPr>
          </a:p>
        </p:txBody>
      </p:sp>
      <p:pic>
        <p:nvPicPr>
          <p:cNvPr id="86" name="Picture 2_1" descr=""/>
          <p:cNvPicPr/>
          <p:nvPr/>
        </p:nvPicPr>
        <p:blipFill>
          <a:blip r:embed="rId12"/>
          <a:stretch/>
        </p:blipFill>
        <p:spPr>
          <a:xfrm>
            <a:off x="20182320" y="7618320"/>
            <a:ext cx="510480" cy="390600"/>
          </a:xfrm>
          <a:prstGeom prst="rect">
            <a:avLst/>
          </a:prstGeom>
          <a:ln>
            <a:noFill/>
          </a:ln>
        </p:spPr>
      </p:pic>
      <p:pic>
        <p:nvPicPr>
          <p:cNvPr id="87" name="Picture 52_3" descr=""/>
          <p:cNvPicPr/>
          <p:nvPr/>
        </p:nvPicPr>
        <p:blipFill>
          <a:blip r:embed="rId13"/>
          <a:stretch/>
        </p:blipFill>
        <p:spPr>
          <a:xfrm>
            <a:off x="18878400" y="6614280"/>
            <a:ext cx="536040" cy="317880"/>
          </a:xfrm>
          <a:prstGeom prst="rect">
            <a:avLst/>
          </a:prstGeom>
          <a:ln>
            <a:noFill/>
          </a:ln>
        </p:spPr>
      </p:pic>
      <p:sp>
        <p:nvSpPr>
          <p:cNvPr id="88" name="CustomShape 32"/>
          <p:cNvSpPr/>
          <p:nvPr/>
        </p:nvSpPr>
        <p:spPr>
          <a:xfrm>
            <a:off x="18340200" y="9558000"/>
            <a:ext cx="3125880" cy="2420640"/>
          </a:xfrm>
          <a:prstGeom prst="rect">
            <a:avLst/>
          </a:prstGeom>
          <a:solidFill>
            <a:srgbClr val="c0c0c0"/>
          </a:solidFill>
          <a:ln>
            <a:solidFill>
              <a:srgbClr val="3465a4"/>
            </a:solidFill>
          </a:ln>
        </p:spPr>
        <p:style>
          <a:lnRef idx="0"/>
          <a:fillRef idx="0"/>
          <a:effectRef idx="0"/>
          <a:fontRef idx="minor"/>
        </p:style>
      </p:sp>
      <p:pic>
        <p:nvPicPr>
          <p:cNvPr id="89" name="Picture 2_2" descr=""/>
          <p:cNvPicPr/>
          <p:nvPr/>
        </p:nvPicPr>
        <p:blipFill>
          <a:blip r:embed="rId14"/>
          <a:stretch/>
        </p:blipFill>
        <p:spPr>
          <a:xfrm>
            <a:off x="19159560" y="10801800"/>
            <a:ext cx="1530720" cy="1105920"/>
          </a:xfrm>
          <a:prstGeom prst="rect">
            <a:avLst/>
          </a:prstGeom>
          <a:ln>
            <a:noFill/>
          </a:ln>
        </p:spPr>
      </p:pic>
      <p:sp>
        <p:nvSpPr>
          <p:cNvPr id="90" name="CustomShape 33"/>
          <p:cNvSpPr/>
          <p:nvPr/>
        </p:nvSpPr>
        <p:spPr>
          <a:xfrm>
            <a:off x="18592200" y="9560880"/>
            <a:ext cx="2554200" cy="579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108720" rIns="108720" tIns="68400" bIns="54360">
            <a:noAutofit/>
          </a:bodyPr>
          <a:p>
            <a:pPr algn="ctr">
              <a:lnSpc>
                <a:spcPct val="100000"/>
              </a:lnSpc>
            </a:pPr>
            <a:r>
              <a:rPr b="0" lang="en-US" sz="2400" spc="-1" strike="noStrike">
                <a:solidFill>
                  <a:srgbClr val="000000"/>
                </a:solidFill>
                <a:latin typeface="Arial"/>
                <a:ea typeface="DejaVu Sans"/>
              </a:rPr>
              <a:t>Hav</a:t>
            </a:r>
            <a:r>
              <a:rPr b="0" lang="en-US" sz="2400" spc="-1" strike="noStrike">
                <a:solidFill>
                  <a:srgbClr val="000000"/>
                </a:solidFill>
                <a:latin typeface="Arial"/>
                <a:ea typeface="DejaVu Sans"/>
              </a:rPr>
              <a:t>e </a:t>
            </a:r>
            <a:r>
              <a:rPr b="0" lang="en-US" sz="2400" spc="-1" strike="noStrike">
                <a:solidFill>
                  <a:srgbClr val="000000"/>
                </a:solidFill>
                <a:latin typeface="Arial"/>
                <a:ea typeface="DejaVu Sans"/>
              </a:rPr>
              <a:t>you </a:t>
            </a:r>
            <a:r>
              <a:rPr b="0" lang="en-US" sz="2400" spc="-1" strike="noStrike">
                <a:solidFill>
                  <a:srgbClr val="000000"/>
                </a:solidFill>
                <a:latin typeface="Arial"/>
                <a:ea typeface="DejaVu Sans"/>
              </a:rPr>
              <a:t>see</a:t>
            </a:r>
            <a:r>
              <a:rPr b="0" lang="en-US" sz="2400" spc="-1" strike="noStrike">
                <a:solidFill>
                  <a:srgbClr val="000000"/>
                </a:solidFill>
                <a:latin typeface="Arial"/>
                <a:ea typeface="DejaVu Sans"/>
              </a:rPr>
              <a:t>n </a:t>
            </a:r>
            <a:r>
              <a:rPr b="0" lang="en-US" sz="2400" spc="-1" strike="noStrike">
                <a:solidFill>
                  <a:srgbClr val="000000"/>
                </a:solidFill>
                <a:latin typeface="Arial"/>
                <a:ea typeface="DejaVu Sans"/>
              </a:rPr>
              <a:t>this </a:t>
            </a:r>
            <a:r>
              <a:rPr b="0" lang="en-US" sz="2400" spc="-1" strike="noStrike">
                <a:solidFill>
                  <a:srgbClr val="000000"/>
                </a:solidFill>
                <a:latin typeface="Arial"/>
                <a:ea typeface="DejaVu Sans"/>
              </a:rPr>
              <a:t>obje</a:t>
            </a:r>
            <a:r>
              <a:rPr b="0" lang="en-US" sz="2400" spc="-1" strike="noStrike">
                <a:solidFill>
                  <a:srgbClr val="000000"/>
                </a:solidFill>
                <a:latin typeface="Arial"/>
                <a:ea typeface="DejaVu Sans"/>
              </a:rPr>
              <a:t>ct </a:t>
            </a:r>
            <a:r>
              <a:rPr b="0" lang="en-US" sz="2400" spc="-1" strike="noStrike">
                <a:solidFill>
                  <a:srgbClr val="000000"/>
                </a:solidFill>
                <a:latin typeface="Arial"/>
                <a:ea typeface="DejaVu Sans"/>
              </a:rPr>
              <a:t>bef</a:t>
            </a:r>
            <a:r>
              <a:rPr b="0" lang="en-US" sz="2400" spc="-1" strike="noStrike">
                <a:solidFill>
                  <a:srgbClr val="000000"/>
                </a:solidFill>
                <a:latin typeface="Arial"/>
                <a:ea typeface="DejaVu Sans"/>
              </a:rPr>
              <a:t>ore</a:t>
            </a:r>
            <a:r>
              <a:rPr b="0" lang="en-US" sz="2400" spc="-1" strike="noStrike">
                <a:solidFill>
                  <a:srgbClr val="000000"/>
                </a:solidFill>
                <a:latin typeface="Arial"/>
                <a:ea typeface="DejaVu Sans"/>
              </a:rPr>
              <a:t>?</a:t>
            </a:r>
            <a:endParaRPr b="0" lang="en-US" sz="2400" spc="-1" strike="noStrike">
              <a:latin typeface="Arial"/>
            </a:endParaRPr>
          </a:p>
        </p:txBody>
      </p:sp>
      <p:sp>
        <p:nvSpPr>
          <p:cNvPr id="91" name="TextShape 34"/>
          <p:cNvSpPr txBox="1"/>
          <p:nvPr/>
        </p:nvSpPr>
        <p:spPr>
          <a:xfrm>
            <a:off x="17932320" y="5394960"/>
            <a:ext cx="4127400" cy="448920"/>
          </a:xfrm>
          <a:prstGeom prst="rect">
            <a:avLst/>
          </a:prstGeom>
          <a:noFill/>
          <a:ln>
            <a:noFill/>
          </a:ln>
        </p:spPr>
        <p:txBody>
          <a:bodyPr lIns="90000" rIns="90000" tIns="45000" bIns="45000">
            <a:noAutofit/>
          </a:bodyPr>
          <a:p>
            <a:r>
              <a:rPr b="1" lang="en-US" sz="2400" spc="-1" strike="noStrike">
                <a:latin typeface="Arial"/>
              </a:rPr>
              <a:t>Predictio</a:t>
            </a:r>
            <a:r>
              <a:rPr b="1" lang="en-US" sz="2400" spc="-1" strike="noStrike">
                <a:latin typeface="Arial"/>
              </a:rPr>
              <a:t>n Task</a:t>
            </a:r>
            <a:endParaRPr b="0" lang="en-US" sz="2400" spc="-1" strike="noStrike">
              <a:latin typeface="Arial"/>
            </a:endParaRPr>
          </a:p>
        </p:txBody>
      </p:sp>
      <p:sp>
        <p:nvSpPr>
          <p:cNvPr id="92" name="TextShape 35"/>
          <p:cNvSpPr txBox="1"/>
          <p:nvPr/>
        </p:nvSpPr>
        <p:spPr>
          <a:xfrm>
            <a:off x="18029520" y="9069480"/>
            <a:ext cx="4128120" cy="448920"/>
          </a:xfrm>
          <a:prstGeom prst="rect">
            <a:avLst/>
          </a:prstGeom>
          <a:noFill/>
          <a:ln>
            <a:noFill/>
          </a:ln>
        </p:spPr>
        <p:txBody>
          <a:bodyPr lIns="90000" rIns="90000" tIns="45000" bIns="45000">
            <a:noAutofit/>
          </a:bodyPr>
          <a:p>
            <a:r>
              <a:rPr b="1" lang="en-US" sz="2400" spc="-1" strike="noStrike">
                <a:latin typeface="Arial"/>
              </a:rPr>
              <a:t>Surprise recognition test</a:t>
            </a:r>
            <a:endParaRPr b="0" lang="en-US" sz="2400" spc="-1" strike="noStrike">
              <a:latin typeface="Arial"/>
            </a:endParaRPr>
          </a:p>
        </p:txBody>
      </p:sp>
      <p:sp>
        <p:nvSpPr>
          <p:cNvPr id="93" name="TextShape 36"/>
          <p:cNvSpPr txBox="1"/>
          <p:nvPr/>
        </p:nvSpPr>
        <p:spPr>
          <a:xfrm>
            <a:off x="23467680" y="8043840"/>
            <a:ext cx="8079120" cy="1109880"/>
          </a:xfrm>
          <a:prstGeom prst="rect">
            <a:avLst/>
          </a:prstGeom>
          <a:noFill/>
          <a:ln>
            <a:noFill/>
          </a:ln>
        </p:spPr>
        <p:txBody>
          <a:bodyPr lIns="90000" rIns="90000" tIns="45000" bIns="45000">
            <a:noAutofit/>
          </a:bodyPr>
          <a:p>
            <a:r>
              <a:rPr b="0" lang="en-US" sz="2400" spc="-1" strike="noStrike">
                <a:latin typeface="Arial"/>
              </a:rPr>
              <a:t>A</a:t>
            </a:r>
            <a:r>
              <a:rPr b="0" lang="en-US" sz="2400" spc="-1" strike="noStrike">
                <a:latin typeface="Arial"/>
              </a:rPr>
              <a:t> </a:t>
            </a:r>
            <a:r>
              <a:rPr b="0" lang="en-US" sz="2400" spc="-1" strike="noStrike">
                <a:latin typeface="Arial"/>
              </a:rPr>
              <a:t>s</a:t>
            </a:r>
            <a:r>
              <a:rPr b="0" lang="en-US" sz="2400" spc="-1" strike="noStrike">
                <a:latin typeface="Arial"/>
              </a:rPr>
              <a:t>o</a:t>
            </a:r>
            <a:r>
              <a:rPr b="0" lang="en-US" sz="2400" spc="-1" strike="noStrike">
                <a:latin typeface="Arial"/>
              </a:rPr>
              <a:t>f</a:t>
            </a:r>
            <a:r>
              <a:rPr b="0" lang="en-US" sz="2400" spc="-1" strike="noStrike">
                <a:latin typeface="Arial"/>
              </a:rPr>
              <a:t>t</a:t>
            </a:r>
            <a:r>
              <a:rPr b="0" lang="en-US" sz="2400" spc="-1" strike="noStrike">
                <a:latin typeface="Arial"/>
              </a:rPr>
              <a:t>m</a:t>
            </a:r>
            <a:r>
              <a:rPr b="0" lang="en-US" sz="2400" spc="-1" strike="noStrike">
                <a:latin typeface="Arial"/>
              </a:rPr>
              <a:t>a</a:t>
            </a:r>
            <a:r>
              <a:rPr b="0" lang="en-US" sz="2400" spc="-1" strike="noStrike">
                <a:latin typeface="Arial"/>
              </a:rPr>
              <a:t>x</a:t>
            </a:r>
            <a:r>
              <a:rPr b="0" lang="en-US" sz="2400" spc="-1" strike="noStrike">
                <a:latin typeface="Arial"/>
              </a:rPr>
              <a:t> </a:t>
            </a:r>
            <a:r>
              <a:rPr b="0" lang="en-US" sz="2400" spc="-1" strike="noStrike">
                <a:latin typeface="Arial"/>
              </a:rPr>
              <a:t>f</a:t>
            </a:r>
            <a:r>
              <a:rPr b="0" lang="en-US" sz="2400" spc="-1" strike="noStrike">
                <a:latin typeface="Arial"/>
              </a:rPr>
              <a:t>u</a:t>
            </a:r>
            <a:r>
              <a:rPr b="0" lang="en-US" sz="2400" spc="-1" strike="noStrike">
                <a:latin typeface="Arial"/>
              </a:rPr>
              <a:t>n</a:t>
            </a:r>
            <a:r>
              <a:rPr b="0" lang="en-US" sz="2400" spc="-1" strike="noStrike">
                <a:latin typeface="Arial"/>
              </a:rPr>
              <a:t>c</a:t>
            </a:r>
            <a:r>
              <a:rPr b="0" lang="en-US" sz="2400" spc="-1" strike="noStrike">
                <a:latin typeface="Arial"/>
              </a:rPr>
              <a:t>t</a:t>
            </a:r>
            <a:r>
              <a:rPr b="0" lang="en-US" sz="2400" spc="-1" strike="noStrike">
                <a:latin typeface="Arial"/>
              </a:rPr>
              <a:t>i</a:t>
            </a:r>
            <a:r>
              <a:rPr b="0" lang="en-US" sz="2400" spc="-1" strike="noStrike">
                <a:latin typeface="Arial"/>
              </a:rPr>
              <a:t>o</a:t>
            </a:r>
            <a:r>
              <a:rPr b="0" lang="en-US" sz="2400" spc="-1" strike="noStrike">
                <a:latin typeface="Arial"/>
              </a:rPr>
              <a:t>n</a:t>
            </a:r>
            <a:r>
              <a:rPr b="0" lang="en-US" sz="2400" spc="-1" strike="noStrike">
                <a:latin typeface="Arial"/>
              </a:rPr>
              <a:t> </a:t>
            </a:r>
            <a:r>
              <a:rPr b="0" lang="en-US" sz="2400" spc="-1" strike="noStrike">
                <a:latin typeface="Arial"/>
              </a:rPr>
              <a:t>w</a:t>
            </a:r>
            <a:r>
              <a:rPr b="0" lang="en-US" sz="2400" spc="-1" strike="noStrike">
                <a:latin typeface="Arial"/>
              </a:rPr>
              <a:t>a</a:t>
            </a:r>
            <a:r>
              <a:rPr b="0" lang="en-US" sz="2400" spc="-1" strike="noStrike">
                <a:latin typeface="Arial"/>
              </a:rPr>
              <a:t>s</a:t>
            </a:r>
            <a:r>
              <a:rPr b="0" lang="en-US" sz="2400" spc="-1" strike="noStrike">
                <a:latin typeface="Arial"/>
              </a:rPr>
              <a:t> </a:t>
            </a:r>
            <a:r>
              <a:rPr b="0" lang="en-US" sz="2400" spc="-1" strike="noStrike">
                <a:latin typeface="Arial"/>
              </a:rPr>
              <a:t>t</a:t>
            </a:r>
            <a:r>
              <a:rPr b="0" lang="en-US" sz="2400" spc="-1" strike="noStrike">
                <a:latin typeface="Arial"/>
              </a:rPr>
              <a:t>h</a:t>
            </a:r>
            <a:r>
              <a:rPr b="0" lang="en-US" sz="2400" spc="-1" strike="noStrike">
                <a:latin typeface="Arial"/>
              </a:rPr>
              <a:t>e</a:t>
            </a:r>
            <a:r>
              <a:rPr b="0" lang="en-US" sz="2400" spc="-1" strike="noStrike">
                <a:latin typeface="Arial"/>
              </a:rPr>
              <a:t>n</a:t>
            </a:r>
            <a:r>
              <a:rPr b="0" lang="en-US" sz="2400" spc="-1" strike="noStrike">
                <a:latin typeface="Arial"/>
              </a:rPr>
              <a:t> </a:t>
            </a:r>
            <a:r>
              <a:rPr b="0" lang="en-US" sz="2400" spc="-1" strike="noStrike">
                <a:latin typeface="Arial"/>
              </a:rPr>
              <a:t>u</a:t>
            </a:r>
            <a:r>
              <a:rPr b="0" lang="en-US" sz="2400" spc="-1" strike="noStrike">
                <a:latin typeface="Arial"/>
              </a:rPr>
              <a:t>s</a:t>
            </a:r>
            <a:r>
              <a:rPr b="0" lang="en-US" sz="2400" spc="-1" strike="noStrike">
                <a:latin typeface="Arial"/>
              </a:rPr>
              <a:t>e</a:t>
            </a:r>
            <a:r>
              <a:rPr b="0" lang="en-US" sz="2400" spc="-1" strike="noStrike">
                <a:latin typeface="Arial"/>
              </a:rPr>
              <a:t>d</a:t>
            </a:r>
            <a:r>
              <a:rPr b="0" lang="en-US" sz="2400" spc="-1" strike="noStrike">
                <a:latin typeface="Arial"/>
              </a:rPr>
              <a:t> </a:t>
            </a:r>
            <a:r>
              <a:rPr b="0" lang="en-US" sz="2400" spc="-1" strike="noStrike">
                <a:latin typeface="Arial"/>
              </a:rPr>
              <a:t>t</a:t>
            </a:r>
            <a:r>
              <a:rPr b="0" lang="en-US" sz="2400" spc="-1" strike="noStrike">
                <a:latin typeface="Arial"/>
              </a:rPr>
              <a:t>o</a:t>
            </a:r>
            <a:r>
              <a:rPr b="0" lang="en-US" sz="2400" spc="-1" strike="noStrike">
                <a:latin typeface="Arial"/>
              </a:rPr>
              <a:t> </a:t>
            </a:r>
            <a:r>
              <a:rPr b="0" lang="en-US" sz="2400" spc="-1" strike="noStrike">
                <a:latin typeface="Arial"/>
              </a:rPr>
              <a:t>t</a:t>
            </a:r>
            <a:r>
              <a:rPr b="0" lang="en-US" sz="2400" spc="-1" strike="noStrike">
                <a:latin typeface="Arial"/>
              </a:rPr>
              <a:t>r</a:t>
            </a:r>
            <a:r>
              <a:rPr b="0" lang="en-US" sz="2400" spc="-1" strike="noStrike">
                <a:latin typeface="Arial"/>
              </a:rPr>
              <a:t>a</a:t>
            </a:r>
            <a:r>
              <a:rPr b="0" lang="en-US" sz="2400" spc="-1" strike="noStrike">
                <a:latin typeface="Arial"/>
              </a:rPr>
              <a:t>n</a:t>
            </a:r>
            <a:r>
              <a:rPr b="0" lang="en-US" sz="2400" spc="-1" strike="noStrike">
                <a:latin typeface="Arial"/>
              </a:rPr>
              <a:t>s</a:t>
            </a:r>
            <a:r>
              <a:rPr b="0" lang="en-US" sz="2400" spc="-1" strike="noStrike">
                <a:latin typeface="Arial"/>
              </a:rPr>
              <a:t>f</a:t>
            </a:r>
            <a:r>
              <a:rPr b="0" lang="en-US" sz="2400" spc="-1" strike="noStrike">
                <a:latin typeface="Arial"/>
              </a:rPr>
              <a:t>o</a:t>
            </a:r>
            <a:r>
              <a:rPr b="0" lang="en-US" sz="2400" spc="-1" strike="noStrike">
                <a:latin typeface="Arial"/>
              </a:rPr>
              <a:t>r</a:t>
            </a:r>
            <a:r>
              <a:rPr b="0" lang="en-US" sz="2400" spc="-1" strike="noStrike">
                <a:latin typeface="Arial"/>
              </a:rPr>
              <a:t>m</a:t>
            </a:r>
            <a:r>
              <a:rPr b="0" lang="en-US" sz="2400" spc="-1" strike="noStrike">
                <a:latin typeface="Arial"/>
              </a:rPr>
              <a:t> </a:t>
            </a:r>
            <a:r>
              <a:rPr b="0" lang="en-US" sz="2400" spc="-1" strike="noStrike">
                <a:latin typeface="Arial"/>
              </a:rPr>
              <a:t>t</a:t>
            </a:r>
            <a:r>
              <a:rPr b="0" lang="en-US" sz="2400" spc="-1" strike="noStrike">
                <a:latin typeface="Arial"/>
              </a:rPr>
              <a:t>h</a:t>
            </a:r>
            <a:r>
              <a:rPr b="0" lang="en-US" sz="2400" spc="-1" strike="noStrike">
                <a:latin typeface="Arial"/>
              </a:rPr>
              <a:t>e</a:t>
            </a:r>
            <a:r>
              <a:rPr b="0" lang="en-US" sz="2400" spc="-1" strike="noStrike">
                <a:latin typeface="Arial"/>
              </a:rPr>
              <a:t> </a:t>
            </a:r>
            <a:r>
              <a:rPr b="0" lang="en-US" sz="2400" spc="-1" strike="noStrike">
                <a:latin typeface="Arial"/>
              </a:rPr>
              <a:t>v</a:t>
            </a:r>
            <a:r>
              <a:rPr b="0" lang="en-US" sz="2400" spc="-1" strike="noStrike">
                <a:latin typeface="Arial"/>
              </a:rPr>
              <a:t>a</a:t>
            </a:r>
            <a:r>
              <a:rPr b="0" lang="en-US" sz="2400" spc="-1" strike="noStrike">
                <a:latin typeface="Arial"/>
              </a:rPr>
              <a:t>l</a:t>
            </a:r>
            <a:r>
              <a:rPr b="0" lang="en-US" sz="2400" spc="-1" strike="noStrike">
                <a:latin typeface="Arial"/>
              </a:rPr>
              <a:t>u</a:t>
            </a:r>
            <a:r>
              <a:rPr b="0" lang="en-US" sz="2400" spc="-1" strike="noStrike">
                <a:latin typeface="Arial"/>
              </a:rPr>
              <a:t>e</a:t>
            </a:r>
            <a:r>
              <a:rPr b="0" lang="en-US" sz="2400" spc="-1" strike="noStrike">
                <a:latin typeface="Arial"/>
              </a:rPr>
              <a:t>s</a:t>
            </a:r>
            <a:r>
              <a:rPr b="0" lang="en-US" sz="2400" spc="-1" strike="noStrike">
                <a:latin typeface="Arial"/>
              </a:rPr>
              <a:t> </a:t>
            </a:r>
            <a:r>
              <a:rPr b="0" lang="en-US" sz="2400" spc="-1" strike="noStrike">
                <a:latin typeface="Arial"/>
              </a:rPr>
              <a:t>i</a:t>
            </a:r>
            <a:r>
              <a:rPr b="0" lang="en-US" sz="2400" spc="-1" strike="noStrike">
                <a:latin typeface="Arial"/>
              </a:rPr>
              <a:t>n</a:t>
            </a:r>
            <a:r>
              <a:rPr b="0" lang="en-US" sz="2400" spc="-1" strike="noStrike">
                <a:latin typeface="Arial"/>
              </a:rPr>
              <a:t>t</a:t>
            </a:r>
            <a:r>
              <a:rPr b="0" lang="en-US" sz="2400" spc="-1" strike="noStrike">
                <a:latin typeface="Arial"/>
              </a:rPr>
              <a:t>o</a:t>
            </a:r>
            <a:r>
              <a:rPr b="0" lang="en-US" sz="2400" spc="-1" strike="noStrike">
                <a:latin typeface="Arial"/>
              </a:rPr>
              <a:t> </a:t>
            </a:r>
            <a:r>
              <a:rPr b="0" lang="en-US" sz="2400" spc="-1" strike="noStrike">
                <a:latin typeface="Arial"/>
              </a:rPr>
              <a:t>p</a:t>
            </a:r>
            <a:r>
              <a:rPr b="0" lang="en-US" sz="2400" spc="-1" strike="noStrike">
                <a:latin typeface="Arial"/>
              </a:rPr>
              <a:t>r</a:t>
            </a:r>
            <a:r>
              <a:rPr b="0" lang="en-US" sz="2400" spc="-1" strike="noStrike">
                <a:latin typeface="Arial"/>
              </a:rPr>
              <a:t>o</a:t>
            </a:r>
            <a:r>
              <a:rPr b="0" lang="en-US" sz="2400" spc="-1" strike="noStrike">
                <a:latin typeface="Arial"/>
              </a:rPr>
              <a:t>b</a:t>
            </a:r>
            <a:r>
              <a:rPr b="0" lang="en-US" sz="2400" spc="-1" strike="noStrike">
                <a:latin typeface="Arial"/>
              </a:rPr>
              <a:t>a</a:t>
            </a:r>
            <a:r>
              <a:rPr b="0" lang="en-US" sz="2400" spc="-1" strike="noStrike">
                <a:latin typeface="Arial"/>
              </a:rPr>
              <a:t>b</a:t>
            </a:r>
            <a:r>
              <a:rPr b="0" lang="en-US" sz="2400" spc="-1" strike="noStrike">
                <a:latin typeface="Arial"/>
              </a:rPr>
              <a:t>i</a:t>
            </a:r>
            <a:r>
              <a:rPr b="0" lang="en-US" sz="2400" spc="-1" strike="noStrike">
                <a:latin typeface="Arial"/>
              </a:rPr>
              <a:t>l</a:t>
            </a:r>
            <a:r>
              <a:rPr b="0" lang="en-US" sz="2400" spc="-1" strike="noStrike">
                <a:latin typeface="Arial"/>
              </a:rPr>
              <a:t>i</a:t>
            </a:r>
            <a:r>
              <a:rPr b="0" lang="en-US" sz="2400" spc="-1" strike="noStrike">
                <a:latin typeface="Arial"/>
              </a:rPr>
              <a:t>t</a:t>
            </a:r>
            <a:r>
              <a:rPr b="0" lang="en-US" sz="2400" spc="-1" strike="noStrike">
                <a:latin typeface="Arial"/>
              </a:rPr>
              <a:t>i</a:t>
            </a:r>
            <a:r>
              <a:rPr b="0" lang="en-US" sz="2400" spc="-1" strike="noStrike">
                <a:latin typeface="Arial"/>
              </a:rPr>
              <a:t>e</a:t>
            </a:r>
            <a:r>
              <a:rPr b="0" lang="en-US" sz="2400" spc="-1" strike="noStrike">
                <a:latin typeface="Arial"/>
              </a:rPr>
              <a:t>s</a:t>
            </a:r>
            <a:r>
              <a:rPr b="0" lang="en-US" sz="2400" spc="-1" strike="noStrike">
                <a:latin typeface="Arial"/>
              </a:rPr>
              <a:t>:</a:t>
            </a:r>
            <a:endParaRPr b="0" lang="en-US" sz="2400" spc="-1" strike="noStrike">
              <a:latin typeface="Arial"/>
            </a:endParaRPr>
          </a:p>
        </p:txBody>
      </p:sp>
      <mc:AlternateContent>
        <mc:Choice xmlns:a14="http://schemas.microsoft.com/office/drawing/2010/main" Requires="a14">
          <p:sp>
            <p:nvSpPr>
              <p:cNvPr id="94" name="Formula 37"/>
              <p:cNvSpPr txBox="1"/>
              <p:nvPr/>
            </p:nvSpPr>
            <p:spPr>
              <a:xfrm>
                <a:off x="23446080" y="8875440"/>
                <a:ext cx="3721680" cy="1344240"/>
              </a:xfrm>
              <a:prstGeom prst="rect">
                <a:avLst/>
              </a:prstGeom>
            </p:spPr>
            <p:txBody>
              <a:bodyPr/>
              <a:p>
                <a14:m>
                  <m:oMath xmlns:m="http://schemas.openxmlformats.org/officeDocument/2006/math">
                    <m:sSub>
                      <m:e>
                        <m:r>
                          <m:t xml:space="preserve">P</m:t>
                        </m:r>
                      </m:e>
                      <m:sub>
                        <m:r>
                          <m:t xml:space="preserve">j</m:t>
                        </m:r>
                      </m:sub>
                    </m:sSub>
                    <m:d>
                      <m:dPr>
                        <m:begChr m:val="("/>
                        <m:endChr m:val=")"/>
                      </m:dPr>
                      <m:e>
                        <m:r>
                          <m:t xml:space="preserve">c</m:t>
                        </m:r>
                        <m:r>
                          <m:t xml:space="preserve">=</m:t>
                        </m:r>
                        <m:r>
                          <m:t xml:space="preserve">I</m:t>
                        </m:r>
                        <m:r>
                          <m:t xml:space="preserve">|</m:t>
                        </m:r>
                        <m:sSubSup>
                          <m:e>
                            <m:r>
                              <m:t xml:space="preserve">Q</m:t>
                            </m:r>
                          </m:e>
                          <m:sub>
                            <m:r>
                              <m:t xml:space="preserve">t</m:t>
                            </m:r>
                          </m:sub>
                          <m:sup>
                            <m:r>
                              <m:t xml:space="preserve">c</m:t>
                            </m:r>
                          </m:sup>
                        </m:sSubSup>
                      </m:e>
                    </m:d>
                    <m:r>
                      <m:t xml:space="preserve">=</m:t>
                    </m:r>
                    <m:f>
                      <m:num>
                        <m:r>
                          <m:t xml:space="preserve">exp</m:t>
                        </m:r>
                        <m:d>
                          <m:dPr>
                            <m:begChr m:val="("/>
                            <m:endChr m:val=")"/>
                          </m:dPr>
                          <m:e>
                            <m:r>
                              <m:t xml:space="preserve">β</m:t>
                            </m:r>
                            <m:r>
                              <m:t xml:space="preserve">⋅</m:t>
                            </m:r>
                            <m:sSubSup>
                              <m:e>
                                <m:r>
                                  <m:t xml:space="preserve">Q</m:t>
                                </m:r>
                              </m:e>
                              <m:sub>
                                <m:r>
                                  <m:t xml:space="preserve">t</m:t>
                                </m:r>
                              </m:sub>
                              <m:sup>
                                <m:r>
                                  <m:t xml:space="preserve">c</m:t>
                                </m:r>
                              </m:sup>
                            </m:sSubSup>
                          </m:e>
                        </m:d>
                      </m:num>
                      <m:den>
                        <m:nary>
                          <m:naryPr>
                            <m:chr m:val="∑"/>
                          </m:naryPr>
                          <m:sub>
                            <m:r>
                              <m:t xml:space="preserve">i</m:t>
                            </m:r>
                            <m:r>
                              <m:t xml:space="preserve">=</m:t>
                            </m:r>
                            <m:r>
                              <m:t xml:space="preserve">1</m:t>
                            </m:r>
                          </m:sub>
                          <m:sup>
                            <m:sSub>
                              <m:e>
                                <m:r>
                                  <m:t xml:space="preserve">N</m:t>
                                </m:r>
                              </m:e>
                              <m:sub>
                                <m:r>
                                  <m:t xml:space="preserve">c</m:t>
                                </m:r>
                              </m:sub>
                            </m:sSub>
                          </m:sup>
                          <m:e>
                            <m:r>
                              <m:t xml:space="preserve">exp</m:t>
                            </m:r>
                          </m:e>
                        </m:nary>
                        <m:d>
                          <m:dPr>
                            <m:begChr m:val="("/>
                            <m:endChr m:val=")"/>
                          </m:dPr>
                          <m:e>
                            <m:r>
                              <m:t xml:space="preserve">β</m:t>
                            </m:r>
                            <m:r>
                              <m:t xml:space="preserve">⋅</m:t>
                            </m:r>
                            <m:sSubSup>
                              <m:e>
                                <m:r>
                                  <m:t xml:space="preserve">Q</m:t>
                                </m:r>
                              </m:e>
                              <m:sub>
                                <m:r>
                                  <m:t xml:space="preserve">t</m:t>
                                </m:r>
                              </m:sub>
                              <m:sup>
                                <m:r>
                                  <m:t xml:space="preserve">c</m:t>
                                </m:r>
                              </m:sup>
                            </m:sSubSup>
                          </m:e>
                        </m:d>
                      </m:den>
                    </m:f>
                  </m:oMath>
                </a14:m>
              </a:p>
            </p:txBody>
          </p:sp>
        </mc:Choice>
        <mc:Fallback/>
      </mc:AlternateContent>
      <mc:AlternateContent>
        <mc:Choice xmlns:a14="http://schemas.microsoft.com/office/drawing/2010/main" Requires="a14">
          <p:sp>
            <p:nvSpPr>
              <p:cNvPr id="95" name="Formula 38"/>
              <p:cNvSpPr txBox="1"/>
              <p:nvPr/>
            </p:nvSpPr>
            <p:spPr>
              <a:xfrm>
                <a:off x="23503320" y="11617560"/>
                <a:ext cx="3465720" cy="484560"/>
              </a:xfrm>
              <a:prstGeom prst="rect">
                <a:avLst/>
              </a:prstGeom>
            </p:spPr>
            <p:txBody>
              <a:bodyPr/>
              <a:p>
                <a14:m>
                  <m:oMath xmlns:m="http://schemas.openxmlformats.org/officeDocument/2006/math">
                    <m:r>
                      <m:t xml:space="preserve">L</m:t>
                    </m:r>
                    <m:r>
                      <m:t xml:space="preserve">L</m:t>
                    </m:r>
                    <m:r>
                      <m:t xml:space="preserve">=</m:t>
                    </m:r>
                    <m:r>
                      <m:t xml:space="preserve">logp</m:t>
                    </m:r>
                    <m:d>
                      <m:dPr>
                        <m:begChr m:val="("/>
                        <m:endChr m:val=")"/>
                      </m:dPr>
                      <m:e>
                        <m:sSub>
                          <m:e>
                            <m:r>
                              <m:t xml:space="preserve">d</m:t>
                            </m:r>
                          </m:e>
                          <m:sub>
                            <m:r>
                              <m:t xml:space="preserve">1</m:t>
                            </m:r>
                            <m:r>
                              <m:t xml:space="preserve">:</m:t>
                            </m:r>
                            <m:r>
                              <m:t xml:space="preserve">T</m:t>
                            </m:r>
                          </m:sub>
                        </m:sSub>
                        <m:r>
                          <m:t xml:space="preserve">|</m:t>
                        </m:r>
                        <m:sSub>
                          <m:e>
                            <m:r>
                              <m:t xml:space="preserve">θ</m:t>
                            </m:r>
                          </m:e>
                          <m:sub>
                            <m:r>
                              <m:t xml:space="preserve">m</m:t>
                            </m:r>
                          </m:sub>
                        </m:sSub>
                        <m:r>
                          <m:t xml:space="preserve">,</m:t>
                        </m:r>
                        <m:r>
                          <m:t xml:space="preserve">m</m:t>
                        </m:r>
                      </m:e>
                    </m:d>
                  </m:oMath>
                </a14:m>
              </a:p>
            </p:txBody>
          </p:sp>
        </mc:Choice>
        <mc:Fallback/>
      </mc:AlternateContent>
      <p:sp>
        <p:nvSpPr>
          <p:cNvPr id="96" name="TextShape 39"/>
          <p:cNvSpPr txBox="1"/>
          <p:nvPr/>
        </p:nvSpPr>
        <p:spPr>
          <a:xfrm>
            <a:off x="23408640" y="10382400"/>
            <a:ext cx="8318160" cy="1109880"/>
          </a:xfrm>
          <a:prstGeom prst="rect">
            <a:avLst/>
          </a:prstGeom>
          <a:noFill/>
          <a:ln>
            <a:noFill/>
          </a:ln>
        </p:spPr>
        <p:txBody>
          <a:bodyPr lIns="90000" rIns="90000" tIns="45000" bIns="45000">
            <a:noAutofit/>
          </a:bodyPr>
          <a:p>
            <a:r>
              <a:rPr b="0" lang="en-US" sz="2400" spc="-1" strike="noStrike">
                <a:latin typeface="Arial"/>
              </a:rPr>
              <a:t>P</a:t>
            </a:r>
            <a:r>
              <a:rPr b="0" lang="en-US" sz="2400" spc="-1" strike="noStrike">
                <a:latin typeface="Arial"/>
              </a:rPr>
              <a:t>a</a:t>
            </a:r>
            <a:r>
              <a:rPr b="0" lang="en-US" sz="2400" spc="-1" strike="noStrike">
                <a:latin typeface="Arial"/>
              </a:rPr>
              <a:t>r</a:t>
            </a:r>
            <a:r>
              <a:rPr b="0" lang="en-US" sz="2400" spc="-1" strike="noStrike">
                <a:latin typeface="Arial"/>
              </a:rPr>
              <a:t>a</a:t>
            </a:r>
            <a:r>
              <a:rPr b="0" lang="en-US" sz="2400" spc="-1" strike="noStrike">
                <a:latin typeface="Arial"/>
              </a:rPr>
              <a:t>m</a:t>
            </a:r>
            <a:r>
              <a:rPr b="0" lang="en-US" sz="2400" spc="-1" strike="noStrike">
                <a:latin typeface="Arial"/>
              </a:rPr>
              <a:t>e</a:t>
            </a:r>
            <a:r>
              <a:rPr b="0" lang="en-US" sz="2400" spc="-1" strike="noStrike">
                <a:latin typeface="Arial"/>
              </a:rPr>
              <a:t>t</a:t>
            </a:r>
            <a:r>
              <a:rPr b="0" lang="en-US" sz="2400" spc="-1" strike="noStrike">
                <a:latin typeface="Arial"/>
              </a:rPr>
              <a:t>e</a:t>
            </a:r>
            <a:r>
              <a:rPr b="0" lang="en-US" sz="2400" spc="-1" strike="noStrike">
                <a:latin typeface="Arial"/>
              </a:rPr>
              <a:t>r</a:t>
            </a:r>
            <a:r>
              <a:rPr b="0" lang="en-US" sz="2400" spc="-1" strike="noStrike">
                <a:latin typeface="Arial"/>
              </a:rPr>
              <a:t> </a:t>
            </a:r>
            <a:r>
              <a:rPr b="0" lang="en-US" sz="2400" spc="-1" strike="noStrike">
                <a:latin typeface="Arial"/>
              </a:rPr>
              <a:t>e</a:t>
            </a:r>
            <a:r>
              <a:rPr b="0" lang="en-US" sz="2400" spc="-1" strike="noStrike">
                <a:latin typeface="Arial"/>
              </a:rPr>
              <a:t>s</a:t>
            </a:r>
            <a:r>
              <a:rPr b="0" lang="en-US" sz="2400" spc="-1" strike="noStrike">
                <a:latin typeface="Arial"/>
              </a:rPr>
              <a:t>t</a:t>
            </a:r>
            <a:r>
              <a:rPr b="0" lang="en-US" sz="2400" spc="-1" strike="noStrike">
                <a:latin typeface="Arial"/>
              </a:rPr>
              <a:t>i</a:t>
            </a:r>
            <a:r>
              <a:rPr b="0" lang="en-US" sz="2400" spc="-1" strike="noStrike">
                <a:latin typeface="Arial"/>
              </a:rPr>
              <a:t>m</a:t>
            </a:r>
            <a:r>
              <a:rPr b="0" lang="en-US" sz="2400" spc="-1" strike="noStrike">
                <a:latin typeface="Arial"/>
              </a:rPr>
              <a:t>a</a:t>
            </a:r>
            <a:r>
              <a:rPr b="0" lang="en-US" sz="2400" spc="-1" strike="noStrike">
                <a:latin typeface="Arial"/>
              </a:rPr>
              <a:t>t</a:t>
            </a:r>
            <a:r>
              <a:rPr b="0" lang="en-US" sz="2400" spc="-1" strike="noStrike">
                <a:latin typeface="Arial"/>
              </a:rPr>
              <a:t>i</a:t>
            </a:r>
            <a:r>
              <a:rPr b="0" lang="en-US" sz="2400" spc="-1" strike="noStrike">
                <a:latin typeface="Arial"/>
              </a:rPr>
              <a:t>o</a:t>
            </a:r>
            <a:r>
              <a:rPr b="0" lang="en-US" sz="2400" spc="-1" strike="noStrike">
                <a:latin typeface="Arial"/>
              </a:rPr>
              <a:t>n</a:t>
            </a:r>
            <a:r>
              <a:rPr b="0" lang="en-US" sz="2400" spc="-1" strike="noStrike">
                <a:latin typeface="Arial"/>
              </a:rPr>
              <a:t>:</a:t>
            </a:r>
            <a:r>
              <a:rPr b="0" lang="en-US" sz="2400" spc="-1" strike="noStrike">
                <a:latin typeface="Arial"/>
              </a:rPr>
              <a:t> </a:t>
            </a:r>
            <a:endParaRPr b="0" lang="en-US" sz="2400" spc="-1" strike="noStrike">
              <a:latin typeface="Arial"/>
            </a:endParaRPr>
          </a:p>
          <a:p>
            <a:r>
              <a:rPr b="0" lang="en-US" sz="2400" spc="-1" strike="noStrike">
                <a:latin typeface="Arial"/>
              </a:rPr>
              <a:t>A</a:t>
            </a:r>
            <a:r>
              <a:rPr b="0" lang="en-US" sz="2400" spc="-1" strike="noStrike">
                <a:latin typeface="Arial"/>
              </a:rPr>
              <a:t>l</a:t>
            </a:r>
            <a:r>
              <a:rPr b="0" lang="en-US" sz="2400" spc="-1" strike="noStrike">
                <a:latin typeface="Arial"/>
              </a:rPr>
              <a:t>p</a:t>
            </a:r>
            <a:r>
              <a:rPr b="0" lang="en-US" sz="2400" spc="-1" strike="noStrike">
                <a:latin typeface="Arial"/>
              </a:rPr>
              <a:t>h</a:t>
            </a:r>
            <a:r>
              <a:rPr b="0" lang="en-US" sz="2400" spc="-1" strike="noStrike">
                <a:latin typeface="Arial"/>
              </a:rPr>
              <a:t>a</a:t>
            </a:r>
            <a:r>
              <a:rPr b="0" lang="en-US" sz="2400" spc="-1" strike="noStrike">
                <a:latin typeface="Arial"/>
              </a:rPr>
              <a:t> </a:t>
            </a:r>
            <a:r>
              <a:rPr b="0" lang="en-US" sz="2400" spc="-1" strike="noStrike">
                <a:latin typeface="Arial"/>
              </a:rPr>
              <a:t>a</a:t>
            </a:r>
            <a:r>
              <a:rPr b="0" lang="en-US" sz="2400" spc="-1" strike="noStrike">
                <a:latin typeface="Arial"/>
              </a:rPr>
              <a:t>n</a:t>
            </a:r>
            <a:r>
              <a:rPr b="0" lang="en-US" sz="2400" spc="-1" strike="noStrike">
                <a:latin typeface="Arial"/>
              </a:rPr>
              <a:t>d</a:t>
            </a:r>
            <a:r>
              <a:rPr b="0" lang="en-US" sz="2400" spc="-1" strike="noStrike">
                <a:latin typeface="Arial"/>
              </a:rPr>
              <a:t> </a:t>
            </a:r>
            <a:r>
              <a:rPr b="0" lang="en-US" sz="2400" spc="-1" strike="noStrike">
                <a:latin typeface="Arial"/>
              </a:rPr>
              <a:t>b</a:t>
            </a:r>
            <a:r>
              <a:rPr b="0" lang="en-US" sz="2400" spc="-1" strike="noStrike">
                <a:latin typeface="Arial"/>
              </a:rPr>
              <a:t>e</a:t>
            </a:r>
            <a:r>
              <a:rPr b="0" lang="en-US" sz="2400" spc="-1" strike="noStrike">
                <a:latin typeface="Arial"/>
              </a:rPr>
              <a:t>t</a:t>
            </a:r>
            <a:r>
              <a:rPr b="0" lang="en-US" sz="2400" spc="-1" strike="noStrike">
                <a:latin typeface="Arial"/>
              </a:rPr>
              <a:t>a</a:t>
            </a:r>
            <a:r>
              <a:rPr b="0" lang="en-US" sz="2400" spc="-1" strike="noStrike">
                <a:latin typeface="Arial"/>
              </a:rPr>
              <a:t> </a:t>
            </a:r>
            <a:r>
              <a:rPr b="0" lang="en-US" sz="2400" spc="-1" strike="noStrike">
                <a:latin typeface="Arial"/>
              </a:rPr>
              <a:t>v</a:t>
            </a:r>
            <a:r>
              <a:rPr b="0" lang="en-US" sz="2400" spc="-1" strike="noStrike">
                <a:latin typeface="Arial"/>
              </a:rPr>
              <a:t>a</a:t>
            </a:r>
            <a:r>
              <a:rPr b="0" lang="en-US" sz="2400" spc="-1" strike="noStrike">
                <a:latin typeface="Arial"/>
              </a:rPr>
              <a:t>l</a:t>
            </a:r>
            <a:r>
              <a:rPr b="0" lang="en-US" sz="2400" spc="-1" strike="noStrike">
                <a:latin typeface="Arial"/>
              </a:rPr>
              <a:t>u</a:t>
            </a:r>
            <a:r>
              <a:rPr b="0" lang="en-US" sz="2400" spc="-1" strike="noStrike">
                <a:latin typeface="Arial"/>
              </a:rPr>
              <a:t>e</a:t>
            </a:r>
            <a:r>
              <a:rPr b="0" lang="en-US" sz="2400" spc="-1" strike="noStrike">
                <a:latin typeface="Arial"/>
              </a:rPr>
              <a:t>s</a:t>
            </a:r>
            <a:r>
              <a:rPr b="0" lang="en-US" sz="2400" spc="-1" strike="noStrike">
                <a:latin typeface="Arial"/>
              </a:rPr>
              <a:t> </a:t>
            </a:r>
            <a:r>
              <a:rPr b="0" lang="en-US" sz="2400" spc="-1" strike="noStrike">
                <a:latin typeface="Arial"/>
              </a:rPr>
              <a:t>w</a:t>
            </a:r>
            <a:r>
              <a:rPr b="0" lang="en-US" sz="2400" spc="-1" strike="noStrike">
                <a:latin typeface="Arial"/>
              </a:rPr>
              <a:t>e</a:t>
            </a:r>
            <a:r>
              <a:rPr b="0" lang="en-US" sz="2400" spc="-1" strike="noStrike">
                <a:latin typeface="Arial"/>
              </a:rPr>
              <a:t>r</a:t>
            </a:r>
            <a:r>
              <a:rPr b="0" lang="en-US" sz="2400" spc="-1" strike="noStrike">
                <a:latin typeface="Arial"/>
              </a:rPr>
              <a:t>e</a:t>
            </a:r>
            <a:r>
              <a:rPr b="0" lang="en-US" sz="2400" spc="-1" strike="noStrike">
                <a:latin typeface="Arial"/>
              </a:rPr>
              <a:t> </a:t>
            </a:r>
            <a:r>
              <a:rPr b="0" lang="en-US" sz="2400" spc="-1" strike="noStrike">
                <a:latin typeface="Arial"/>
              </a:rPr>
              <a:t>e</a:t>
            </a:r>
            <a:r>
              <a:rPr b="0" lang="en-US" sz="2400" spc="-1" strike="noStrike">
                <a:latin typeface="Arial"/>
              </a:rPr>
              <a:t>s</a:t>
            </a:r>
            <a:r>
              <a:rPr b="0" lang="en-US" sz="2400" spc="-1" strike="noStrike">
                <a:latin typeface="Arial"/>
              </a:rPr>
              <a:t>t</a:t>
            </a:r>
            <a:r>
              <a:rPr b="0" lang="en-US" sz="2400" spc="-1" strike="noStrike">
                <a:latin typeface="Arial"/>
              </a:rPr>
              <a:t>i</a:t>
            </a:r>
            <a:r>
              <a:rPr b="0" lang="en-US" sz="2400" spc="-1" strike="noStrike">
                <a:latin typeface="Arial"/>
              </a:rPr>
              <a:t>m</a:t>
            </a:r>
            <a:r>
              <a:rPr b="0" lang="en-US" sz="2400" spc="-1" strike="noStrike">
                <a:latin typeface="Arial"/>
              </a:rPr>
              <a:t>a</a:t>
            </a:r>
            <a:r>
              <a:rPr b="0" lang="en-US" sz="2400" spc="-1" strike="noStrike">
                <a:latin typeface="Arial"/>
              </a:rPr>
              <a:t>t</a:t>
            </a:r>
            <a:r>
              <a:rPr b="0" lang="en-US" sz="2400" spc="-1" strike="noStrike">
                <a:latin typeface="Arial"/>
              </a:rPr>
              <a:t>e</a:t>
            </a:r>
            <a:r>
              <a:rPr b="0" lang="en-US" sz="2400" spc="-1" strike="noStrike">
                <a:latin typeface="Arial"/>
              </a:rPr>
              <a:t>d</a:t>
            </a:r>
            <a:r>
              <a:rPr b="0" lang="en-US" sz="2400" spc="-1" strike="noStrike">
                <a:latin typeface="Arial"/>
              </a:rPr>
              <a:t> </a:t>
            </a:r>
            <a:r>
              <a:rPr b="0" lang="en-US" sz="2400" spc="-1" strike="noStrike">
                <a:latin typeface="Arial"/>
              </a:rPr>
              <a:t>a</a:t>
            </a:r>
            <a:r>
              <a:rPr b="0" lang="en-US" sz="2400" spc="-1" strike="noStrike">
                <a:latin typeface="Arial"/>
              </a:rPr>
              <a:t>t</a:t>
            </a:r>
            <a:r>
              <a:rPr b="0" lang="en-US" sz="2400" spc="-1" strike="noStrike">
                <a:latin typeface="Arial"/>
              </a:rPr>
              <a:t> </a:t>
            </a:r>
            <a:r>
              <a:rPr b="0" lang="en-US" sz="2400" spc="-1" strike="noStrike">
                <a:latin typeface="Arial"/>
              </a:rPr>
              <a:t>t</a:t>
            </a:r>
            <a:r>
              <a:rPr b="0" lang="en-US" sz="2400" spc="-1" strike="noStrike">
                <a:latin typeface="Arial"/>
              </a:rPr>
              <a:t>h</a:t>
            </a:r>
            <a:r>
              <a:rPr b="0" lang="en-US" sz="2400" spc="-1" strike="noStrike">
                <a:latin typeface="Arial"/>
              </a:rPr>
              <a:t>e</a:t>
            </a:r>
            <a:r>
              <a:rPr b="0" lang="en-US" sz="2400" spc="-1" strike="noStrike">
                <a:latin typeface="Arial"/>
              </a:rPr>
              <a:t> </a:t>
            </a:r>
            <a:r>
              <a:rPr b="0" lang="en-US" sz="2400" spc="-1" strike="noStrike">
                <a:latin typeface="Arial"/>
              </a:rPr>
              <a:t>p</a:t>
            </a:r>
            <a:r>
              <a:rPr b="0" lang="en-US" sz="2400" spc="-1" strike="noStrike">
                <a:latin typeface="Arial"/>
              </a:rPr>
              <a:t>a</a:t>
            </a:r>
            <a:r>
              <a:rPr b="0" lang="en-US" sz="2400" spc="-1" strike="noStrike">
                <a:latin typeface="Arial"/>
              </a:rPr>
              <a:t>r</a:t>
            </a:r>
            <a:r>
              <a:rPr b="0" lang="en-US" sz="2400" spc="-1" strike="noStrike">
                <a:latin typeface="Arial"/>
              </a:rPr>
              <a:t>t</a:t>
            </a:r>
            <a:r>
              <a:rPr b="0" lang="en-US" sz="2400" spc="-1" strike="noStrike">
                <a:latin typeface="Arial"/>
              </a:rPr>
              <a:t>i</a:t>
            </a:r>
            <a:r>
              <a:rPr b="0" lang="en-US" sz="2400" spc="-1" strike="noStrike">
                <a:latin typeface="Arial"/>
              </a:rPr>
              <a:t>c</a:t>
            </a:r>
            <a:r>
              <a:rPr b="0" lang="en-US" sz="2400" spc="-1" strike="noStrike">
                <a:latin typeface="Arial"/>
              </a:rPr>
              <a:t>i</a:t>
            </a:r>
            <a:r>
              <a:rPr b="0" lang="en-US" sz="2400" spc="-1" strike="noStrike">
                <a:latin typeface="Arial"/>
              </a:rPr>
              <a:t>p</a:t>
            </a:r>
            <a:r>
              <a:rPr b="0" lang="en-US" sz="2400" spc="-1" strike="noStrike">
                <a:latin typeface="Arial"/>
              </a:rPr>
              <a:t>a</a:t>
            </a:r>
            <a:r>
              <a:rPr b="0" lang="en-US" sz="2400" spc="-1" strike="noStrike">
                <a:latin typeface="Arial"/>
              </a:rPr>
              <a:t>n</a:t>
            </a:r>
            <a:r>
              <a:rPr b="0" lang="en-US" sz="2400" spc="-1" strike="noStrike">
                <a:latin typeface="Arial"/>
              </a:rPr>
              <a:t>t</a:t>
            </a:r>
            <a:r>
              <a:rPr b="0" lang="en-US" sz="2400" spc="-1" strike="noStrike">
                <a:latin typeface="Arial"/>
              </a:rPr>
              <a:t> </a:t>
            </a:r>
            <a:r>
              <a:rPr b="0" lang="en-US" sz="2400" spc="-1" strike="noStrike">
                <a:latin typeface="Arial"/>
              </a:rPr>
              <a:t>l</a:t>
            </a:r>
            <a:r>
              <a:rPr b="0" lang="en-US" sz="2400" spc="-1" strike="noStrike">
                <a:latin typeface="Arial"/>
              </a:rPr>
              <a:t>e</a:t>
            </a:r>
            <a:r>
              <a:rPr b="0" lang="en-US" sz="2400" spc="-1" strike="noStrike">
                <a:latin typeface="Arial"/>
              </a:rPr>
              <a:t>v</a:t>
            </a:r>
            <a:r>
              <a:rPr b="0" lang="en-US" sz="2400" spc="-1" strike="noStrike">
                <a:latin typeface="Arial"/>
              </a:rPr>
              <a:t>e</a:t>
            </a:r>
            <a:r>
              <a:rPr b="0" lang="en-US" sz="2400" spc="-1" strike="noStrike">
                <a:latin typeface="Arial"/>
              </a:rPr>
              <a:t>l</a:t>
            </a:r>
            <a:r>
              <a:rPr b="0" lang="en-US" sz="2400" spc="-1" strike="noStrike">
                <a:latin typeface="Arial"/>
              </a:rPr>
              <a:t> </a:t>
            </a:r>
            <a:r>
              <a:rPr b="0" lang="en-US" sz="2400" spc="-1" strike="noStrike">
                <a:latin typeface="Arial"/>
              </a:rPr>
              <a:t>t</a:t>
            </a:r>
            <a:r>
              <a:rPr b="0" lang="en-US" sz="2400" spc="-1" strike="noStrike">
                <a:latin typeface="Arial"/>
              </a:rPr>
              <a:t>h</a:t>
            </a:r>
            <a:r>
              <a:rPr b="0" lang="en-US" sz="2400" spc="-1" strike="noStrike">
                <a:latin typeface="Arial"/>
              </a:rPr>
              <a:t>r</a:t>
            </a:r>
            <a:r>
              <a:rPr b="0" lang="en-US" sz="2400" spc="-1" strike="noStrike">
                <a:latin typeface="Arial"/>
              </a:rPr>
              <a:t>o</a:t>
            </a:r>
            <a:r>
              <a:rPr b="0" lang="en-US" sz="2400" spc="-1" strike="noStrike">
                <a:latin typeface="Arial"/>
              </a:rPr>
              <a:t>u</a:t>
            </a:r>
            <a:r>
              <a:rPr b="0" lang="en-US" sz="2400" spc="-1" strike="noStrike">
                <a:latin typeface="Arial"/>
              </a:rPr>
              <a:t>g</a:t>
            </a:r>
            <a:r>
              <a:rPr b="0" lang="en-US" sz="2400" spc="-1" strike="noStrike">
                <a:latin typeface="Arial"/>
              </a:rPr>
              <a:t>h</a:t>
            </a:r>
            <a:r>
              <a:rPr b="0" lang="en-US" sz="2400" spc="-1" strike="noStrike">
                <a:latin typeface="Arial"/>
              </a:rPr>
              <a:t> </a:t>
            </a:r>
            <a:r>
              <a:rPr b="0" lang="en-US" sz="2400" spc="-1" strike="noStrike">
                <a:latin typeface="Arial"/>
              </a:rPr>
              <a:t>M</a:t>
            </a:r>
            <a:r>
              <a:rPr b="0" lang="en-US" sz="2400" spc="-1" strike="noStrike">
                <a:latin typeface="Arial"/>
              </a:rPr>
              <a:t>L</a:t>
            </a:r>
            <a:r>
              <a:rPr b="0" lang="en-US" sz="2400" spc="-1" strike="noStrike">
                <a:latin typeface="Arial"/>
              </a:rPr>
              <a:t> </a:t>
            </a:r>
            <a:r>
              <a:rPr b="0" lang="en-US" sz="2400" spc="-1" strike="noStrike">
                <a:latin typeface="Arial"/>
              </a:rPr>
              <a:t>e</a:t>
            </a:r>
            <a:r>
              <a:rPr b="0" lang="en-US" sz="2400" spc="-1" strike="noStrike">
                <a:latin typeface="Arial"/>
              </a:rPr>
              <a:t>s</a:t>
            </a:r>
            <a:r>
              <a:rPr b="0" lang="en-US" sz="2400" spc="-1" strike="noStrike">
                <a:latin typeface="Arial"/>
              </a:rPr>
              <a:t>t</a:t>
            </a:r>
            <a:r>
              <a:rPr b="0" lang="en-US" sz="2400" spc="-1" strike="noStrike">
                <a:latin typeface="Arial"/>
              </a:rPr>
              <a:t>i</a:t>
            </a:r>
            <a:r>
              <a:rPr b="0" lang="en-US" sz="2400" spc="-1" strike="noStrike">
                <a:latin typeface="Arial"/>
              </a:rPr>
              <a:t>m</a:t>
            </a:r>
            <a:r>
              <a:rPr b="0" lang="en-US" sz="2400" spc="-1" strike="noStrike">
                <a:latin typeface="Arial"/>
              </a:rPr>
              <a:t>a</a:t>
            </a:r>
            <a:r>
              <a:rPr b="0" lang="en-US" sz="2400" spc="-1" strike="noStrike">
                <a:latin typeface="Arial"/>
              </a:rPr>
              <a:t>t</a:t>
            </a:r>
            <a:r>
              <a:rPr b="0" lang="en-US" sz="2400" spc="-1" strike="noStrike">
                <a:latin typeface="Arial"/>
              </a:rPr>
              <a:t>i</a:t>
            </a:r>
            <a:r>
              <a:rPr b="0" lang="en-US" sz="2400" spc="-1" strike="noStrike">
                <a:latin typeface="Arial"/>
              </a:rPr>
              <a:t>o</a:t>
            </a:r>
            <a:r>
              <a:rPr b="0" lang="en-US" sz="2400" spc="-1" strike="noStrike">
                <a:latin typeface="Arial"/>
              </a:rPr>
              <a:t>n</a:t>
            </a:r>
            <a:r>
              <a:rPr b="0" lang="en-US" sz="2400" spc="-1" strike="noStrike">
                <a:latin typeface="Arial"/>
              </a:rPr>
              <a:t> </a:t>
            </a:r>
            <a:endParaRPr b="0" lang="en-US" sz="2400" spc="-1" strike="noStrike">
              <a:latin typeface="Arial"/>
            </a:endParaRPr>
          </a:p>
        </p:txBody>
      </p:sp>
      <mc:AlternateContent>
        <mc:Choice xmlns:a14="http://schemas.microsoft.com/office/drawing/2010/main" Requires="a14">
          <p:sp>
            <p:nvSpPr>
              <p:cNvPr id="97" name="Formula 40"/>
              <p:cNvSpPr txBox="1"/>
              <p:nvPr/>
            </p:nvSpPr>
            <p:spPr>
              <a:xfrm>
                <a:off x="23456160" y="5522400"/>
                <a:ext cx="3018960" cy="484560"/>
              </a:xfrm>
              <a:prstGeom prst="rect">
                <a:avLst/>
              </a:prstGeom>
            </p:spPr>
            <p:txBody>
              <a:bodyPr/>
              <a:p>
                <a14:m>
                  <m:oMath xmlns:m="http://schemas.openxmlformats.org/officeDocument/2006/math">
                    <m:sSubSup>
                      <m:e>
                        <m:r>
                          <m:t xml:space="preserve">Q</m:t>
                        </m:r>
                      </m:e>
                      <m:sub>
                        <m:r>
                          <m:t xml:space="preserve">t</m:t>
                        </m:r>
                        <m:r>
                          <m:t xml:space="preserve">+</m:t>
                        </m:r>
                        <m:r>
                          <m:t xml:space="preserve">1</m:t>
                        </m:r>
                      </m:sub>
                      <m:sup>
                        <m:d>
                          <m:dPr>
                            <m:begChr m:val="("/>
                            <m:endChr m:val=")"/>
                          </m:dPr>
                          <m:e>
                            <m:r>
                              <m:t xml:space="preserve">c</m:t>
                            </m:r>
                            <m:r>
                              <m:t xml:space="preserve">,</m:t>
                            </m:r>
                            <m:r>
                              <m:t xml:space="preserve">j</m:t>
                            </m:r>
                          </m:e>
                        </m:d>
                      </m:sup>
                    </m:sSubSup>
                    <m:r>
                      <m:t xml:space="preserve">=</m:t>
                    </m:r>
                    <m:sSubSup>
                      <m:e>
                        <m:r>
                          <m:t xml:space="preserve">Q</m:t>
                        </m:r>
                      </m:e>
                      <m:sub>
                        <m:r>
                          <m:t xml:space="preserve">t</m:t>
                        </m:r>
                      </m:sub>
                      <m:sup>
                        <m:d>
                          <m:dPr>
                            <m:begChr m:val="("/>
                            <m:endChr m:val=")"/>
                          </m:dPr>
                          <m:e>
                            <m:r>
                              <m:t xml:space="preserve">c</m:t>
                            </m:r>
                            <m:r>
                              <m:t xml:space="preserve">,</m:t>
                            </m:r>
                            <m:r>
                              <m:t xml:space="preserve">j</m:t>
                            </m:r>
                          </m:e>
                        </m:d>
                      </m:sup>
                    </m:sSubSup>
                    <m:r>
                      <m:t xml:space="preserve">+</m:t>
                    </m:r>
                    <m:r>
                      <m:t xml:space="preserve">α</m:t>
                    </m:r>
                    <m:r>
                      <m:t xml:space="preserve">⋅</m:t>
                    </m:r>
                    <m:sSub>
                      <m:e>
                        <m:r>
                          <m:t xml:space="preserve">PE</m:t>
                        </m:r>
                      </m:e>
                      <m:sub>
                        <m:r>
                          <m:t xml:space="preserve">t</m:t>
                        </m:r>
                      </m:sub>
                    </m:sSub>
                  </m:oMath>
                </a14:m>
              </a:p>
            </p:txBody>
          </p:sp>
        </mc:Choice>
        <mc:Fallback/>
      </mc:AlternateContent>
      <mc:AlternateContent>
        <mc:Choice xmlns:a14="http://schemas.microsoft.com/office/drawing/2010/main" Requires="a14">
          <p:sp>
            <p:nvSpPr>
              <p:cNvPr id="98" name="Formula 41"/>
              <p:cNvSpPr txBox="1"/>
              <p:nvPr/>
            </p:nvSpPr>
            <p:spPr>
              <a:xfrm>
                <a:off x="23590800" y="6336000"/>
                <a:ext cx="1861200" cy="430560"/>
              </a:xfrm>
              <a:prstGeom prst="rect">
                <a:avLst/>
              </a:prstGeom>
            </p:spPr>
            <p:txBody>
              <a:bodyPr/>
              <a:p>
                <a14:m>
                  <m:oMath xmlns:m="http://schemas.openxmlformats.org/officeDocument/2006/math">
                    <m:sSub>
                      <m:e>
                        <m:r>
                          <m:t xml:space="preserve">PE</m:t>
                        </m:r>
                      </m:e>
                      <m:sub>
                        <m:r>
                          <m:t xml:space="preserve">t</m:t>
                        </m:r>
                      </m:sub>
                    </m:sSub>
                    <m:r>
                      <m:t xml:space="preserve">=</m:t>
                    </m:r>
                    <m:sSub>
                      <m:e>
                        <m:r>
                          <m:t xml:space="preserve">r</m:t>
                        </m:r>
                      </m:e>
                      <m:sub>
                        <m:r>
                          <m:t xml:space="preserve">t</m:t>
                        </m:r>
                      </m:sub>
                    </m:sSub>
                    <m:r>
                      <m:t xml:space="preserve">−</m:t>
                    </m:r>
                    <m:sSub>
                      <m:e>
                        <m:r>
                          <m:t xml:space="preserve">Q</m:t>
                        </m:r>
                      </m:e>
                      <m:sub>
                        <m:r>
                          <m:t xml:space="preserve">t</m:t>
                        </m:r>
                      </m:sub>
                    </m:sSub>
                  </m:oMath>
                </a14:m>
              </a:p>
            </p:txBody>
          </p:sp>
        </mc:Choice>
        <mc:Fallback/>
      </mc:AlternateContent>
      <p:sp>
        <p:nvSpPr>
          <p:cNvPr id="99" name="TextShape 42"/>
          <p:cNvSpPr txBox="1"/>
          <p:nvPr/>
        </p:nvSpPr>
        <p:spPr>
          <a:xfrm>
            <a:off x="23623200" y="7040880"/>
            <a:ext cx="1990800" cy="538560"/>
          </a:xfrm>
          <a:prstGeom prst="rect">
            <a:avLst/>
          </a:prstGeom>
          <a:noFill/>
          <a:ln>
            <a:noFill/>
          </a:ln>
        </p:spPr>
        <p:txBody>
          <a:bodyPr lIns="90000" rIns="90000" tIns="45000" bIns="45000">
            <a:noAutofit/>
          </a:bodyPr>
          <a:p>
            <a:r>
              <a:rPr b="0" i="1" lang="en-US" sz="2600" spc="-1" strike="noStrike" baseline="-11000">
                <a:latin typeface="Arial"/>
              </a:rPr>
              <a:t> </a:t>
            </a:r>
            <a:r>
              <a:rPr b="0" i="1" lang="en-US" sz="2600" spc="-1" strike="noStrike">
                <a:latin typeface="Arial"/>
              </a:rPr>
              <a:t>r</a:t>
            </a:r>
            <a:r>
              <a:rPr b="0" i="1" lang="en-US" sz="2600" spc="-1" strike="noStrike" baseline="-33000">
                <a:latin typeface="Arial"/>
              </a:rPr>
              <a:t>t</a:t>
            </a:r>
            <a:r>
              <a:rPr b="0" lang="en-US" sz="2600" spc="-1" strike="noStrike">
                <a:latin typeface="Arial"/>
              </a:rPr>
              <a:t> = 1 , 0</a:t>
            </a:r>
            <a:endParaRPr b="0" lang="en-US" sz="2600" spc="-1" strike="noStrike">
              <a:latin typeface="Arial"/>
            </a:endParaRPr>
          </a:p>
        </p:txBody>
      </p:sp>
      <p:pic>
        <p:nvPicPr>
          <p:cNvPr id="100" name="" descr=""/>
          <p:cNvPicPr/>
          <p:nvPr/>
        </p:nvPicPr>
        <p:blipFill>
          <a:blip r:embed="rId15"/>
          <a:stretch/>
        </p:blipFill>
        <p:spPr>
          <a:xfrm>
            <a:off x="619200" y="13588560"/>
            <a:ext cx="6492240" cy="2904480"/>
          </a:xfrm>
          <a:prstGeom prst="rect">
            <a:avLst/>
          </a:prstGeom>
          <a:ln>
            <a:noFill/>
          </a:ln>
        </p:spPr>
      </p:pic>
      <p:sp>
        <p:nvSpPr>
          <p:cNvPr id="101" name="TextShape 43"/>
          <p:cNvSpPr txBox="1"/>
          <p:nvPr/>
        </p:nvSpPr>
        <p:spPr>
          <a:xfrm>
            <a:off x="1716480" y="13174200"/>
            <a:ext cx="4572000" cy="811440"/>
          </a:xfrm>
          <a:prstGeom prst="rect">
            <a:avLst/>
          </a:prstGeom>
          <a:noFill/>
          <a:ln>
            <a:noFill/>
          </a:ln>
        </p:spPr>
        <p:txBody>
          <a:bodyPr lIns="90000" rIns="90000" tIns="45000" bIns="45000">
            <a:noAutofit/>
          </a:bodyPr>
          <a:p>
            <a:r>
              <a:rPr b="0" lang="en-US" sz="2800" spc="-1" strike="noStrike" u="sng">
                <a:solidFill>
                  <a:srgbClr val="000000"/>
                </a:solidFill>
                <a:uFillTx/>
                <a:latin typeface="Bahnschrift Condensed"/>
                <a:ea typeface="DejaVu Sans"/>
              </a:rPr>
              <a:t>P</a:t>
            </a:r>
            <a:r>
              <a:rPr b="0" lang="en-US" sz="2800" spc="-1" strike="noStrike" u="sng">
                <a:solidFill>
                  <a:srgbClr val="000000"/>
                </a:solidFill>
                <a:uFillTx/>
                <a:latin typeface="Bahnschrift Condensed"/>
                <a:ea typeface="DejaVu Sans"/>
              </a:rPr>
              <a:t>ar</a:t>
            </a:r>
            <a:r>
              <a:rPr b="0" lang="en-US" sz="2800" spc="-1" strike="noStrike" u="sng">
                <a:solidFill>
                  <a:srgbClr val="000000"/>
                </a:solidFill>
                <a:uFillTx/>
                <a:latin typeface="Bahnschrift Condensed"/>
                <a:ea typeface="DejaVu Sans"/>
              </a:rPr>
              <a:t>a</a:t>
            </a:r>
            <a:r>
              <a:rPr b="0" lang="en-US" sz="2800" spc="-1" strike="noStrike" u="sng">
                <a:solidFill>
                  <a:srgbClr val="000000"/>
                </a:solidFill>
                <a:uFillTx/>
                <a:latin typeface="Bahnschrift Condensed"/>
                <a:ea typeface="DejaVu Sans"/>
              </a:rPr>
              <a:t>m</a:t>
            </a:r>
            <a:r>
              <a:rPr b="0" lang="en-US" sz="2800" spc="-1" strike="noStrike" u="sng">
                <a:solidFill>
                  <a:srgbClr val="000000"/>
                </a:solidFill>
                <a:uFillTx/>
                <a:latin typeface="Bahnschrift Condensed"/>
                <a:ea typeface="DejaVu Sans"/>
              </a:rPr>
              <a:t>et</a:t>
            </a:r>
            <a:r>
              <a:rPr b="0" lang="en-US" sz="2800" spc="-1" strike="noStrike" u="sng">
                <a:solidFill>
                  <a:srgbClr val="000000"/>
                </a:solidFill>
                <a:uFillTx/>
                <a:latin typeface="Bahnschrift Condensed"/>
                <a:ea typeface="DejaVu Sans"/>
              </a:rPr>
              <a:t>er </a:t>
            </a:r>
            <a:r>
              <a:rPr b="0" lang="en-US" sz="2800" spc="-1" strike="noStrike" u="sng">
                <a:solidFill>
                  <a:srgbClr val="000000"/>
                </a:solidFill>
                <a:uFillTx/>
                <a:latin typeface="Bahnschrift Condensed"/>
                <a:ea typeface="DejaVu Sans"/>
              </a:rPr>
              <a:t>R</a:t>
            </a:r>
            <a:r>
              <a:rPr b="0" lang="en-US" sz="2800" spc="-1" strike="noStrike" u="sng">
                <a:solidFill>
                  <a:srgbClr val="000000"/>
                </a:solidFill>
                <a:uFillTx/>
                <a:latin typeface="Bahnschrift Condensed"/>
                <a:ea typeface="DejaVu Sans"/>
              </a:rPr>
              <a:t>e</a:t>
            </a:r>
            <a:r>
              <a:rPr b="0" lang="en-US" sz="2800" spc="-1" strike="noStrike" u="sng">
                <a:solidFill>
                  <a:srgbClr val="000000"/>
                </a:solidFill>
                <a:uFillTx/>
                <a:latin typeface="Bahnschrift Condensed"/>
                <a:ea typeface="DejaVu Sans"/>
              </a:rPr>
              <a:t>c</a:t>
            </a:r>
            <a:r>
              <a:rPr b="0" lang="en-US" sz="2800" spc="-1" strike="noStrike" u="sng">
                <a:solidFill>
                  <a:srgbClr val="000000"/>
                </a:solidFill>
                <a:uFillTx/>
                <a:latin typeface="Bahnschrift Condensed"/>
                <a:ea typeface="DejaVu Sans"/>
              </a:rPr>
              <a:t>o</a:t>
            </a:r>
            <a:r>
              <a:rPr b="0" lang="en-US" sz="2800" spc="-1" strike="noStrike" u="sng">
                <a:solidFill>
                  <a:srgbClr val="000000"/>
                </a:solidFill>
                <a:uFillTx/>
                <a:latin typeface="Bahnschrift Condensed"/>
                <a:ea typeface="DejaVu Sans"/>
              </a:rPr>
              <a:t>v</a:t>
            </a:r>
            <a:r>
              <a:rPr b="0" lang="en-US" sz="2800" spc="-1" strike="noStrike" u="sng">
                <a:solidFill>
                  <a:srgbClr val="000000"/>
                </a:solidFill>
                <a:uFillTx/>
                <a:latin typeface="Bahnschrift Condensed"/>
                <a:ea typeface="DejaVu Sans"/>
              </a:rPr>
              <a:t>er</a:t>
            </a:r>
            <a:r>
              <a:rPr b="0" lang="en-US" sz="2800" spc="-1" strike="noStrike" u="sng">
                <a:solidFill>
                  <a:srgbClr val="000000"/>
                </a:solidFill>
                <a:uFillTx/>
                <a:latin typeface="Bahnschrift Condensed"/>
                <a:ea typeface="DejaVu Sans"/>
              </a:rPr>
              <a:t>y</a:t>
            </a:r>
            <a:endParaRPr b="0" lang="en-US" sz="2800" spc="-1" strike="noStrike">
              <a:latin typeface="Arial"/>
            </a:endParaRPr>
          </a:p>
        </p:txBody>
      </p:sp>
      <p:pic>
        <p:nvPicPr>
          <p:cNvPr id="102" name="" descr=""/>
          <p:cNvPicPr/>
          <p:nvPr/>
        </p:nvPicPr>
        <p:blipFill>
          <a:blip r:embed="rId16"/>
          <a:stretch/>
        </p:blipFill>
        <p:spPr>
          <a:xfrm>
            <a:off x="1899360" y="17242200"/>
            <a:ext cx="4046400" cy="4046400"/>
          </a:xfrm>
          <a:prstGeom prst="rect">
            <a:avLst/>
          </a:prstGeom>
          <a:ln>
            <a:noFill/>
          </a:ln>
        </p:spPr>
      </p:pic>
      <p:sp>
        <p:nvSpPr>
          <p:cNvPr id="103" name="TextShape 44"/>
          <p:cNvSpPr txBox="1"/>
          <p:nvPr/>
        </p:nvSpPr>
        <p:spPr>
          <a:xfrm>
            <a:off x="2275920" y="16709040"/>
            <a:ext cx="4572000" cy="811440"/>
          </a:xfrm>
          <a:prstGeom prst="rect">
            <a:avLst/>
          </a:prstGeom>
          <a:noFill/>
          <a:ln>
            <a:noFill/>
          </a:ln>
        </p:spPr>
        <p:txBody>
          <a:bodyPr lIns="90000" rIns="90000" tIns="45000" bIns="45000">
            <a:noAutofit/>
          </a:bodyPr>
          <a:p>
            <a:r>
              <a:rPr b="0" lang="en-US" sz="2800" spc="-1" strike="noStrike" u="sng">
                <a:solidFill>
                  <a:srgbClr val="000000"/>
                </a:solidFill>
                <a:uFillTx/>
                <a:latin typeface="Bahnschrift Condensed"/>
                <a:ea typeface="DejaVu Sans"/>
              </a:rPr>
              <a:t>D</a:t>
            </a:r>
            <a:r>
              <a:rPr b="0" lang="en-US" sz="2800" spc="-1" strike="noStrike" u="sng">
                <a:solidFill>
                  <a:srgbClr val="000000"/>
                </a:solidFill>
                <a:uFillTx/>
                <a:latin typeface="Bahnschrift Condensed"/>
                <a:ea typeface="DejaVu Sans"/>
              </a:rPr>
              <a:t>a</a:t>
            </a:r>
            <a:r>
              <a:rPr b="0" lang="en-US" sz="2800" spc="-1" strike="noStrike" u="sng">
                <a:solidFill>
                  <a:srgbClr val="000000"/>
                </a:solidFill>
                <a:uFillTx/>
                <a:latin typeface="Bahnschrift Condensed"/>
                <a:ea typeface="DejaVu Sans"/>
              </a:rPr>
              <a:t>t</a:t>
            </a:r>
            <a:r>
              <a:rPr b="0" lang="en-US" sz="2800" spc="-1" strike="noStrike" u="sng">
                <a:solidFill>
                  <a:srgbClr val="000000"/>
                </a:solidFill>
                <a:uFillTx/>
                <a:latin typeface="Bahnschrift Condensed"/>
                <a:ea typeface="DejaVu Sans"/>
              </a:rPr>
              <a:t>a</a:t>
            </a:r>
            <a:r>
              <a:rPr b="0" lang="en-US" sz="2800" spc="-1" strike="noStrike" u="sng">
                <a:solidFill>
                  <a:srgbClr val="000000"/>
                </a:solidFill>
                <a:uFillTx/>
                <a:latin typeface="Bahnschrift Condensed"/>
                <a:ea typeface="DejaVu Sans"/>
              </a:rPr>
              <a:t> </a:t>
            </a:r>
            <a:r>
              <a:rPr b="0" lang="en-US" sz="2800" spc="-1" strike="noStrike" u="sng">
                <a:solidFill>
                  <a:srgbClr val="000000"/>
                </a:solidFill>
                <a:uFillTx/>
                <a:latin typeface="Bahnschrift Condensed"/>
                <a:ea typeface="DejaVu Sans"/>
              </a:rPr>
              <a:t>V</a:t>
            </a:r>
            <a:r>
              <a:rPr b="0" lang="en-US" sz="2800" spc="-1" strike="noStrike" u="sng">
                <a:solidFill>
                  <a:srgbClr val="000000"/>
                </a:solidFill>
                <a:uFillTx/>
                <a:latin typeface="Bahnschrift Condensed"/>
                <a:ea typeface="DejaVu Sans"/>
              </a:rPr>
              <a:t>a</a:t>
            </a:r>
            <a:r>
              <a:rPr b="0" lang="en-US" sz="2800" spc="-1" strike="noStrike" u="sng">
                <a:solidFill>
                  <a:srgbClr val="000000"/>
                </a:solidFill>
                <a:uFillTx/>
                <a:latin typeface="Bahnschrift Condensed"/>
                <a:ea typeface="DejaVu Sans"/>
              </a:rPr>
              <a:t>l</a:t>
            </a:r>
            <a:r>
              <a:rPr b="0" lang="en-US" sz="2800" spc="-1" strike="noStrike" u="sng">
                <a:solidFill>
                  <a:srgbClr val="000000"/>
                </a:solidFill>
                <a:uFillTx/>
                <a:latin typeface="Bahnschrift Condensed"/>
                <a:ea typeface="DejaVu Sans"/>
              </a:rPr>
              <a:t>i</a:t>
            </a:r>
            <a:r>
              <a:rPr b="0" lang="en-US" sz="2800" spc="-1" strike="noStrike" u="sng">
                <a:solidFill>
                  <a:srgbClr val="000000"/>
                </a:solidFill>
                <a:uFillTx/>
                <a:latin typeface="Bahnschrift Condensed"/>
                <a:ea typeface="DejaVu Sans"/>
              </a:rPr>
              <a:t>d</a:t>
            </a:r>
            <a:r>
              <a:rPr b="0" lang="en-US" sz="2800" spc="-1" strike="noStrike" u="sng">
                <a:solidFill>
                  <a:srgbClr val="000000"/>
                </a:solidFill>
                <a:uFillTx/>
                <a:latin typeface="Bahnschrift Condensed"/>
                <a:ea typeface="DejaVu Sans"/>
              </a:rPr>
              <a:t>a</a:t>
            </a:r>
            <a:r>
              <a:rPr b="0" lang="en-US" sz="2800" spc="-1" strike="noStrike" u="sng">
                <a:solidFill>
                  <a:srgbClr val="000000"/>
                </a:solidFill>
                <a:uFillTx/>
                <a:latin typeface="Bahnschrift Condensed"/>
                <a:ea typeface="DejaVu Sans"/>
              </a:rPr>
              <a:t>t</a:t>
            </a:r>
            <a:r>
              <a:rPr b="0" lang="en-US" sz="2800" spc="-1" strike="noStrike" u="sng">
                <a:solidFill>
                  <a:srgbClr val="000000"/>
                </a:solidFill>
                <a:uFillTx/>
                <a:latin typeface="Bahnschrift Condensed"/>
                <a:ea typeface="DejaVu Sans"/>
              </a:rPr>
              <a:t>i</a:t>
            </a:r>
            <a:r>
              <a:rPr b="0" lang="en-US" sz="2800" spc="-1" strike="noStrike" u="sng">
                <a:solidFill>
                  <a:srgbClr val="000000"/>
                </a:solidFill>
                <a:uFillTx/>
                <a:latin typeface="Bahnschrift Condensed"/>
                <a:ea typeface="DejaVu Sans"/>
              </a:rPr>
              <a:t>o</a:t>
            </a:r>
            <a:r>
              <a:rPr b="0" lang="en-US" sz="2800" spc="-1" strike="noStrike" u="sng">
                <a:solidFill>
                  <a:srgbClr val="000000"/>
                </a:solidFill>
                <a:uFillTx/>
                <a:latin typeface="Bahnschrift Condensed"/>
                <a:ea typeface="DejaVu Sans"/>
              </a:rPr>
              <a:t>n</a:t>
            </a:r>
            <a:endParaRPr b="0" lang="en-US" sz="2800" spc="-1" strike="noStrike">
              <a:latin typeface="Arial"/>
            </a:endParaRPr>
          </a:p>
        </p:txBody>
      </p:sp>
      <p:pic>
        <p:nvPicPr>
          <p:cNvPr id="104" name="" descr=""/>
          <p:cNvPicPr/>
          <p:nvPr/>
        </p:nvPicPr>
        <p:blipFill>
          <a:blip r:embed="rId17"/>
          <a:srcRect l="2792" t="4878" r="17236" b="3923"/>
          <a:stretch/>
        </p:blipFill>
        <p:spPr>
          <a:xfrm>
            <a:off x="15104160" y="14047920"/>
            <a:ext cx="6167520" cy="5351760"/>
          </a:xfrm>
          <a:prstGeom prst="rect">
            <a:avLst/>
          </a:prstGeom>
          <a:ln>
            <a:noFill/>
          </a:ln>
        </p:spPr>
      </p:pic>
      <p:pic>
        <p:nvPicPr>
          <p:cNvPr id="105" name="" descr=""/>
          <p:cNvPicPr/>
          <p:nvPr/>
        </p:nvPicPr>
        <p:blipFill>
          <a:blip r:embed="rId18"/>
          <a:srcRect l="3143" t="5428" r="22754" b="5256"/>
          <a:stretch/>
        </p:blipFill>
        <p:spPr>
          <a:xfrm>
            <a:off x="9308520" y="14102280"/>
            <a:ext cx="5050800" cy="5279760"/>
          </a:xfrm>
          <a:prstGeom prst="rect">
            <a:avLst/>
          </a:prstGeom>
          <a:ln>
            <a:noFill/>
          </a:ln>
        </p:spPr>
      </p:pic>
      <p:sp>
        <p:nvSpPr>
          <p:cNvPr id="106" name="TextShape 45"/>
          <p:cNvSpPr txBox="1"/>
          <p:nvPr/>
        </p:nvSpPr>
        <p:spPr>
          <a:xfrm>
            <a:off x="11724840" y="19233720"/>
            <a:ext cx="1612800" cy="353880"/>
          </a:xfrm>
          <a:prstGeom prst="rect">
            <a:avLst/>
          </a:prstGeom>
          <a:solidFill>
            <a:srgbClr val="ffffff"/>
          </a:solidFill>
          <a:ln>
            <a:noFill/>
          </a:ln>
        </p:spPr>
        <p:txBody>
          <a:bodyPr lIns="90000" rIns="90000" tIns="45000" bIns="45000">
            <a:noAutofit/>
          </a:bodyPr>
          <a:p>
            <a:pPr>
              <a:lnSpc>
                <a:spcPct val="100000"/>
              </a:lnSpc>
            </a:pPr>
            <a:r>
              <a:rPr b="0" lang="en-US" sz="1200" spc="-1" strike="noStrike">
                <a:latin typeface="Arial"/>
              </a:rPr>
              <a:t>PE</a:t>
            </a:r>
            <a:endParaRPr b="0" lang="en-US" sz="1200" spc="-1" strike="noStrike">
              <a:latin typeface="Arial"/>
            </a:endParaRPr>
          </a:p>
        </p:txBody>
      </p:sp>
      <p:sp>
        <p:nvSpPr>
          <p:cNvPr id="107" name="TextShape 46"/>
          <p:cNvSpPr txBox="1"/>
          <p:nvPr/>
        </p:nvSpPr>
        <p:spPr>
          <a:xfrm>
            <a:off x="17979840" y="19238400"/>
            <a:ext cx="1612440" cy="353880"/>
          </a:xfrm>
          <a:prstGeom prst="rect">
            <a:avLst/>
          </a:prstGeom>
          <a:solidFill>
            <a:srgbClr val="ffffff"/>
          </a:solidFill>
          <a:ln>
            <a:noFill/>
          </a:ln>
        </p:spPr>
        <p:txBody>
          <a:bodyPr lIns="90000" rIns="90000" tIns="45000" bIns="45000">
            <a:noAutofit/>
          </a:bodyPr>
          <a:p>
            <a:pPr>
              <a:lnSpc>
                <a:spcPct val="100000"/>
              </a:lnSpc>
            </a:pPr>
            <a:r>
              <a:rPr b="0" lang="en-US" sz="1200" spc="-1" strike="noStrike">
                <a:latin typeface="Arial"/>
              </a:rPr>
              <a:t>PE</a:t>
            </a:r>
            <a:endParaRPr b="0" lang="en-US" sz="1200" spc="-1" strike="noStrike">
              <a:latin typeface="Arial"/>
            </a:endParaRPr>
          </a:p>
        </p:txBody>
      </p:sp>
      <p:sp>
        <p:nvSpPr>
          <p:cNvPr id="108" name="TextShape 47"/>
          <p:cNvSpPr txBox="1"/>
          <p:nvPr/>
        </p:nvSpPr>
        <p:spPr>
          <a:xfrm rot="16190400">
            <a:off x="7230240" y="16488360"/>
            <a:ext cx="3668400" cy="770040"/>
          </a:xfrm>
          <a:prstGeom prst="rect">
            <a:avLst/>
          </a:prstGeom>
          <a:solidFill>
            <a:srgbClr val="ffffff"/>
          </a:solidFill>
          <a:ln>
            <a:noFill/>
          </a:ln>
        </p:spPr>
        <p:txBody>
          <a:bodyPr lIns="90000" rIns="90000" tIns="45000" bIns="45000">
            <a:noAutofit/>
          </a:bodyPr>
          <a:p>
            <a:pPr algn="ctr">
              <a:lnSpc>
                <a:spcPct val="100000"/>
              </a:lnSpc>
            </a:pPr>
            <a:r>
              <a:rPr b="0" lang="en-US" sz="2400" spc="-1" strike="noStrike">
                <a:latin typeface="Arial"/>
              </a:rPr>
              <a:t>Memory Accuracy</a:t>
            </a:r>
            <a:br/>
            <a:r>
              <a:rPr b="0" lang="en-US" sz="2400" spc="-1" strike="noStrike">
                <a:latin typeface="Arial"/>
              </a:rPr>
              <a:t>(Probability) </a:t>
            </a:r>
            <a:endParaRPr b="0" lang="en-US" sz="2400" spc="-1" strike="noStrike">
              <a:latin typeface="Arial"/>
            </a:endParaRPr>
          </a:p>
        </p:txBody>
      </p:sp>
      <p:sp>
        <p:nvSpPr>
          <p:cNvPr id="109" name="TextShape 48"/>
          <p:cNvSpPr txBox="1"/>
          <p:nvPr/>
        </p:nvSpPr>
        <p:spPr>
          <a:xfrm rot="16190400">
            <a:off x="13034160" y="16488360"/>
            <a:ext cx="3668400" cy="770040"/>
          </a:xfrm>
          <a:prstGeom prst="rect">
            <a:avLst/>
          </a:prstGeom>
          <a:solidFill>
            <a:srgbClr val="ffffff"/>
          </a:solidFill>
          <a:ln>
            <a:noFill/>
          </a:ln>
        </p:spPr>
        <p:txBody>
          <a:bodyPr lIns="90000" rIns="90000" tIns="45000" bIns="45000">
            <a:noAutofit/>
          </a:bodyPr>
          <a:p>
            <a:pPr algn="ctr">
              <a:lnSpc>
                <a:spcPct val="100000"/>
              </a:lnSpc>
            </a:pPr>
            <a:r>
              <a:rPr b="0" lang="en-US" sz="2400" spc="-1" strike="noStrike">
                <a:latin typeface="Arial"/>
              </a:rPr>
              <a:t>Me</a:t>
            </a:r>
            <a:r>
              <a:rPr b="0" lang="en-US" sz="2400" spc="-1" strike="noStrike">
                <a:latin typeface="Arial"/>
              </a:rPr>
              <a:t>mor</a:t>
            </a:r>
            <a:r>
              <a:rPr b="0" lang="en-US" sz="2400" spc="-1" strike="noStrike">
                <a:latin typeface="Arial"/>
              </a:rPr>
              <a:t>y </a:t>
            </a:r>
            <a:r>
              <a:rPr b="0" lang="en-US" sz="2400" spc="-1" strike="noStrike">
                <a:latin typeface="Arial"/>
              </a:rPr>
              <a:t>Acc</a:t>
            </a:r>
            <a:r>
              <a:rPr b="0" lang="en-US" sz="2400" spc="-1" strike="noStrike">
                <a:latin typeface="Arial"/>
              </a:rPr>
              <a:t>ura</a:t>
            </a:r>
            <a:r>
              <a:rPr b="0" lang="en-US" sz="2400" spc="-1" strike="noStrike">
                <a:latin typeface="Arial"/>
              </a:rPr>
              <a:t>cy</a:t>
            </a:r>
            <a:br/>
            <a:r>
              <a:rPr b="0" lang="en-US" sz="2400" spc="-1" strike="noStrike">
                <a:latin typeface="Arial"/>
              </a:rPr>
              <a:t>(Pro</a:t>
            </a:r>
            <a:r>
              <a:rPr b="0" lang="en-US" sz="2400" spc="-1" strike="noStrike">
                <a:latin typeface="Arial"/>
              </a:rPr>
              <a:t>babi</a:t>
            </a:r>
            <a:r>
              <a:rPr b="0" lang="en-US" sz="2400" spc="-1" strike="noStrike">
                <a:latin typeface="Arial"/>
              </a:rPr>
              <a:t>lity) </a:t>
            </a:r>
            <a:endParaRPr b="0" lang="en-US" sz="2400" spc="-1" strike="noStrike">
              <a:latin typeface="Arial"/>
            </a:endParaRPr>
          </a:p>
        </p:txBody>
      </p:sp>
      <p:sp>
        <p:nvSpPr>
          <p:cNvPr id="110" name="TextShape 49"/>
          <p:cNvSpPr txBox="1"/>
          <p:nvPr/>
        </p:nvSpPr>
        <p:spPr>
          <a:xfrm>
            <a:off x="9648000" y="19876320"/>
            <a:ext cx="5399280" cy="470160"/>
          </a:xfrm>
          <a:prstGeom prst="rect">
            <a:avLst/>
          </a:prstGeom>
          <a:noFill/>
          <a:ln>
            <a:noFill/>
          </a:ln>
        </p:spPr>
        <p:txBody>
          <a:bodyPr lIns="90000" rIns="90000" tIns="45000" bIns="45000">
            <a:noAutofit/>
          </a:bodyPr>
          <a:p>
            <a:r>
              <a:rPr b="0" lang="en-US" sz="2400" spc="-1" strike="noStrike">
                <a:latin typeface="Arial"/>
                <a:ea typeface="Arial"/>
              </a:rPr>
              <a:t>Quadratic effect:  </a:t>
            </a:r>
            <a:r>
              <a:rPr b="0" lang="en-US" sz="2400" spc="-1" strike="noStrike">
                <a:latin typeface="Arial"/>
                <a:ea typeface="Arial"/>
              </a:rPr>
              <a:t>β</a:t>
            </a:r>
            <a:r>
              <a:rPr b="0" lang="en-US" sz="2400" spc="-1" strike="noStrike">
                <a:latin typeface="Arial"/>
                <a:ea typeface="Arial"/>
              </a:rPr>
              <a:t> </a:t>
            </a:r>
            <a:r>
              <a:rPr b="0" lang="en-US" sz="2400" spc="-1" strike="noStrike">
                <a:latin typeface="Arial"/>
                <a:ea typeface="Arial"/>
              </a:rPr>
              <a:t>= - 6.43, </a:t>
            </a:r>
            <a:r>
              <a:rPr b="0" i="1" lang="en-US" sz="2400" spc="-1" strike="noStrike">
                <a:latin typeface="Arial"/>
                <a:ea typeface="Arial"/>
              </a:rPr>
              <a:t>p =</a:t>
            </a:r>
            <a:r>
              <a:rPr b="0" lang="en-US" sz="2400" spc="-1" strike="noStrike">
                <a:latin typeface="Arial"/>
                <a:ea typeface="Arial"/>
              </a:rPr>
              <a:t> .006</a:t>
            </a:r>
            <a:endParaRPr b="0" lang="en-US" sz="2400" spc="-1" strike="noStrike">
              <a:latin typeface="Arial"/>
            </a:endParaRPr>
          </a:p>
        </p:txBody>
      </p:sp>
      <p:sp>
        <p:nvSpPr>
          <p:cNvPr id="111" name="TextShape 50"/>
          <p:cNvSpPr txBox="1"/>
          <p:nvPr/>
        </p:nvSpPr>
        <p:spPr>
          <a:xfrm>
            <a:off x="15463440" y="19876320"/>
            <a:ext cx="5399280" cy="470160"/>
          </a:xfrm>
          <a:prstGeom prst="rect">
            <a:avLst/>
          </a:prstGeom>
          <a:noFill/>
          <a:ln>
            <a:noFill/>
          </a:ln>
        </p:spPr>
        <p:txBody>
          <a:bodyPr lIns="90000" rIns="90000" tIns="45000" bIns="45000">
            <a:noAutofit/>
          </a:bodyPr>
          <a:p>
            <a:r>
              <a:rPr b="0" lang="en-US" sz="2400" spc="-1" strike="noStrike">
                <a:latin typeface="Arial"/>
                <a:ea typeface="Arial"/>
              </a:rPr>
              <a:t>Interaction:  </a:t>
            </a:r>
            <a:r>
              <a:rPr b="0" lang="en-US" sz="2400" spc="-1" strike="noStrike">
                <a:latin typeface="Arial"/>
                <a:ea typeface="Arial"/>
              </a:rPr>
              <a:t>β</a:t>
            </a:r>
            <a:r>
              <a:rPr b="0" lang="en-US" sz="2400" spc="-1" strike="noStrike">
                <a:latin typeface="Arial"/>
                <a:ea typeface="Arial"/>
              </a:rPr>
              <a:t> = -1.94, </a:t>
            </a:r>
            <a:r>
              <a:rPr b="0" i="1" lang="en-US" sz="2400" spc="-1" strike="noStrike">
                <a:latin typeface="Arial"/>
                <a:ea typeface="Arial"/>
              </a:rPr>
              <a:t>p =</a:t>
            </a:r>
            <a:r>
              <a:rPr b="0" lang="en-US" sz="2400" spc="-1" strike="noStrike">
                <a:latin typeface="Arial"/>
                <a:ea typeface="Arial"/>
              </a:rPr>
              <a:t> .001</a:t>
            </a:r>
            <a:endParaRPr b="0" lang="en-US" sz="2400" spc="-1" strike="noStrike">
              <a:latin typeface="Arial"/>
            </a:endParaRPr>
          </a:p>
        </p:txBody>
      </p:sp>
      <p:sp>
        <p:nvSpPr>
          <p:cNvPr id="112" name="TextShape 51"/>
          <p:cNvSpPr txBox="1"/>
          <p:nvPr/>
        </p:nvSpPr>
        <p:spPr>
          <a:xfrm>
            <a:off x="10931040" y="13373280"/>
            <a:ext cx="3349080" cy="430200"/>
          </a:xfrm>
          <a:prstGeom prst="rect">
            <a:avLst/>
          </a:prstGeom>
          <a:noFill/>
          <a:ln>
            <a:noFill/>
          </a:ln>
        </p:spPr>
        <p:txBody>
          <a:bodyPr lIns="90000" rIns="90000" tIns="45000" bIns="45000">
            <a:noAutofit/>
          </a:bodyPr>
          <a:p>
            <a:r>
              <a:rPr b="0" lang="en-US" sz="2400" spc="-1" strike="noStrike">
                <a:latin typeface="Arial"/>
              </a:rPr>
              <a:t>Across trials</a:t>
            </a:r>
            <a:endParaRPr b="0" lang="en-US" sz="2400" spc="-1" strike="noStrike">
              <a:latin typeface="Arial"/>
            </a:endParaRPr>
          </a:p>
        </p:txBody>
      </p:sp>
      <p:sp>
        <p:nvSpPr>
          <p:cNvPr id="113" name="TextShape 52"/>
          <p:cNvSpPr txBox="1"/>
          <p:nvPr/>
        </p:nvSpPr>
        <p:spPr>
          <a:xfrm>
            <a:off x="17370000" y="13298040"/>
            <a:ext cx="3349080" cy="430200"/>
          </a:xfrm>
          <a:prstGeom prst="rect">
            <a:avLst/>
          </a:prstGeom>
          <a:noFill/>
          <a:ln>
            <a:noFill/>
          </a:ln>
        </p:spPr>
        <p:txBody>
          <a:bodyPr lIns="90000" rIns="90000" tIns="45000" bIns="45000">
            <a:noAutofit/>
          </a:bodyPr>
          <a:p>
            <a:r>
              <a:rPr b="0" lang="en-US" sz="2400" spc="-1" strike="noStrike">
                <a:latin typeface="Arial"/>
              </a:rPr>
              <a:t>Prediction </a:t>
            </a:r>
            <a:endParaRPr b="0" lang="en-US" sz="2400" spc="-1" strike="noStrike">
              <a:latin typeface="Arial"/>
            </a:endParaRPr>
          </a:p>
        </p:txBody>
      </p:sp>
      <p:sp>
        <p:nvSpPr>
          <p:cNvPr id="114" name="TextShape 53"/>
          <p:cNvSpPr txBox="1"/>
          <p:nvPr/>
        </p:nvSpPr>
        <p:spPr>
          <a:xfrm>
            <a:off x="21635280" y="12384360"/>
            <a:ext cx="9692640" cy="586764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endParaRPr b="0" lang="en-US" sz="2400" spc="-1" strike="noStrike">
              <a:latin typeface="Arial"/>
            </a:endParaRPr>
          </a:p>
          <a:p>
            <a:pPr marL="216000" indent="-216000">
              <a:buClr>
                <a:srgbClr val="000000"/>
              </a:buClr>
              <a:buSzPct val="45000"/>
              <a:buFont typeface="Wingdings" charset="2"/>
              <a:buChar char=""/>
            </a:pPr>
            <a:endParaRPr b="0" lang="en-US" sz="2400" spc="-1" strike="noStrike">
              <a:latin typeface="Arial"/>
            </a:endParaRPr>
          </a:p>
          <a:p>
            <a:r>
              <a:rPr b="0" lang="en-US" sz="2400" spc="-1" strike="noStrike">
                <a:latin typeface="Arial"/>
              </a:rPr>
              <a:t>Important moderating role of prediction outcome and of considering PE in relation to the task participants are doing.</a:t>
            </a:r>
            <a:endParaRPr b="0" lang="en-US" sz="2400" spc="-1" strike="noStrike">
              <a:latin typeface="Arial"/>
            </a:endParaRPr>
          </a:p>
          <a:p>
            <a:endParaRPr b="0" lang="en-US" sz="2400" spc="-1" strike="noStrike">
              <a:latin typeface="Arial"/>
            </a:endParaRPr>
          </a:p>
          <a:p>
            <a:r>
              <a:rPr b="0" lang="en-US" sz="2400" spc="-1" strike="noStrike">
                <a:latin typeface="Arial"/>
              </a:rPr>
              <a:t>Results are in line with with studies finding worse memory for unexpected events (Bein et al., 2015; van Kesteren et al., 2013), and with </a:t>
            </a:r>
            <a:r>
              <a:rPr b="0" lang="en-US" sz="2400" spc="-1" strike="noStrike">
                <a:latin typeface="Arial"/>
              </a:rPr>
              <a:t>studies finding on reward PE showing enhanced memory for better than expected outcomes (De Loof et al., 2017; Jang et al., 2019). </a:t>
            </a:r>
            <a:endParaRPr b="0" lang="en-US" sz="2400" spc="-1" strike="noStrike">
              <a:latin typeface="Arial"/>
            </a:endParaRPr>
          </a:p>
          <a:p>
            <a:endParaRPr b="0" lang="en-US" sz="2400" spc="-1" strike="noStrike">
              <a:latin typeface="Arial"/>
            </a:endParaRPr>
          </a:p>
          <a:p>
            <a:r>
              <a:rPr b="0" lang="en-US" sz="2400" spc="-1" strike="noStrike">
                <a:latin typeface="Arial"/>
              </a:rPr>
              <a:t>Strong prediction error in the context of positive feedback might indicate the utility of that item for future predictions.</a:t>
            </a:r>
            <a:endParaRPr b="0" lang="en-US" sz="2400" spc="-1" strike="noStrike">
              <a:latin typeface="Arial"/>
            </a:endParaRPr>
          </a:p>
          <a:p>
            <a:endParaRPr b="0" lang="en-US" sz="2400" spc="-1" strike="noStrike">
              <a:latin typeface="Arial"/>
            </a:endParaRPr>
          </a:p>
          <a:p>
            <a:r>
              <a:rPr b="0" lang="en-US" sz="2400" spc="-1" strike="noStrike">
                <a:latin typeface="Arial"/>
              </a:rPr>
              <a:t>Strong prediction error in the context of negative feedback in a task where contingencies are stable may signal participants that that </a:t>
            </a:r>
            <a:r>
              <a:rPr b="0" lang="en-US" sz="2400" spc="-1" strike="noStrike">
                <a:latin typeface="Arial"/>
              </a:rPr>
              <a:t>choice is not informative. </a:t>
            </a:r>
            <a:endParaRPr b="0" lang="en-US" sz="2400" spc="-1" strike="noStrike">
              <a:latin typeface="Arial"/>
            </a:endParaRPr>
          </a:p>
        </p:txBody>
      </p:sp>
      <p:sp>
        <p:nvSpPr>
          <p:cNvPr id="115" name="TextShape 54"/>
          <p:cNvSpPr txBox="1"/>
          <p:nvPr/>
        </p:nvSpPr>
        <p:spPr>
          <a:xfrm>
            <a:off x="21582720" y="18714960"/>
            <a:ext cx="10030680" cy="4923000"/>
          </a:xfrm>
          <a:prstGeom prst="rect">
            <a:avLst/>
          </a:prstGeom>
          <a:noFill/>
          <a:ln>
            <a:noFill/>
          </a:ln>
        </p:spPr>
        <p:txBody>
          <a:bodyPr lIns="90000" rIns="90000" tIns="45000" bIns="45000">
            <a:noAutofit/>
          </a:bodyPr>
          <a:p>
            <a:pPr marL="304920" indent="-304920">
              <a:lnSpc>
                <a:spcPct val="120000"/>
              </a:lnSpc>
              <a:spcAft>
                <a:spcPts val="700"/>
              </a:spcAft>
            </a:pPr>
            <a:r>
              <a:rPr b="0" lang="en-US" sz="1200" spc="-1" strike="noStrike">
                <a:latin typeface="Arial"/>
                <a:ea typeface="Noto Sans CJK SC"/>
              </a:rPr>
              <a:t>Brod, </a:t>
            </a:r>
            <a:r>
              <a:rPr b="0" lang="en-US" sz="1200" spc="-1" strike="noStrike">
                <a:latin typeface="Arial"/>
                <a:ea typeface="Noto Sans CJK SC"/>
              </a:rPr>
              <a:t>Garvi</a:t>
            </a:r>
            <a:r>
              <a:rPr b="0" lang="en-US" sz="1200" spc="-1" strike="noStrike">
                <a:latin typeface="Arial"/>
                <a:ea typeface="Noto Sans CJK SC"/>
              </a:rPr>
              <a:t>n, </a:t>
            </a:r>
            <a:r>
              <a:rPr b="0" lang="en-US" sz="1200" spc="-1" strike="noStrike">
                <a:latin typeface="Arial"/>
                <a:ea typeface="Noto Sans CJK SC"/>
              </a:rPr>
              <a:t>Shin</a:t>
            </a:r>
            <a:r>
              <a:rPr b="0" lang="en-US" sz="1200" spc="-1" strike="noStrike">
                <a:latin typeface="Arial"/>
                <a:ea typeface="Noto Sans CJK SC"/>
              </a:rPr>
              <a:t>g, </a:t>
            </a:r>
            <a:r>
              <a:rPr b="0" lang="en-US" sz="1200" spc="-1" strike="noStrike">
                <a:latin typeface="Arial"/>
                <a:ea typeface="Noto Sans CJK SC"/>
              </a:rPr>
              <a:t>Yee, </a:t>
            </a:r>
            <a:r>
              <a:rPr b="0" lang="en-US" sz="1200" spc="-1" strike="noStrike">
                <a:latin typeface="Arial"/>
                <a:ea typeface="Noto Sans CJK SC"/>
              </a:rPr>
              <a:t>L. </a:t>
            </a:r>
            <a:r>
              <a:rPr b="0" lang="en-US" sz="1200" spc="-1" strike="noStrike">
                <a:latin typeface="Arial"/>
                <a:ea typeface="Noto Sans CJK SC"/>
              </a:rPr>
              <a:t>(201</a:t>
            </a:r>
            <a:r>
              <a:rPr b="0" lang="en-US" sz="1200" spc="-1" strike="noStrike">
                <a:latin typeface="Arial"/>
                <a:ea typeface="Noto Sans CJK SC"/>
              </a:rPr>
              <a:t>9). </a:t>
            </a:r>
            <a:r>
              <a:rPr b="0" lang="en-US" sz="1200" spc="-1" strike="noStrike">
                <a:latin typeface="Arial"/>
                <a:ea typeface="Noto Sans CJK SC"/>
              </a:rPr>
              <a:t>A </a:t>
            </a:r>
            <a:r>
              <a:rPr b="0" lang="en-US" sz="1200" spc="-1" strike="noStrike">
                <a:latin typeface="Arial"/>
                <a:ea typeface="Noto Sans CJK SC"/>
              </a:rPr>
              <a:t>Boon </a:t>
            </a:r>
            <a:r>
              <a:rPr b="0" lang="en-US" sz="1200" spc="-1" strike="noStrike">
                <a:latin typeface="Arial"/>
                <a:ea typeface="Noto Sans CJK SC"/>
              </a:rPr>
              <a:t>and a </a:t>
            </a:r>
            <a:r>
              <a:rPr b="0" lang="en-US" sz="1200" spc="-1" strike="noStrike">
                <a:latin typeface="Arial"/>
                <a:ea typeface="Noto Sans CJK SC"/>
              </a:rPr>
              <a:t>Bane</a:t>
            </a:r>
            <a:r>
              <a:rPr b="0" lang="en-US" sz="1200" spc="-1" strike="noStrike">
                <a:latin typeface="Arial"/>
                <a:ea typeface="Noto Sans CJK SC"/>
              </a:rPr>
              <a:t>: </a:t>
            </a:r>
            <a:r>
              <a:rPr b="0" lang="en-US" sz="1200" spc="-1" strike="noStrike">
                <a:latin typeface="Arial"/>
                <a:ea typeface="Noto Sans CJK SC"/>
              </a:rPr>
              <a:t>Com</a:t>
            </a:r>
            <a:r>
              <a:rPr b="0" lang="en-US" sz="1200" spc="-1" strike="noStrike">
                <a:latin typeface="Arial"/>
                <a:ea typeface="Noto Sans CJK SC"/>
              </a:rPr>
              <a:t>parin</a:t>
            </a:r>
            <a:r>
              <a:rPr b="0" lang="en-US" sz="1200" spc="-1" strike="noStrike">
                <a:latin typeface="Arial"/>
                <a:ea typeface="Noto Sans CJK SC"/>
              </a:rPr>
              <a:t>g the </a:t>
            </a:r>
            <a:r>
              <a:rPr b="0" lang="en-US" sz="1200" spc="-1" strike="noStrike">
                <a:latin typeface="Arial"/>
                <a:ea typeface="Noto Sans CJK SC"/>
              </a:rPr>
              <a:t>Effect</a:t>
            </a:r>
            <a:r>
              <a:rPr b="0" lang="en-US" sz="1200" spc="-1" strike="noStrike">
                <a:latin typeface="Arial"/>
                <a:ea typeface="Noto Sans CJK SC"/>
              </a:rPr>
              <a:t>s of </a:t>
            </a:r>
            <a:r>
              <a:rPr b="0" lang="en-US" sz="1200" spc="-1" strike="noStrike">
                <a:latin typeface="Arial"/>
                <a:ea typeface="Noto Sans CJK SC"/>
              </a:rPr>
              <a:t>Prior </a:t>
            </a:r>
            <a:r>
              <a:rPr b="0" lang="en-US" sz="1200" spc="-1" strike="noStrike">
                <a:latin typeface="Arial"/>
                <a:ea typeface="Noto Sans CJK SC"/>
              </a:rPr>
              <a:t>Kno</a:t>
            </a:r>
            <a:r>
              <a:rPr b="0" lang="en-US" sz="1200" spc="-1" strike="noStrike">
                <a:latin typeface="Arial"/>
                <a:ea typeface="Noto Sans CJK SC"/>
              </a:rPr>
              <a:t>wled</a:t>
            </a:r>
            <a:r>
              <a:rPr b="0" lang="en-US" sz="1200" spc="-1" strike="noStrike">
                <a:latin typeface="Arial"/>
                <a:ea typeface="Noto Sans CJK SC"/>
              </a:rPr>
              <a:t>ge on </a:t>
            </a:r>
            <a:r>
              <a:rPr b="0" lang="en-US" sz="1200" spc="-1" strike="noStrike">
                <a:latin typeface="Arial"/>
                <a:ea typeface="Noto Sans CJK SC"/>
              </a:rPr>
              <a:t>Mem</a:t>
            </a:r>
            <a:r>
              <a:rPr b="0" lang="en-US" sz="1200" spc="-1" strike="noStrike">
                <a:latin typeface="Arial"/>
                <a:ea typeface="Noto Sans CJK SC"/>
              </a:rPr>
              <a:t>ory </a:t>
            </a:r>
            <a:r>
              <a:rPr b="0" lang="en-US" sz="1200" spc="-1" strike="noStrike">
                <a:latin typeface="Arial"/>
                <a:ea typeface="Noto Sans CJK SC"/>
              </a:rPr>
              <a:t>Acro</a:t>
            </a:r>
            <a:r>
              <a:rPr b="0" lang="en-US" sz="1200" spc="-1" strike="noStrike">
                <a:latin typeface="Arial"/>
                <a:ea typeface="Noto Sans CJK SC"/>
              </a:rPr>
              <a:t>ss </a:t>
            </a:r>
            <a:r>
              <a:rPr b="0" lang="en-US" sz="1200" spc="-1" strike="noStrike">
                <a:latin typeface="Arial"/>
                <a:ea typeface="Noto Sans CJK SC"/>
              </a:rPr>
              <a:t>the </a:t>
            </a:r>
            <a:r>
              <a:rPr b="0" lang="en-US" sz="1200" spc="-1" strike="noStrike">
                <a:latin typeface="Arial"/>
                <a:ea typeface="Noto Sans CJK SC"/>
              </a:rPr>
              <a:t>Lifes</a:t>
            </a:r>
            <a:r>
              <a:rPr b="0" lang="en-US" sz="1200" spc="-1" strike="noStrike">
                <a:latin typeface="Arial"/>
                <a:ea typeface="Noto Sans CJK SC"/>
              </a:rPr>
              <a:t>pan</a:t>
            </a:r>
            <a:r>
              <a:rPr b="0" lang="en-US" sz="1200" spc="-1" strike="noStrike">
                <a:latin typeface="Arial"/>
                <a:ea typeface="Noto Sans CJK SC"/>
              </a:rPr>
              <a:t>. </a:t>
            </a:r>
            <a:endParaRPr b="0" lang="en-US" sz="1200" spc="-1" strike="noStrike">
              <a:latin typeface="Arial"/>
            </a:endParaRPr>
          </a:p>
          <a:p>
            <a:pPr marL="304920" indent="-304920">
              <a:lnSpc>
                <a:spcPct val="120000"/>
              </a:lnSpc>
              <a:spcAft>
                <a:spcPts val="700"/>
              </a:spcAft>
            </a:pPr>
            <a:r>
              <a:rPr b="0" lang="en-US" sz="1200" spc="-1" strike="noStrike">
                <a:latin typeface="Arial"/>
                <a:ea typeface="Noto Sans CJK SC"/>
              </a:rPr>
              <a:t>Greve, A., </a:t>
            </a:r>
            <a:r>
              <a:rPr b="0" lang="en-US" sz="1200" spc="-1" strike="noStrike">
                <a:latin typeface="Arial"/>
                <a:ea typeface="Noto Sans CJK SC"/>
              </a:rPr>
              <a:t>Coop</a:t>
            </a:r>
            <a:r>
              <a:rPr b="0" lang="en-US" sz="1200" spc="-1" strike="noStrike">
                <a:latin typeface="Arial"/>
                <a:ea typeface="Noto Sans CJK SC"/>
              </a:rPr>
              <a:t>er, E., </a:t>
            </a:r>
            <a:r>
              <a:rPr b="0" lang="en-US" sz="1200" spc="-1" strike="noStrike">
                <a:latin typeface="Arial"/>
                <a:ea typeface="Noto Sans CJK SC"/>
              </a:rPr>
              <a:t>Kaul</a:t>
            </a:r>
            <a:r>
              <a:rPr b="0" lang="en-US" sz="1200" spc="-1" strike="noStrike">
                <a:latin typeface="Arial"/>
                <a:ea typeface="Noto Sans CJK SC"/>
              </a:rPr>
              <a:t>a, A., </a:t>
            </a:r>
            <a:r>
              <a:rPr b="0" lang="en-US" sz="1200" spc="-1" strike="noStrike">
                <a:latin typeface="Arial"/>
                <a:ea typeface="Noto Sans CJK SC"/>
              </a:rPr>
              <a:t>Ande</a:t>
            </a:r>
            <a:r>
              <a:rPr b="0" lang="en-US" sz="1200" spc="-1" strike="noStrike">
                <a:latin typeface="Arial"/>
                <a:ea typeface="Noto Sans CJK SC"/>
              </a:rPr>
              <a:t>rson, </a:t>
            </a:r>
            <a:r>
              <a:rPr b="0" lang="en-US" sz="1200" spc="-1" strike="noStrike">
                <a:latin typeface="Arial"/>
                <a:ea typeface="Noto Sans CJK SC"/>
              </a:rPr>
              <a:t>M. </a:t>
            </a:r>
            <a:r>
              <a:rPr b="0" lang="en-US" sz="1200" spc="-1" strike="noStrike">
                <a:latin typeface="Arial"/>
                <a:ea typeface="Noto Sans CJK SC"/>
              </a:rPr>
              <a:t>C., &amp; </a:t>
            </a:r>
            <a:r>
              <a:rPr b="0" lang="en-US" sz="1200" spc="-1" strike="noStrike">
                <a:latin typeface="Arial"/>
                <a:ea typeface="Noto Sans CJK SC"/>
              </a:rPr>
              <a:t>Hens</a:t>
            </a:r>
            <a:r>
              <a:rPr b="0" lang="en-US" sz="1200" spc="-1" strike="noStrike">
                <a:latin typeface="Arial"/>
                <a:ea typeface="Noto Sans CJK SC"/>
              </a:rPr>
              <a:t>on, </a:t>
            </a:r>
            <a:r>
              <a:rPr b="0" lang="en-US" sz="1200" spc="-1" strike="noStrike">
                <a:latin typeface="Arial"/>
                <a:ea typeface="Noto Sans CJK SC"/>
              </a:rPr>
              <a:t>R. </a:t>
            </a:r>
            <a:r>
              <a:rPr b="0" lang="en-US" sz="1200" spc="-1" strike="noStrike">
                <a:latin typeface="Arial"/>
                <a:ea typeface="Noto Sans CJK SC"/>
              </a:rPr>
              <a:t>(201</a:t>
            </a:r>
            <a:r>
              <a:rPr b="0" lang="en-US" sz="1200" spc="-1" strike="noStrike">
                <a:latin typeface="Arial"/>
                <a:ea typeface="Noto Sans CJK SC"/>
              </a:rPr>
              <a:t>7). </a:t>
            </a:r>
            <a:r>
              <a:rPr b="0" lang="en-US" sz="1200" spc="-1" strike="noStrike">
                <a:latin typeface="Arial"/>
                <a:ea typeface="Noto Sans CJK SC"/>
              </a:rPr>
              <a:t>Does </a:t>
            </a:r>
            <a:r>
              <a:rPr b="0" lang="en-US" sz="1200" spc="-1" strike="noStrike">
                <a:latin typeface="Arial"/>
                <a:ea typeface="Noto Sans CJK SC"/>
              </a:rPr>
              <a:t>predi</a:t>
            </a:r>
            <a:r>
              <a:rPr b="0" lang="en-US" sz="1200" spc="-1" strike="noStrike">
                <a:latin typeface="Arial"/>
                <a:ea typeface="Noto Sans CJK SC"/>
              </a:rPr>
              <a:t>ction </a:t>
            </a:r>
            <a:r>
              <a:rPr b="0" lang="en-US" sz="1200" spc="-1" strike="noStrike">
                <a:latin typeface="Arial"/>
                <a:ea typeface="Noto Sans CJK SC"/>
              </a:rPr>
              <a:t>error </a:t>
            </a:r>
            <a:r>
              <a:rPr b="0" lang="en-US" sz="1200" spc="-1" strike="noStrike">
                <a:latin typeface="Arial"/>
                <a:ea typeface="Noto Sans CJK SC"/>
              </a:rPr>
              <a:t>drive </a:t>
            </a:r>
            <a:r>
              <a:rPr b="0" lang="en-US" sz="1200" spc="-1" strike="noStrike">
                <a:latin typeface="Arial"/>
                <a:ea typeface="Noto Sans CJK SC"/>
              </a:rPr>
              <a:t>one-</a:t>
            </a:r>
            <a:r>
              <a:rPr b="0" lang="en-US" sz="1200" spc="-1" strike="noStrike">
                <a:latin typeface="Arial"/>
                <a:ea typeface="Noto Sans CJK SC"/>
              </a:rPr>
              <a:t>shot </a:t>
            </a:r>
            <a:r>
              <a:rPr b="0" lang="en-US" sz="1200" spc="-1" strike="noStrike">
                <a:latin typeface="Arial"/>
                <a:ea typeface="Noto Sans CJK SC"/>
              </a:rPr>
              <a:t>decla</a:t>
            </a:r>
            <a:r>
              <a:rPr b="0" lang="en-US" sz="1200" spc="-1" strike="noStrike">
                <a:latin typeface="Arial"/>
                <a:ea typeface="Noto Sans CJK SC"/>
              </a:rPr>
              <a:t>rative </a:t>
            </a:r>
            <a:r>
              <a:rPr b="0" lang="en-US" sz="1200" spc="-1" strike="noStrike">
                <a:latin typeface="Arial"/>
                <a:ea typeface="Noto Sans CJK SC"/>
              </a:rPr>
              <a:t>learni</a:t>
            </a:r>
            <a:r>
              <a:rPr b="0" lang="en-US" sz="1200" spc="-1" strike="noStrike">
                <a:latin typeface="Arial"/>
                <a:ea typeface="Noto Sans CJK SC"/>
              </a:rPr>
              <a:t>ng? </a:t>
            </a:r>
            <a:r>
              <a:rPr b="0" lang="en-US" sz="1200" spc="-1" strike="noStrike">
                <a:latin typeface="Arial"/>
                <a:ea typeface="Noto Sans CJK SC"/>
              </a:rPr>
              <a:t>Journ</a:t>
            </a:r>
            <a:r>
              <a:rPr b="0" lang="en-US" sz="1200" spc="-1" strike="noStrike">
                <a:latin typeface="Arial"/>
                <a:ea typeface="Noto Sans CJK SC"/>
              </a:rPr>
              <a:t>al of </a:t>
            </a:r>
            <a:r>
              <a:rPr b="0" lang="en-US" sz="1200" spc="-1" strike="noStrike">
                <a:latin typeface="Arial"/>
                <a:ea typeface="Noto Sans CJK SC"/>
              </a:rPr>
              <a:t>Mem</a:t>
            </a:r>
            <a:r>
              <a:rPr b="0" lang="en-US" sz="1200" spc="-1" strike="noStrike">
                <a:latin typeface="Arial"/>
                <a:ea typeface="Noto Sans CJK SC"/>
              </a:rPr>
              <a:t>ory </a:t>
            </a:r>
            <a:r>
              <a:rPr b="0" lang="en-US" sz="1200" spc="-1" strike="noStrike">
                <a:latin typeface="Arial"/>
                <a:ea typeface="Noto Sans CJK SC"/>
              </a:rPr>
              <a:t>and </a:t>
            </a:r>
            <a:r>
              <a:rPr b="0" lang="en-US" sz="1200" spc="-1" strike="noStrike">
                <a:latin typeface="Arial"/>
                <a:ea typeface="Noto Sans CJK SC"/>
              </a:rPr>
              <a:t>Lang</a:t>
            </a:r>
            <a:r>
              <a:rPr b="0" lang="en-US" sz="1200" spc="-1" strike="noStrike">
                <a:latin typeface="Arial"/>
                <a:ea typeface="Noto Sans CJK SC"/>
              </a:rPr>
              <a:t>uage</a:t>
            </a:r>
            <a:r>
              <a:rPr b="0" lang="en-US" sz="1200" spc="-1" strike="noStrike">
                <a:latin typeface="Arial"/>
                <a:ea typeface="Noto Sans CJK SC"/>
              </a:rPr>
              <a:t>, </a:t>
            </a:r>
            <a:r>
              <a:rPr b="0" lang="en-US" sz="1200" spc="-1" strike="noStrike">
                <a:latin typeface="Arial"/>
                <a:ea typeface="Noto Sans CJK SC"/>
              </a:rPr>
              <a:t>94</a:t>
            </a:r>
            <a:r>
              <a:rPr b="0" lang="en-US" sz="1200" spc="-1" strike="noStrike">
                <a:latin typeface="Arial"/>
                <a:ea typeface="Noto Sans CJK SC"/>
              </a:rPr>
              <a:t>, </a:t>
            </a:r>
            <a:r>
              <a:rPr b="0" lang="en-US" sz="1200" spc="-1" strike="noStrike">
                <a:latin typeface="Arial"/>
                <a:ea typeface="Noto Sans CJK SC"/>
              </a:rPr>
              <a:t>149–</a:t>
            </a:r>
            <a:r>
              <a:rPr b="0" lang="en-US" sz="1200" spc="-1" strike="noStrike">
                <a:latin typeface="Arial"/>
                <a:ea typeface="Noto Sans CJK SC"/>
              </a:rPr>
              <a:t>165.</a:t>
            </a:r>
            <a:endParaRPr b="0" lang="en-US" sz="1200" spc="-1" strike="noStrike">
              <a:latin typeface="Arial"/>
            </a:endParaRPr>
          </a:p>
          <a:p>
            <a:pPr marL="304920" indent="-304920">
              <a:lnSpc>
                <a:spcPct val="120000"/>
              </a:lnSpc>
              <a:spcAft>
                <a:spcPts val="700"/>
              </a:spcAft>
            </a:pPr>
            <a:r>
              <a:rPr b="0" lang="en-US" sz="1200" spc="-1" strike="noStrike">
                <a:latin typeface="Arial"/>
                <a:ea typeface="Noto Sans CJK SC"/>
              </a:rPr>
              <a:t>Kafkas, </a:t>
            </a:r>
            <a:r>
              <a:rPr b="0" lang="en-US" sz="1200" spc="-1" strike="noStrike">
                <a:latin typeface="Arial"/>
                <a:ea typeface="Noto Sans CJK SC"/>
              </a:rPr>
              <a:t>A., &amp; </a:t>
            </a:r>
            <a:r>
              <a:rPr b="0" lang="en-US" sz="1200" spc="-1" strike="noStrike">
                <a:latin typeface="Arial"/>
                <a:ea typeface="Noto Sans CJK SC"/>
              </a:rPr>
              <a:t>Mont</a:t>
            </a:r>
            <a:r>
              <a:rPr b="0" lang="en-US" sz="1200" spc="-1" strike="noStrike">
                <a:latin typeface="Arial"/>
                <a:ea typeface="Noto Sans CJK SC"/>
              </a:rPr>
              <a:t>aldi, </a:t>
            </a:r>
            <a:r>
              <a:rPr b="0" lang="en-US" sz="1200" spc="-1" strike="noStrike">
                <a:latin typeface="Arial"/>
                <a:ea typeface="Noto Sans CJK SC"/>
              </a:rPr>
              <a:t>D. </a:t>
            </a:r>
            <a:r>
              <a:rPr b="0" lang="en-US" sz="1200" spc="-1" strike="noStrike">
                <a:latin typeface="Arial"/>
                <a:ea typeface="Noto Sans CJK SC"/>
              </a:rPr>
              <a:t>(201</a:t>
            </a:r>
            <a:r>
              <a:rPr b="0" lang="en-US" sz="1200" spc="-1" strike="noStrike">
                <a:latin typeface="Arial"/>
                <a:ea typeface="Noto Sans CJK SC"/>
              </a:rPr>
              <a:t>8). </a:t>
            </a:r>
            <a:r>
              <a:rPr b="0" lang="en-US" sz="1200" spc="-1" strike="noStrike">
                <a:latin typeface="Arial"/>
                <a:ea typeface="Noto Sans CJK SC"/>
              </a:rPr>
              <a:t>How </a:t>
            </a:r>
            <a:r>
              <a:rPr b="0" lang="en-US" sz="1200" spc="-1" strike="noStrike">
                <a:latin typeface="Arial"/>
                <a:ea typeface="Noto Sans CJK SC"/>
              </a:rPr>
              <a:t>do </a:t>
            </a:r>
            <a:r>
              <a:rPr b="0" lang="en-US" sz="1200" spc="-1" strike="noStrike">
                <a:latin typeface="Arial"/>
                <a:ea typeface="Noto Sans CJK SC"/>
              </a:rPr>
              <a:t>mem</a:t>
            </a:r>
            <a:r>
              <a:rPr b="0" lang="en-US" sz="1200" spc="-1" strike="noStrike">
                <a:latin typeface="Arial"/>
                <a:ea typeface="Noto Sans CJK SC"/>
              </a:rPr>
              <a:t>ory </a:t>
            </a:r>
            <a:r>
              <a:rPr b="0" lang="en-US" sz="1200" spc="-1" strike="noStrike">
                <a:latin typeface="Arial"/>
                <a:ea typeface="Noto Sans CJK SC"/>
              </a:rPr>
              <a:t>syste</a:t>
            </a:r>
            <a:r>
              <a:rPr b="0" lang="en-US" sz="1200" spc="-1" strike="noStrike">
                <a:latin typeface="Arial"/>
                <a:ea typeface="Noto Sans CJK SC"/>
              </a:rPr>
              <a:t>ms </a:t>
            </a:r>
            <a:r>
              <a:rPr b="0" lang="en-US" sz="1200" spc="-1" strike="noStrike">
                <a:latin typeface="Arial"/>
                <a:ea typeface="Noto Sans CJK SC"/>
              </a:rPr>
              <a:t>detec</a:t>
            </a:r>
            <a:r>
              <a:rPr b="0" lang="en-US" sz="1200" spc="-1" strike="noStrike">
                <a:latin typeface="Arial"/>
                <a:ea typeface="Noto Sans CJK SC"/>
              </a:rPr>
              <a:t>t and </a:t>
            </a:r>
            <a:r>
              <a:rPr b="0" lang="en-US" sz="1200" spc="-1" strike="noStrike">
                <a:latin typeface="Arial"/>
                <a:ea typeface="Noto Sans CJK SC"/>
              </a:rPr>
              <a:t>respo</a:t>
            </a:r>
            <a:r>
              <a:rPr b="0" lang="en-US" sz="1200" spc="-1" strike="noStrike">
                <a:latin typeface="Arial"/>
                <a:ea typeface="Noto Sans CJK SC"/>
              </a:rPr>
              <a:t>nd to </a:t>
            </a:r>
            <a:r>
              <a:rPr b="0" lang="en-US" sz="1200" spc="-1" strike="noStrike">
                <a:latin typeface="Arial"/>
                <a:ea typeface="Noto Sans CJK SC"/>
              </a:rPr>
              <a:t>novel</a:t>
            </a:r>
            <a:r>
              <a:rPr b="0" lang="en-US" sz="1200" spc="-1" strike="noStrike">
                <a:latin typeface="Arial"/>
                <a:ea typeface="Noto Sans CJK SC"/>
              </a:rPr>
              <a:t>ty? In </a:t>
            </a:r>
            <a:r>
              <a:rPr b="0" lang="en-US" sz="1200" spc="-1" strike="noStrike">
                <a:latin typeface="Arial"/>
                <a:ea typeface="Noto Sans CJK SC"/>
              </a:rPr>
              <a:t>Neur</a:t>
            </a:r>
            <a:r>
              <a:rPr b="0" lang="en-US" sz="1200" spc="-1" strike="noStrike">
                <a:latin typeface="Arial"/>
                <a:ea typeface="Noto Sans CJK SC"/>
              </a:rPr>
              <a:t>oscie</a:t>
            </a:r>
            <a:r>
              <a:rPr b="0" lang="en-US" sz="1200" spc="-1" strike="noStrike">
                <a:latin typeface="Arial"/>
                <a:ea typeface="Noto Sans CJK SC"/>
              </a:rPr>
              <a:t>nce </a:t>
            </a:r>
            <a:r>
              <a:rPr b="0" lang="en-US" sz="1200" spc="-1" strike="noStrike">
                <a:latin typeface="Arial"/>
                <a:ea typeface="Noto Sans CJK SC"/>
              </a:rPr>
              <a:t>Letter</a:t>
            </a:r>
            <a:r>
              <a:rPr b="0" lang="en-US" sz="1200" spc="-1" strike="noStrike">
                <a:latin typeface="Arial"/>
                <a:ea typeface="Noto Sans CJK SC"/>
              </a:rPr>
              <a:t>s</a:t>
            </a:r>
            <a:r>
              <a:rPr b="0" lang="en-US" sz="1200" spc="-1" strike="noStrike">
                <a:latin typeface="Arial"/>
                <a:ea typeface="Noto Sans CJK SC"/>
              </a:rPr>
              <a:t> </a:t>
            </a:r>
            <a:r>
              <a:rPr b="0" lang="en-US" sz="1200" spc="-1" strike="noStrike">
                <a:latin typeface="Arial"/>
                <a:ea typeface="Noto Sans CJK SC"/>
              </a:rPr>
              <a:t>(Vol. </a:t>
            </a:r>
            <a:r>
              <a:rPr b="0" lang="en-US" sz="1200" spc="-1" strike="noStrike">
                <a:latin typeface="Arial"/>
                <a:ea typeface="Noto Sans CJK SC"/>
              </a:rPr>
              <a:t>680, </a:t>
            </a:r>
            <a:r>
              <a:rPr b="0" lang="en-US" sz="1200" spc="-1" strike="noStrike">
                <a:latin typeface="Arial"/>
                <a:ea typeface="Noto Sans CJK SC"/>
              </a:rPr>
              <a:t>pp. </a:t>
            </a:r>
            <a:r>
              <a:rPr b="0" lang="en-US" sz="1200" spc="-1" strike="noStrike">
                <a:latin typeface="Arial"/>
                <a:ea typeface="Noto Sans CJK SC"/>
              </a:rPr>
              <a:t>60–</a:t>
            </a:r>
            <a:r>
              <a:rPr b="0" lang="en-US" sz="1200" spc="-1" strike="noStrike">
                <a:latin typeface="Arial"/>
                <a:ea typeface="Noto Sans CJK SC"/>
              </a:rPr>
              <a:t>68). </a:t>
            </a:r>
            <a:r>
              <a:rPr b="0" lang="en-US" sz="1200" spc="-1" strike="noStrike">
                <a:latin typeface="Arial"/>
                <a:ea typeface="Noto Sans CJK SC"/>
              </a:rPr>
              <a:t>Elsev</a:t>
            </a:r>
            <a:r>
              <a:rPr b="0" lang="en-US" sz="1200" spc="-1" strike="noStrike">
                <a:latin typeface="Arial"/>
                <a:ea typeface="Noto Sans CJK SC"/>
              </a:rPr>
              <a:t>ier </a:t>
            </a:r>
            <a:r>
              <a:rPr b="0" lang="en-US" sz="1200" spc="-1" strike="noStrike">
                <a:latin typeface="Arial"/>
                <a:ea typeface="Noto Sans CJK SC"/>
              </a:rPr>
              <a:t>Irelan</a:t>
            </a:r>
            <a:r>
              <a:rPr b="0" lang="en-US" sz="1200" spc="-1" strike="noStrike">
                <a:latin typeface="Arial"/>
                <a:ea typeface="Noto Sans CJK SC"/>
              </a:rPr>
              <a:t>d Ltd. </a:t>
            </a:r>
            <a:endParaRPr b="0" lang="en-US" sz="1200" spc="-1" strike="noStrike">
              <a:latin typeface="Arial"/>
            </a:endParaRPr>
          </a:p>
          <a:p>
            <a:pPr marL="304920" indent="-304920">
              <a:lnSpc>
                <a:spcPct val="120000"/>
              </a:lnSpc>
              <a:spcAft>
                <a:spcPts val="700"/>
              </a:spcAft>
            </a:pPr>
            <a:r>
              <a:rPr b="0" lang="en-US" sz="1200" spc="-1" strike="noStrike">
                <a:latin typeface="Arial"/>
                <a:ea typeface="Noto Sans CJK SC"/>
              </a:rPr>
              <a:t>McClellan</a:t>
            </a:r>
            <a:r>
              <a:rPr b="0" lang="en-US" sz="1200" spc="-1" strike="noStrike">
                <a:latin typeface="Arial"/>
                <a:ea typeface="Noto Sans CJK SC"/>
              </a:rPr>
              <a:t>d, J. </a:t>
            </a:r>
            <a:r>
              <a:rPr b="0" lang="en-US" sz="1200" spc="-1" strike="noStrike">
                <a:latin typeface="Arial"/>
                <a:ea typeface="Noto Sans CJK SC"/>
              </a:rPr>
              <a:t>L., </a:t>
            </a:r>
            <a:r>
              <a:rPr b="0" lang="en-US" sz="1200" spc="-1" strike="noStrike">
                <a:latin typeface="Arial"/>
                <a:ea typeface="Noto Sans CJK SC"/>
              </a:rPr>
              <a:t>McN</a:t>
            </a:r>
            <a:r>
              <a:rPr b="0" lang="en-US" sz="1200" spc="-1" strike="noStrike">
                <a:latin typeface="Arial"/>
                <a:ea typeface="Noto Sans CJK SC"/>
              </a:rPr>
              <a:t>aught</a:t>
            </a:r>
            <a:r>
              <a:rPr b="0" lang="en-US" sz="1200" spc="-1" strike="noStrike">
                <a:latin typeface="Arial"/>
                <a:ea typeface="Noto Sans CJK SC"/>
              </a:rPr>
              <a:t>on, </a:t>
            </a:r>
            <a:r>
              <a:rPr b="0" lang="en-US" sz="1200" spc="-1" strike="noStrike">
                <a:latin typeface="Arial"/>
                <a:ea typeface="Noto Sans CJK SC"/>
              </a:rPr>
              <a:t>B. L., </a:t>
            </a:r>
            <a:r>
              <a:rPr b="0" lang="en-US" sz="1200" spc="-1" strike="noStrike">
                <a:latin typeface="Arial"/>
                <a:ea typeface="Noto Sans CJK SC"/>
              </a:rPr>
              <a:t>&amp; </a:t>
            </a:r>
            <a:r>
              <a:rPr b="0" lang="en-US" sz="1200" spc="-1" strike="noStrike">
                <a:latin typeface="Arial"/>
                <a:ea typeface="Noto Sans CJK SC"/>
              </a:rPr>
              <a:t>O’Re</a:t>
            </a:r>
            <a:r>
              <a:rPr b="0" lang="en-US" sz="1200" spc="-1" strike="noStrike">
                <a:latin typeface="Arial"/>
                <a:ea typeface="Noto Sans CJK SC"/>
              </a:rPr>
              <a:t>illy, </a:t>
            </a:r>
            <a:r>
              <a:rPr b="0" lang="en-US" sz="1200" spc="-1" strike="noStrike">
                <a:latin typeface="Arial"/>
                <a:ea typeface="Noto Sans CJK SC"/>
              </a:rPr>
              <a:t>R. C. </a:t>
            </a:r>
            <a:r>
              <a:rPr b="0" lang="en-US" sz="1200" spc="-1" strike="noStrike">
                <a:latin typeface="Arial"/>
                <a:ea typeface="Noto Sans CJK SC"/>
              </a:rPr>
              <a:t>(199</a:t>
            </a:r>
            <a:r>
              <a:rPr b="0" lang="en-US" sz="1200" spc="-1" strike="noStrike">
                <a:latin typeface="Arial"/>
                <a:ea typeface="Noto Sans CJK SC"/>
              </a:rPr>
              <a:t>5). </a:t>
            </a:r>
            <a:r>
              <a:rPr b="0" lang="en-US" sz="1200" spc="-1" strike="noStrike">
                <a:latin typeface="Arial"/>
                <a:ea typeface="Noto Sans CJK SC"/>
              </a:rPr>
              <a:t>Why </a:t>
            </a:r>
            <a:r>
              <a:rPr b="0" lang="en-US" sz="1200" spc="-1" strike="noStrike">
                <a:latin typeface="Arial"/>
                <a:ea typeface="Noto Sans CJK SC"/>
              </a:rPr>
              <a:t>there </a:t>
            </a:r>
            <a:r>
              <a:rPr b="0" lang="en-US" sz="1200" spc="-1" strike="noStrike">
                <a:latin typeface="Arial"/>
                <a:ea typeface="Noto Sans CJK SC"/>
              </a:rPr>
              <a:t>are </a:t>
            </a:r>
            <a:r>
              <a:rPr b="0" lang="en-US" sz="1200" spc="-1" strike="noStrike">
                <a:latin typeface="Arial"/>
                <a:ea typeface="Noto Sans CJK SC"/>
              </a:rPr>
              <a:t>comp</a:t>
            </a:r>
            <a:r>
              <a:rPr b="0" lang="en-US" sz="1200" spc="-1" strike="noStrike">
                <a:latin typeface="Arial"/>
                <a:ea typeface="Noto Sans CJK SC"/>
              </a:rPr>
              <a:t>leme</a:t>
            </a:r>
            <a:r>
              <a:rPr b="0" lang="en-US" sz="1200" spc="-1" strike="noStrike">
                <a:latin typeface="Arial"/>
                <a:ea typeface="Noto Sans CJK SC"/>
              </a:rPr>
              <a:t>ntary </a:t>
            </a:r>
            <a:r>
              <a:rPr b="0" lang="en-US" sz="1200" spc="-1" strike="noStrike">
                <a:latin typeface="Arial"/>
                <a:ea typeface="Noto Sans CJK SC"/>
              </a:rPr>
              <a:t>learni</a:t>
            </a:r>
            <a:r>
              <a:rPr b="0" lang="en-US" sz="1200" spc="-1" strike="noStrike">
                <a:latin typeface="Arial"/>
                <a:ea typeface="Noto Sans CJK SC"/>
              </a:rPr>
              <a:t>ng </a:t>
            </a:r>
            <a:r>
              <a:rPr b="0" lang="en-US" sz="1200" spc="-1" strike="noStrike">
                <a:latin typeface="Arial"/>
                <a:ea typeface="Noto Sans CJK SC"/>
              </a:rPr>
              <a:t>syste</a:t>
            </a:r>
            <a:r>
              <a:rPr b="0" lang="en-US" sz="1200" spc="-1" strike="noStrike">
                <a:latin typeface="Arial"/>
                <a:ea typeface="Noto Sans CJK SC"/>
              </a:rPr>
              <a:t>ms in </a:t>
            </a:r>
            <a:r>
              <a:rPr b="0" lang="en-US" sz="1200" spc="-1" strike="noStrike">
                <a:latin typeface="Arial"/>
                <a:ea typeface="Noto Sans CJK SC"/>
              </a:rPr>
              <a:t>the </a:t>
            </a:r>
            <a:r>
              <a:rPr b="0" lang="en-US" sz="1200" spc="-1" strike="noStrike">
                <a:latin typeface="Arial"/>
                <a:ea typeface="Noto Sans CJK SC"/>
              </a:rPr>
              <a:t>hippo</a:t>
            </a:r>
            <a:r>
              <a:rPr b="0" lang="en-US" sz="1200" spc="-1" strike="noStrike">
                <a:latin typeface="Arial"/>
                <a:ea typeface="Noto Sans CJK SC"/>
              </a:rPr>
              <a:t>camp</a:t>
            </a:r>
            <a:r>
              <a:rPr b="0" lang="en-US" sz="1200" spc="-1" strike="noStrike">
                <a:latin typeface="Arial"/>
                <a:ea typeface="Noto Sans CJK SC"/>
              </a:rPr>
              <a:t>us </a:t>
            </a:r>
            <a:r>
              <a:rPr b="0" lang="en-US" sz="1200" spc="-1" strike="noStrike">
                <a:latin typeface="Arial"/>
                <a:ea typeface="Noto Sans CJK SC"/>
              </a:rPr>
              <a:t>and </a:t>
            </a:r>
            <a:r>
              <a:rPr b="0" lang="en-US" sz="1200" spc="-1" strike="noStrike">
                <a:latin typeface="Arial"/>
                <a:ea typeface="Noto Sans CJK SC"/>
              </a:rPr>
              <a:t>neoc</a:t>
            </a:r>
            <a:r>
              <a:rPr b="0" lang="en-US" sz="1200" spc="-1" strike="noStrike">
                <a:latin typeface="Arial"/>
                <a:ea typeface="Noto Sans CJK SC"/>
              </a:rPr>
              <a:t>ortex: </a:t>
            </a:r>
            <a:r>
              <a:rPr b="0" lang="en-US" sz="1200" spc="-1" strike="noStrike">
                <a:latin typeface="Arial"/>
                <a:ea typeface="Noto Sans CJK SC"/>
              </a:rPr>
              <a:t>Insig</a:t>
            </a:r>
            <a:r>
              <a:rPr b="0" lang="en-US" sz="1200" spc="-1" strike="noStrike">
                <a:latin typeface="Arial"/>
                <a:ea typeface="Noto Sans CJK SC"/>
              </a:rPr>
              <a:t>hts </a:t>
            </a:r>
            <a:r>
              <a:rPr b="0" lang="en-US" sz="1200" spc="-1" strike="noStrike">
                <a:latin typeface="Arial"/>
                <a:ea typeface="Noto Sans CJK SC"/>
              </a:rPr>
              <a:t>from </a:t>
            </a:r>
            <a:r>
              <a:rPr b="0" lang="en-US" sz="1200" spc="-1" strike="noStrike">
                <a:latin typeface="Arial"/>
                <a:ea typeface="Noto Sans CJK SC"/>
              </a:rPr>
              <a:t>the </a:t>
            </a:r>
            <a:r>
              <a:rPr b="0" lang="en-US" sz="1200" spc="-1" strike="noStrike">
                <a:latin typeface="Arial"/>
                <a:ea typeface="Noto Sans CJK SC"/>
              </a:rPr>
              <a:t>succ</a:t>
            </a:r>
            <a:r>
              <a:rPr b="0" lang="en-US" sz="1200" spc="-1" strike="noStrike">
                <a:latin typeface="Arial"/>
                <a:ea typeface="Noto Sans CJK SC"/>
              </a:rPr>
              <a:t>esse</a:t>
            </a:r>
            <a:r>
              <a:rPr b="0" lang="en-US" sz="1200" spc="-1" strike="noStrike">
                <a:latin typeface="Arial"/>
                <a:ea typeface="Noto Sans CJK SC"/>
              </a:rPr>
              <a:t>s and </a:t>
            </a:r>
            <a:r>
              <a:rPr b="0" lang="en-US" sz="1200" spc="-1" strike="noStrike">
                <a:latin typeface="Arial"/>
                <a:ea typeface="Noto Sans CJK SC"/>
              </a:rPr>
              <a:t>failur</a:t>
            </a:r>
            <a:r>
              <a:rPr b="0" lang="en-US" sz="1200" spc="-1" strike="noStrike">
                <a:latin typeface="Arial"/>
                <a:ea typeface="Noto Sans CJK SC"/>
              </a:rPr>
              <a:t>es of </a:t>
            </a:r>
            <a:r>
              <a:rPr b="0" lang="en-US" sz="1200" spc="-1" strike="noStrike">
                <a:latin typeface="Arial"/>
                <a:ea typeface="Noto Sans CJK SC"/>
              </a:rPr>
              <a:t>conn</a:t>
            </a:r>
            <a:r>
              <a:rPr b="0" lang="en-US" sz="1200" spc="-1" strike="noStrike">
                <a:latin typeface="Arial"/>
                <a:ea typeface="Noto Sans CJK SC"/>
              </a:rPr>
              <a:t>ectio</a:t>
            </a:r>
            <a:r>
              <a:rPr b="0" lang="en-US" sz="1200" spc="-1" strike="noStrike">
                <a:latin typeface="Arial"/>
                <a:ea typeface="Noto Sans CJK SC"/>
              </a:rPr>
              <a:t>nist </a:t>
            </a:r>
            <a:r>
              <a:rPr b="0" lang="en-US" sz="1200" spc="-1" strike="noStrike">
                <a:latin typeface="Arial"/>
                <a:ea typeface="Noto Sans CJK SC"/>
              </a:rPr>
              <a:t>mode</a:t>
            </a:r>
            <a:r>
              <a:rPr b="0" lang="en-US" sz="1200" spc="-1" strike="noStrike">
                <a:latin typeface="Arial"/>
                <a:ea typeface="Noto Sans CJK SC"/>
              </a:rPr>
              <a:t>ls of </a:t>
            </a:r>
            <a:r>
              <a:rPr b="0" lang="en-US" sz="1200" spc="-1" strike="noStrike">
                <a:latin typeface="Arial"/>
                <a:ea typeface="Noto Sans CJK SC"/>
              </a:rPr>
              <a:t>learni</a:t>
            </a:r>
            <a:r>
              <a:rPr b="0" lang="en-US" sz="1200" spc="-1" strike="noStrike">
                <a:latin typeface="Arial"/>
                <a:ea typeface="Noto Sans CJK SC"/>
              </a:rPr>
              <a:t>ng </a:t>
            </a:r>
            <a:r>
              <a:rPr b="0" lang="en-US" sz="1200" spc="-1" strike="noStrike">
                <a:latin typeface="Arial"/>
                <a:ea typeface="Noto Sans CJK SC"/>
              </a:rPr>
              <a:t>and </a:t>
            </a:r>
            <a:r>
              <a:rPr b="0" lang="en-US" sz="1200" spc="-1" strike="noStrike">
                <a:latin typeface="Arial"/>
                <a:ea typeface="Noto Sans CJK SC"/>
              </a:rPr>
              <a:t>mem</a:t>
            </a:r>
            <a:r>
              <a:rPr b="0" lang="en-US" sz="1200" spc="-1" strike="noStrike">
                <a:latin typeface="Arial"/>
                <a:ea typeface="Noto Sans CJK SC"/>
              </a:rPr>
              <a:t>ory. </a:t>
            </a:r>
            <a:r>
              <a:rPr b="0" lang="en-US" sz="1200" spc="-1" strike="noStrike">
                <a:latin typeface="Arial"/>
                <a:ea typeface="Noto Sans CJK SC"/>
              </a:rPr>
              <a:t>Psyc</a:t>
            </a:r>
            <a:r>
              <a:rPr b="0" lang="en-US" sz="1200" spc="-1" strike="noStrike">
                <a:latin typeface="Arial"/>
                <a:ea typeface="Noto Sans CJK SC"/>
              </a:rPr>
              <a:t>holog</a:t>
            </a:r>
            <a:r>
              <a:rPr b="0" lang="en-US" sz="1200" spc="-1" strike="noStrike">
                <a:latin typeface="Arial"/>
                <a:ea typeface="Noto Sans CJK SC"/>
              </a:rPr>
              <a:t>ical </a:t>
            </a:r>
            <a:r>
              <a:rPr b="0" lang="en-US" sz="1200" spc="-1" strike="noStrike">
                <a:latin typeface="Arial"/>
                <a:ea typeface="Noto Sans CJK SC"/>
              </a:rPr>
              <a:t>Revi</a:t>
            </a:r>
            <a:r>
              <a:rPr b="0" lang="en-US" sz="1200" spc="-1" strike="noStrike">
                <a:latin typeface="Arial"/>
                <a:ea typeface="Noto Sans CJK SC"/>
              </a:rPr>
              <a:t>ew</a:t>
            </a:r>
            <a:r>
              <a:rPr b="0" lang="en-US" sz="1200" spc="-1" strike="noStrike">
                <a:latin typeface="Arial"/>
                <a:ea typeface="Noto Sans CJK SC"/>
              </a:rPr>
              <a:t>, </a:t>
            </a:r>
            <a:r>
              <a:rPr b="0" lang="en-US" sz="1200" spc="-1" strike="noStrike">
                <a:latin typeface="Arial"/>
                <a:ea typeface="Noto Sans CJK SC"/>
              </a:rPr>
              <a:t>102</a:t>
            </a:r>
            <a:r>
              <a:rPr b="0" lang="en-US" sz="1200" spc="-1" strike="noStrike">
                <a:latin typeface="Arial"/>
                <a:ea typeface="Noto Sans CJK SC"/>
              </a:rPr>
              <a:t>(</a:t>
            </a:r>
            <a:r>
              <a:rPr b="0" lang="en-US" sz="1200" spc="-1" strike="noStrike">
                <a:latin typeface="Arial"/>
                <a:ea typeface="Noto Sans CJK SC"/>
              </a:rPr>
              <a:t>3), </a:t>
            </a:r>
            <a:r>
              <a:rPr b="0" lang="en-US" sz="1200" spc="-1" strike="noStrike">
                <a:latin typeface="Arial"/>
                <a:ea typeface="Noto Sans CJK SC"/>
              </a:rPr>
              <a:t>419–</a:t>
            </a:r>
            <a:r>
              <a:rPr b="0" lang="en-US" sz="1200" spc="-1" strike="noStrike">
                <a:latin typeface="Arial"/>
                <a:ea typeface="Noto Sans CJK SC"/>
              </a:rPr>
              <a:t>457.</a:t>
            </a:r>
            <a:r>
              <a:rPr b="0" lang="en-US" sz="1200" spc="-1" strike="noStrike">
                <a:latin typeface="Arial"/>
                <a:ea typeface="Noto Sans CJK SC"/>
              </a:rPr>
              <a:t> </a:t>
            </a:r>
            <a:endParaRPr b="0" lang="en-US" sz="1200" spc="-1" strike="noStrike">
              <a:latin typeface="Arial"/>
            </a:endParaRPr>
          </a:p>
          <a:p>
            <a:pPr marL="304920" indent="-304920">
              <a:lnSpc>
                <a:spcPct val="100000"/>
              </a:lnSpc>
              <a:spcAft>
                <a:spcPts val="145"/>
              </a:spcAft>
            </a:pPr>
            <a:r>
              <a:rPr b="0" lang="en-US" sz="1200" spc="-1" strike="noStrike">
                <a:latin typeface="Arial"/>
                <a:ea typeface="Noto Sans CJK SC"/>
              </a:rPr>
              <a:t>Van </a:t>
            </a:r>
            <a:r>
              <a:rPr b="0" lang="en-US" sz="1200" spc="-1" strike="noStrike">
                <a:latin typeface="Arial"/>
                <a:ea typeface="Noto Sans CJK SC"/>
              </a:rPr>
              <a:t>Kest</a:t>
            </a:r>
            <a:r>
              <a:rPr b="0" lang="en-US" sz="1200" spc="-1" strike="noStrike">
                <a:latin typeface="Arial"/>
                <a:ea typeface="Noto Sans CJK SC"/>
              </a:rPr>
              <a:t>eren, </a:t>
            </a:r>
            <a:r>
              <a:rPr b="0" lang="en-US" sz="1200" spc="-1" strike="noStrike">
                <a:latin typeface="Arial"/>
                <a:ea typeface="Noto Sans CJK SC"/>
              </a:rPr>
              <a:t>M. T. </a:t>
            </a:r>
            <a:r>
              <a:rPr b="0" lang="en-US" sz="1200" spc="-1" strike="noStrike">
                <a:latin typeface="Arial"/>
                <a:ea typeface="Noto Sans CJK SC"/>
              </a:rPr>
              <a:t>R., </a:t>
            </a:r>
            <a:r>
              <a:rPr b="0" lang="en-US" sz="1200" spc="-1" strike="noStrike">
                <a:latin typeface="Arial"/>
                <a:ea typeface="Noto Sans CJK SC"/>
              </a:rPr>
              <a:t>Ruite</a:t>
            </a:r>
            <a:r>
              <a:rPr b="0" lang="en-US" sz="1200" spc="-1" strike="noStrike">
                <a:latin typeface="Arial"/>
                <a:ea typeface="Noto Sans CJK SC"/>
              </a:rPr>
              <a:t>r, D. </a:t>
            </a:r>
            <a:r>
              <a:rPr b="0" lang="en-US" sz="1200" spc="-1" strike="noStrike">
                <a:latin typeface="Arial"/>
                <a:ea typeface="Noto Sans CJK SC"/>
              </a:rPr>
              <a:t>J., </a:t>
            </a:r>
            <a:r>
              <a:rPr b="0" lang="en-US" sz="1200" spc="-1" strike="noStrike">
                <a:latin typeface="Arial"/>
                <a:ea typeface="Noto Sans CJK SC"/>
              </a:rPr>
              <a:t>Fern</a:t>
            </a:r>
            <a:r>
              <a:rPr b="0" lang="en-US" sz="1200" spc="-1" strike="noStrike">
                <a:latin typeface="Arial"/>
                <a:ea typeface="Noto Sans CJK SC"/>
              </a:rPr>
              <a:t>ánde</a:t>
            </a:r>
            <a:r>
              <a:rPr b="0" lang="en-US" sz="1200" spc="-1" strike="noStrike">
                <a:latin typeface="Arial"/>
                <a:ea typeface="Noto Sans CJK SC"/>
              </a:rPr>
              <a:t>z, G., </a:t>
            </a:r>
            <a:r>
              <a:rPr b="0" lang="en-US" sz="1200" spc="-1" strike="noStrike">
                <a:latin typeface="Arial"/>
                <a:ea typeface="Noto Sans CJK SC"/>
              </a:rPr>
              <a:t>&amp; </a:t>
            </a:r>
            <a:r>
              <a:rPr b="0" lang="en-US" sz="1200" spc="-1" strike="noStrike">
                <a:latin typeface="Arial"/>
                <a:ea typeface="Noto Sans CJK SC"/>
              </a:rPr>
              <a:t>Hens</a:t>
            </a:r>
            <a:r>
              <a:rPr b="0" lang="en-US" sz="1200" spc="-1" strike="noStrike">
                <a:latin typeface="Arial"/>
                <a:ea typeface="Noto Sans CJK SC"/>
              </a:rPr>
              <a:t>on, </a:t>
            </a:r>
            <a:r>
              <a:rPr b="0" lang="en-US" sz="1200" spc="-1" strike="noStrike">
                <a:latin typeface="Arial"/>
                <a:ea typeface="Noto Sans CJK SC"/>
              </a:rPr>
              <a:t>R. N. </a:t>
            </a:r>
            <a:r>
              <a:rPr b="0" lang="en-US" sz="1200" spc="-1" strike="noStrike">
                <a:latin typeface="Arial"/>
                <a:ea typeface="Noto Sans CJK SC"/>
              </a:rPr>
              <a:t>(201</a:t>
            </a:r>
            <a:r>
              <a:rPr b="0" lang="en-US" sz="1200" spc="-1" strike="noStrike">
                <a:latin typeface="Arial"/>
                <a:ea typeface="Noto Sans CJK SC"/>
              </a:rPr>
              <a:t>2). </a:t>
            </a:r>
            <a:r>
              <a:rPr b="0" lang="en-US" sz="1200" spc="-1" strike="noStrike">
                <a:latin typeface="Arial"/>
                <a:ea typeface="Noto Sans CJK SC"/>
              </a:rPr>
              <a:t>How </a:t>
            </a:r>
            <a:r>
              <a:rPr b="0" lang="en-US" sz="1200" spc="-1" strike="noStrike">
                <a:latin typeface="Arial"/>
                <a:ea typeface="Noto Sans CJK SC"/>
              </a:rPr>
              <a:t>sche</a:t>
            </a:r>
            <a:r>
              <a:rPr b="0" lang="en-US" sz="1200" spc="-1" strike="noStrike">
                <a:latin typeface="Arial"/>
                <a:ea typeface="Noto Sans CJK SC"/>
              </a:rPr>
              <a:t>ma </a:t>
            </a:r>
            <a:r>
              <a:rPr b="0" lang="en-US" sz="1200" spc="-1" strike="noStrike">
                <a:latin typeface="Arial"/>
                <a:ea typeface="Noto Sans CJK SC"/>
              </a:rPr>
              <a:t>and </a:t>
            </a:r>
            <a:r>
              <a:rPr b="0" lang="en-US" sz="1200" spc="-1" strike="noStrike">
                <a:latin typeface="Arial"/>
                <a:ea typeface="Noto Sans CJK SC"/>
              </a:rPr>
              <a:t>novel</a:t>
            </a:r>
            <a:r>
              <a:rPr b="0" lang="en-US" sz="1200" spc="-1" strike="noStrike">
                <a:latin typeface="Arial"/>
                <a:ea typeface="Noto Sans CJK SC"/>
              </a:rPr>
              <a:t>ty </a:t>
            </a:r>
            <a:r>
              <a:rPr b="0" lang="en-US" sz="1200" spc="-1" strike="noStrike">
                <a:latin typeface="Arial"/>
                <a:ea typeface="Noto Sans CJK SC"/>
              </a:rPr>
              <a:t>augm</a:t>
            </a:r>
            <a:r>
              <a:rPr b="0" lang="en-US" sz="1200" spc="-1" strike="noStrike">
                <a:latin typeface="Arial"/>
                <a:ea typeface="Noto Sans CJK SC"/>
              </a:rPr>
              <a:t>ent </a:t>
            </a:r>
            <a:r>
              <a:rPr b="0" lang="en-US" sz="1200" spc="-1" strike="noStrike">
                <a:latin typeface="Arial"/>
                <a:ea typeface="Noto Sans CJK SC"/>
              </a:rPr>
              <a:t>mem</a:t>
            </a:r>
            <a:r>
              <a:rPr b="0" lang="en-US" sz="1200" spc="-1" strike="noStrike">
                <a:latin typeface="Arial"/>
                <a:ea typeface="Noto Sans CJK SC"/>
              </a:rPr>
              <a:t>ory </a:t>
            </a:r>
            <a:r>
              <a:rPr b="0" lang="en-US" sz="1200" spc="-1" strike="noStrike">
                <a:latin typeface="Arial"/>
                <a:ea typeface="Noto Sans CJK SC"/>
              </a:rPr>
              <a:t>forma</a:t>
            </a:r>
            <a:r>
              <a:rPr b="0" lang="en-US" sz="1200" spc="-1" strike="noStrike">
                <a:latin typeface="Arial"/>
                <a:ea typeface="Noto Sans CJK SC"/>
              </a:rPr>
              <a:t>tion. </a:t>
            </a:r>
            <a:r>
              <a:rPr b="0" lang="en-US" sz="1200" spc="-1" strike="noStrike">
                <a:latin typeface="Arial"/>
                <a:ea typeface="Noto Sans CJK SC"/>
              </a:rPr>
              <a:t>Tren</a:t>
            </a:r>
            <a:r>
              <a:rPr b="0" lang="en-US" sz="1200" spc="-1" strike="noStrike">
                <a:latin typeface="Arial"/>
                <a:ea typeface="Noto Sans CJK SC"/>
              </a:rPr>
              <a:t>ds in </a:t>
            </a:r>
            <a:r>
              <a:rPr b="0" lang="en-US" sz="1200" spc="-1" strike="noStrike">
                <a:latin typeface="Arial"/>
                <a:ea typeface="Noto Sans CJK SC"/>
              </a:rPr>
              <a:t>Neur</a:t>
            </a:r>
            <a:r>
              <a:rPr b="0" lang="en-US" sz="1200" spc="-1" strike="noStrike">
                <a:latin typeface="Arial"/>
                <a:ea typeface="Noto Sans CJK SC"/>
              </a:rPr>
              <a:t>oscie</a:t>
            </a:r>
            <a:r>
              <a:rPr b="0" lang="en-US" sz="1200" spc="-1" strike="noStrike">
                <a:latin typeface="Arial"/>
                <a:ea typeface="Noto Sans CJK SC"/>
              </a:rPr>
              <a:t>nces</a:t>
            </a:r>
            <a:r>
              <a:rPr b="0" lang="en-US" sz="1200" spc="-1" strike="noStrike">
                <a:latin typeface="Arial"/>
                <a:ea typeface="Noto Sans CJK SC"/>
              </a:rPr>
              <a:t>, </a:t>
            </a:r>
            <a:r>
              <a:rPr b="0" lang="en-US" sz="1200" spc="-1" strike="noStrike">
                <a:latin typeface="Arial"/>
                <a:ea typeface="Noto Sans CJK SC"/>
              </a:rPr>
              <a:t>35</a:t>
            </a:r>
            <a:r>
              <a:rPr b="0" lang="en-US" sz="1200" spc="-1" strike="noStrike">
                <a:latin typeface="Arial"/>
                <a:ea typeface="Noto Sans CJK SC"/>
              </a:rPr>
              <a:t>(4)</a:t>
            </a:r>
            <a:r>
              <a:rPr b="0" lang="en-US" sz="1200" spc="-1" strike="noStrike">
                <a:latin typeface="Arial"/>
                <a:ea typeface="Noto Sans CJK SC"/>
              </a:rPr>
              <a:t>, </a:t>
            </a:r>
            <a:r>
              <a:rPr b="0" lang="en-US" sz="1200" spc="-1" strike="noStrike">
                <a:latin typeface="Arial"/>
                <a:ea typeface="Noto Sans CJK SC"/>
              </a:rPr>
              <a:t>211–</a:t>
            </a:r>
            <a:r>
              <a:rPr b="0" lang="en-US" sz="1200" spc="-1" strike="noStrike">
                <a:latin typeface="Arial"/>
                <a:ea typeface="Noto Sans CJK SC"/>
              </a:rPr>
              <a:t>219.</a:t>
            </a:r>
            <a:r>
              <a:rPr b="0" lang="en-US" sz="2400" spc="-1" strike="noStrike">
                <a:latin typeface="Arial"/>
                <a:ea typeface="Noto Sans CJK SC"/>
              </a:rPr>
              <a:t> </a:t>
            </a:r>
            <a:endParaRPr b="0" lang="en-US" sz="2400" spc="-1" strike="noStrike">
              <a:latin typeface="Arial"/>
            </a:endParaRPr>
          </a:p>
          <a:p>
            <a:pPr marL="304920" indent="-304920">
              <a:lnSpc>
                <a:spcPct val="120000"/>
              </a:lnSpc>
              <a:spcAft>
                <a:spcPts val="700"/>
              </a:spcAft>
            </a:pPr>
            <a:endParaRPr b="0" lang="en-US" sz="2400" spc="-1" strike="noStrike">
              <a:latin typeface="Arial"/>
            </a:endParaRPr>
          </a:p>
          <a:p>
            <a:pPr marL="304920" indent="-304920">
              <a:lnSpc>
                <a:spcPct val="120000"/>
              </a:lnSpc>
              <a:spcAft>
                <a:spcPts val="700"/>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11558</TotalTime>
  <Application>LibreOffice/6.4.7.2$Linux_X86_64 LibreOffice_project/40$Build-2</Application>
  <Words>591</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2016-04-26T14:26:46Z</dcterms:created>
  <dc:creator>MariaRuz</dc:creator>
  <dc:description/>
  <dc:language>en-US</dc:language>
  <cp:lastModifiedBy>Francesco Pupillo</cp:lastModifiedBy>
  <cp:lastPrinted>2016-06-10T15:09:31Z</cp:lastPrinted>
  <dcterms:modified xsi:type="dcterms:W3CDTF">2021-09-17T11:23:27Z</dcterms:modified>
  <cp:revision>699</cp:revision>
  <dc:subject/>
  <dc:title>Control mechanisms underlying instruction-guided behavior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Personalizado</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