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691813" cy="7559675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2" d="100"/>
          <a:sy n="92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F707-D21E-8540-9497-D545C42E1A23}" type="datetimeFigureOut">
              <a:rPr lang="en-DE" smtClean="0"/>
              <a:t>20.04.22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B1C27-C5F3-F549-A320-E2519CA4424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489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B1C27-C5F3-F549-A320-E2519CA4424F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02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096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796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405792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30096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796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4800" y="176796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405792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4800" y="405792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240" y="30096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76796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7560" y="176796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1240" y="176796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405792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7560" y="405792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1240" y="405792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30096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796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30096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76796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096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796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796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240" y="30096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240" y="300960"/>
            <a:ext cx="96220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30096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76796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4800" y="176796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405792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240" y="30096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76796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4800" y="176796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4800" y="405792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240" y="30096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86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76796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4800" y="176796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405792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30096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86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4240" y="176796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8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0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74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9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7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7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7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7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34240" y="6886080"/>
            <a:ext cx="249084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656160" y="6886080"/>
            <a:ext cx="338904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665480" y="6886080"/>
            <a:ext cx="249084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F221E59-A9B6-447C-8FFD-5BEA5E163BC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40746" y="1651536"/>
            <a:ext cx="1100880" cy="10358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1" strike="noStrike" spc="-1" dirty="0">
                <a:latin typeface="Arial"/>
              </a:rPr>
              <a:t>a)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1FCF56D-562F-694D-EE28-97D2080A4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86" y="1910493"/>
            <a:ext cx="4697738" cy="4697738"/>
          </a:xfrm>
          <a:prstGeom prst="rect">
            <a:avLst/>
          </a:prstGeom>
        </p:spPr>
      </p:pic>
      <p:sp>
        <p:nvSpPr>
          <p:cNvPr id="45" name="TextShape 2"/>
          <p:cNvSpPr txBox="1"/>
          <p:nvPr/>
        </p:nvSpPr>
        <p:spPr>
          <a:xfrm>
            <a:off x="3490929" y="1651536"/>
            <a:ext cx="1100880" cy="12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1" spc="-1" dirty="0">
                <a:latin typeface="Arial"/>
              </a:rPr>
              <a:t>b</a:t>
            </a:r>
            <a:r>
              <a:rPr lang="en-US" sz="2400" b="1" strike="noStrike" spc="-1" dirty="0">
                <a:latin typeface="Arial"/>
              </a:rPr>
              <a:t>)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DE6BEFF-1CEA-D79D-5BBB-5B807C0D6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9" y="2446545"/>
            <a:ext cx="3220774" cy="3220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5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Francesco Pupillo</dc:creator>
  <dc:description/>
  <cp:lastModifiedBy>by3yk9cpqq@goetheuniversitaet.onmicrosoft.com</cp:lastModifiedBy>
  <cp:revision>4</cp:revision>
  <dcterms:created xsi:type="dcterms:W3CDTF">2022-03-30T12:46:41Z</dcterms:created>
  <dcterms:modified xsi:type="dcterms:W3CDTF">2022-04-20T20:36:58Z</dcterms:modified>
  <dc:language>en-US</dc:language>
</cp:coreProperties>
</file>