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 snapToObjects="1">
      <p:cViewPr>
        <p:scale>
          <a:sx n="53" d="100"/>
          <a:sy n="53" d="100"/>
        </p:scale>
        <p:origin x="16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F166-4BE1-B1B2-F944-4A7ABF351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19E2F-909C-F9E0-FCBA-7014B93D4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57F0-033E-51F1-A640-74426599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C318-080F-194F-AFAE-76709D53A41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D701B-331D-9C0D-9B83-0D9BE78E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279A0-FA45-A919-1D7C-293F1799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AC2-74A6-0B45-AA7A-FDD9099B35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233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EA36-152A-96BF-B375-BE3EFE6E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84772-A77B-D266-A5B5-A9121B8B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7D0C6-880B-34C1-73AA-F9B87671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C318-080F-194F-AFAE-76709D53A41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B5219-1731-3324-4281-DE6689DF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7630-A622-0DB9-5AD5-C93C89CC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AC2-74A6-0B45-AA7A-FDD9099B35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596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47480-2217-30DA-BBAD-835102735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8AE38-D953-4506-FB67-3D185F4C9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C28B-C0C8-28DC-119D-FA8EB0A8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C318-080F-194F-AFAE-76709D53A41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3FE70-3CA2-52DA-0EE6-B2AE62C0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EA8A-574B-EDBD-93F9-489C6E64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AC2-74A6-0B45-AA7A-FDD9099B35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440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A23D-D1D5-FE49-3BE1-2F2E60E0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9A54-2CE5-9D9C-E974-F5EFAD1E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619B-0FDE-BEC2-63FC-D0216908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C318-080F-194F-AFAE-76709D53A41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3A51-0B1C-465D-9FFD-45205F0D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6C1BA-4812-1F80-2526-CF0380EB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AC2-74A6-0B45-AA7A-FDD9099B35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719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EBA3-79FA-67C4-77DE-822853E3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34C3-F059-D83E-27CA-6D0FF69CF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537BE-DE32-EA64-36E0-272BE4F2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C318-080F-194F-AFAE-76709D53A41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C8DC-06B2-9CDD-EE6C-4B30E1F6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DEBD6-E2EB-2181-AFAF-0C51C961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AC2-74A6-0B45-AA7A-FDD9099B35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225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07AC-C64A-4154-CA1C-0375169A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4F3C-DA90-DBA9-D6E6-8444C73C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930CB-A8D1-8A86-5D22-FB7E76911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1C962-FA59-696B-51A4-C9DBDC8D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C318-080F-194F-AFAE-76709D53A41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86599-4BE2-651D-F065-32C3D62A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5B759-2B33-58DF-E98E-F3307811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AC2-74A6-0B45-AA7A-FDD9099B35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165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D312-B56E-5D23-70E4-0BC3C6FB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E7E86-3937-4AA8-5054-2EE841BB0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76946-D9BD-8EAD-7961-E9154CDEB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16E88-DD85-D479-CDC8-34D47552B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750E7-F5AA-A786-451F-AD8790BF9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06A4D-B278-9C06-B20F-EBF73602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C318-080F-194F-AFAE-76709D53A41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45E50-B9ED-0249-5E19-31920356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8C09A-9CED-A47C-8353-11EDDC27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AC2-74A6-0B45-AA7A-FDD9099B35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547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4E16-FDA1-1844-DC70-AE1C24D8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2440D-1C6E-DF7B-4CF0-75293EAA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C318-080F-194F-AFAE-76709D53A41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74200-5579-A555-6B06-D6841FA1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DCEB0-73F0-3150-BFE4-F6638B6F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AC2-74A6-0B45-AA7A-FDD9099B35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909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2232D-85E6-6B90-0528-DAAEA56A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C318-080F-194F-AFAE-76709D53A41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A6B6B-4786-4797-9C6C-19BA5AAC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C4898-B207-6FAC-E7C5-13E8E3AF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AC2-74A6-0B45-AA7A-FDD9099B35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249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F7FF-55CE-B119-C2E4-C12DDC0D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A9E7-C158-216C-1FD7-5766D366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C445E-EC62-F04B-EC53-64179406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C440B-8C3F-4386-D065-003248CC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C318-080F-194F-AFAE-76709D53A41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B56E2-5281-0541-4980-626F8051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5677A-44F4-8A05-66FF-2ABAD999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AC2-74A6-0B45-AA7A-FDD9099B35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923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1BB2-1E45-8140-78F5-E0407BF8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E3D54-BA70-DE45-1B86-5E3889E24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3711E-85FC-3E53-FD88-8D45335A6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6BBE3-093C-23FC-74EA-BAAC3C37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C318-080F-194F-AFAE-76709D53A41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A51A3-3CC6-E3C4-DDB6-86915583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95D8C-ED16-4239-B0BF-5DF7A308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1AC2-74A6-0B45-AA7A-FDD9099B35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2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D4C72-71D0-D68A-A7AD-C5AE9058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19D9F-547F-0729-ED52-37AC2205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1F9C8-525D-6833-D8AD-3A1CE48C9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C318-080F-194F-AFAE-76709D53A411}" type="datetimeFigureOut">
              <a:rPr lang="en-DE" smtClean="0"/>
              <a:t>19.04.22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B426-FA97-84F9-F2C1-2F4110C01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8E71-5C68-23D9-EEFB-3DD7474D6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1AC2-74A6-0B45-AA7A-FDD9099B35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310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940465F-368D-B00F-36DC-B7A691AB1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9" r="13463"/>
          <a:stretch/>
        </p:blipFill>
        <p:spPr>
          <a:xfrm>
            <a:off x="747186" y="344314"/>
            <a:ext cx="3259330" cy="306614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98E5608-31B2-8A06-C18C-46774BB1F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2" r="13290"/>
          <a:stretch/>
        </p:blipFill>
        <p:spPr>
          <a:xfrm>
            <a:off x="720125" y="3802343"/>
            <a:ext cx="3293279" cy="3066139"/>
          </a:xfrm>
          <a:prstGeom prst="rect">
            <a:avLst/>
          </a:prstGeom>
        </p:spPr>
      </p:pic>
      <p:pic>
        <p:nvPicPr>
          <p:cNvPr id="9" name="Picture 8" descr="Chart, diagram&#10;&#10;Description automatically generated">
            <a:extLst>
              <a:ext uri="{FF2B5EF4-FFF2-40B4-BE49-F238E27FC236}">
                <a16:creationId xmlns:a16="http://schemas.microsoft.com/office/drawing/2014/main" id="{78F47645-531B-76FC-1F52-84E783CA0E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02"/>
          <a:stretch/>
        </p:blipFill>
        <p:spPr>
          <a:xfrm>
            <a:off x="5306371" y="141517"/>
            <a:ext cx="2405871" cy="326893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77F726D-6BC4-89D8-8C12-C120FE8E41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402"/>
          <a:stretch/>
        </p:blipFill>
        <p:spPr>
          <a:xfrm>
            <a:off x="5306371" y="3599137"/>
            <a:ext cx="2595541" cy="32689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86D578-1FEF-D602-214F-6FBA51BAE18A}"/>
              </a:ext>
            </a:extLst>
          </p:cNvPr>
          <p:cNvSpPr txBox="1"/>
          <p:nvPr/>
        </p:nvSpPr>
        <p:spPr>
          <a:xfrm>
            <a:off x="1782405" y="141517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Experiment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E023B-BA9E-781E-FF52-C552AAF650B1}"/>
              </a:ext>
            </a:extLst>
          </p:cNvPr>
          <p:cNvSpPr txBox="1"/>
          <p:nvPr/>
        </p:nvSpPr>
        <p:spPr>
          <a:xfrm>
            <a:off x="1782405" y="3575316"/>
            <a:ext cx="1567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Experiment 2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6A010867-E924-A541-F9D8-7F7D8A362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338" t="31377" r="949" b="44623"/>
          <a:stretch/>
        </p:blipFill>
        <p:spPr>
          <a:xfrm>
            <a:off x="4119053" y="2452119"/>
            <a:ext cx="1047721" cy="1538272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141D9CAF-1077-1513-1C66-B7522E1E14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880" t="50273" b="36623"/>
          <a:stretch/>
        </p:blipFill>
        <p:spPr>
          <a:xfrm>
            <a:off x="8300494" y="3221255"/>
            <a:ext cx="1085181" cy="5057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06FD10-92D5-EA7E-950E-2C132BC93B69}"/>
              </a:ext>
            </a:extLst>
          </p:cNvPr>
          <p:cNvSpPr txBox="1"/>
          <p:nvPr/>
        </p:nvSpPr>
        <p:spPr>
          <a:xfrm>
            <a:off x="14669" y="32505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trike="noStrike" spc="-1" dirty="0">
                <a:latin typeface="Arial"/>
              </a:rPr>
              <a:t>a)</a:t>
            </a:r>
            <a:endParaRPr lang="en-US" sz="2340" b="0" strike="noStrike" spc="-1" dirty="0">
              <a:latin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92A27-E772-77AC-2215-5FA7D47EA115}"/>
              </a:ext>
            </a:extLst>
          </p:cNvPr>
          <p:cNvSpPr txBox="1"/>
          <p:nvPr/>
        </p:nvSpPr>
        <p:spPr>
          <a:xfrm>
            <a:off x="14669" y="3635373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pc="-1" dirty="0">
                <a:latin typeface="Arial"/>
              </a:rPr>
              <a:t>b</a:t>
            </a:r>
            <a:r>
              <a:rPr lang="en-US" sz="2340" b="1" strike="noStrike" spc="-1" dirty="0">
                <a:latin typeface="Arial"/>
              </a:rPr>
              <a:t>)</a:t>
            </a:r>
            <a:endParaRPr lang="en-US" sz="2340" b="0" strike="noStrike" spc="-1" dirty="0">
              <a:latin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CEB45D-71D6-5287-E8BB-5C3C076B4EBF}"/>
              </a:ext>
            </a:extLst>
          </p:cNvPr>
          <p:cNvSpPr txBox="1"/>
          <p:nvPr/>
        </p:nvSpPr>
        <p:spPr>
          <a:xfrm>
            <a:off x="5082266" y="3635373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pc="-1" dirty="0">
                <a:latin typeface="Arial"/>
              </a:rPr>
              <a:t>d)</a:t>
            </a:r>
            <a:endParaRPr lang="en-US" sz="2340" b="0" strike="noStrike" spc="-1" dirty="0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0FAB69-001B-83D0-5803-4AAFB6D7F6BC}"/>
              </a:ext>
            </a:extLst>
          </p:cNvPr>
          <p:cNvSpPr txBox="1"/>
          <p:nvPr/>
        </p:nvSpPr>
        <p:spPr>
          <a:xfrm>
            <a:off x="5097256" y="32505"/>
            <a:ext cx="592920" cy="780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340" b="1" spc="-1" dirty="0">
                <a:latin typeface="Arial"/>
              </a:rPr>
              <a:t>c)</a:t>
            </a:r>
            <a:endParaRPr lang="en-US" sz="2340" b="0" strike="noStrike" spc="-1" dirty="0">
              <a:latin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44EBA4-D797-0F69-C454-1A6864D6EB2C}"/>
              </a:ext>
            </a:extLst>
          </p:cNvPr>
          <p:cNvSpPr txBox="1"/>
          <p:nvPr/>
        </p:nvSpPr>
        <p:spPr>
          <a:xfrm>
            <a:off x="223665" y="559165"/>
            <a:ext cx="58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dLRI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5C0791-0908-FE41-3928-CAFE32BA8245}"/>
              </a:ext>
            </a:extLst>
          </p:cNvPr>
          <p:cNvSpPr txBox="1"/>
          <p:nvPr/>
        </p:nvSpPr>
        <p:spPr>
          <a:xfrm>
            <a:off x="153214" y="1205234"/>
            <a:ext cx="66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dfLRI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4FAF0C-AFB3-057E-0B39-CE273D246F74}"/>
              </a:ext>
            </a:extLst>
          </p:cNvPr>
          <p:cNvSpPr txBox="1"/>
          <p:nvPr/>
        </p:nvSpPr>
        <p:spPr>
          <a:xfrm>
            <a:off x="279157" y="1851303"/>
            <a:ext cx="58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fLRI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F3ED4F-CB5D-91FF-372E-7295A7162208}"/>
              </a:ext>
            </a:extLst>
          </p:cNvPr>
          <p:cNvSpPr txBox="1"/>
          <p:nvPr/>
        </p:nvSpPr>
        <p:spPr>
          <a:xfrm>
            <a:off x="239689" y="2508648"/>
            <a:ext cx="58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fLRE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EC2BAC-1713-12FB-8589-1EECE18BEED0}"/>
              </a:ext>
            </a:extLst>
          </p:cNvPr>
          <p:cNvSpPr txBox="1"/>
          <p:nvPr/>
        </p:nvSpPr>
        <p:spPr>
          <a:xfrm>
            <a:off x="223665" y="4027262"/>
            <a:ext cx="58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dLRI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B36EE2-236F-EE7C-A7A7-F79B71127B33}"/>
              </a:ext>
            </a:extLst>
          </p:cNvPr>
          <p:cNvSpPr txBox="1"/>
          <p:nvPr/>
        </p:nvSpPr>
        <p:spPr>
          <a:xfrm>
            <a:off x="153214" y="4673331"/>
            <a:ext cx="66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dfLRI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F1960C-1AEB-C61E-857E-D6C765049ED7}"/>
              </a:ext>
            </a:extLst>
          </p:cNvPr>
          <p:cNvSpPr txBox="1"/>
          <p:nvPr/>
        </p:nvSpPr>
        <p:spPr>
          <a:xfrm>
            <a:off x="279157" y="5319400"/>
            <a:ext cx="58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fLRI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9519CE-6869-D54A-B72A-61C570D88338}"/>
              </a:ext>
            </a:extLst>
          </p:cNvPr>
          <p:cNvSpPr txBox="1"/>
          <p:nvPr/>
        </p:nvSpPr>
        <p:spPr>
          <a:xfrm>
            <a:off x="239689" y="5976745"/>
            <a:ext cx="58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fLRE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46FAE1-7832-BE95-EEBC-B1484BAE3DFF}"/>
              </a:ext>
            </a:extLst>
          </p:cNvPr>
          <p:cNvSpPr txBox="1"/>
          <p:nvPr/>
        </p:nvSpPr>
        <p:spPr>
          <a:xfrm>
            <a:off x="4307305" y="7748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094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by3yk9cpqq@goetheuniversitaet.onmicrosoft.com</dc:creator>
  <cp:lastModifiedBy>by3yk9cpqq@goetheuniversitaet.onmicrosoft.com</cp:lastModifiedBy>
  <cp:revision>2</cp:revision>
  <dcterms:created xsi:type="dcterms:W3CDTF">2022-04-19T09:24:41Z</dcterms:created>
  <dcterms:modified xsi:type="dcterms:W3CDTF">2022-04-19T13:15:08Z</dcterms:modified>
</cp:coreProperties>
</file>