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691813" cy="7559675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0"/>
    <p:restoredTop sz="96197"/>
  </p:normalViewPr>
  <p:slideViewPr>
    <p:cSldViewPr snapToGrid="0" snapToObjects="1">
      <p:cViewPr varScale="1">
        <p:scale>
          <a:sx n="98" d="100"/>
          <a:sy n="98" d="100"/>
        </p:scale>
        <p:origin x="992" y="192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E5A9-B9B0-BB49-BF40-832E3FE7B280}" type="datetimeFigureOut">
              <a:rPr lang="en-DE" smtClean="0"/>
              <a:t>20.04.22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647F-9806-494B-9889-1EA1EA6EF6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798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3647F-9806-494B-9889-1EA1EA6EF61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38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3647F-9806-494B-9889-1EA1EA6EF61E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325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3647F-9806-494B-9889-1EA1EA6EF61E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472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63860F-0926-4D7C-A566-D43E6D4919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600" y="405684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A34D9E-2098-4A8C-ABEA-41DA48AA26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5160" y="176652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600" y="40568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5160" y="40568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4E8094-4AA9-4497-9601-B5652FBE70E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7920" y="176652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1600" y="176652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600" y="40568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7920" y="40568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1600" y="40568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58E2AE-E90A-48CE-B956-DC9093E081F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6520"/>
            <a:ext cx="9622440" cy="43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6254B-4581-46FD-A87D-D3D15608FB0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9622440" cy="43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539AE5-B1A5-4FF4-A2F7-F7539EA25F6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4695480" cy="43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5160" y="1766520"/>
            <a:ext cx="4695480" cy="43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161F76-E08C-4E9E-B2DA-B2A254FE8A8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B9696B-2848-4CC2-ACB2-EC40EA6172F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299880"/>
            <a:ext cx="9622440" cy="585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8547AC-4134-447B-9FCC-A5AF23413B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5160" y="1766520"/>
            <a:ext cx="4695480" cy="43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600" y="40568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9F8473-ABC7-4167-B630-849DEDFF0A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4695480" cy="43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5160" y="176652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5160" y="40568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6F30C9-DE6B-4C26-B935-AD7DD50A1E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86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600" y="176652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5160" y="176652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600" y="405684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5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EB324B-E16C-43C2-8DA0-A448EA7CCA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299880"/>
            <a:ext cx="962244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586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600" y="1766520"/>
            <a:ext cx="9622440" cy="438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5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48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2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0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9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34600" y="6884640"/>
            <a:ext cx="249084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655080" y="6884640"/>
            <a:ext cx="338940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664760" y="6884640"/>
            <a:ext cx="249084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59BD2EE-83DC-4E38-AA39-374FCF276E6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5669280" y="4182840"/>
            <a:ext cx="2687040" cy="337716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41"/>
          <p:cNvPicPr/>
          <p:nvPr/>
        </p:nvPicPr>
        <p:blipFill>
          <a:blip r:embed="rId3"/>
          <a:stretch/>
        </p:blipFill>
        <p:spPr>
          <a:xfrm>
            <a:off x="1554480" y="648000"/>
            <a:ext cx="2684520" cy="337536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42"/>
          <p:cNvPicPr/>
          <p:nvPr/>
        </p:nvPicPr>
        <p:blipFill>
          <a:blip r:embed="rId4"/>
          <a:stretch/>
        </p:blipFill>
        <p:spPr>
          <a:xfrm>
            <a:off x="5908320" y="646200"/>
            <a:ext cx="2687040" cy="337716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43"/>
          <p:cNvPicPr/>
          <p:nvPr/>
        </p:nvPicPr>
        <p:blipFill>
          <a:blip r:embed="rId5"/>
          <a:stretch/>
        </p:blipFill>
        <p:spPr>
          <a:xfrm>
            <a:off x="1371600" y="4108680"/>
            <a:ext cx="2687040" cy="3389400"/>
          </a:xfrm>
          <a:prstGeom prst="rect">
            <a:avLst/>
          </a:prstGeom>
          <a:ln w="0"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1958400" y="97920"/>
            <a:ext cx="48528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40" b="0" strike="noStrike" spc="-1">
                <a:latin typeface="Arial"/>
              </a:rPr>
              <a:t>a)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840" y="97920"/>
            <a:ext cx="48528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40" b="0" strike="noStrike" spc="-1">
                <a:latin typeface="Arial"/>
              </a:rPr>
              <a:t>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1404360" y="610200"/>
            <a:ext cx="3588480" cy="33832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5818320" y="640080"/>
            <a:ext cx="3588480" cy="338328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8"/>
          <p:cNvPicPr/>
          <p:nvPr/>
        </p:nvPicPr>
        <p:blipFill>
          <a:blip r:embed="rId4"/>
          <a:stretch/>
        </p:blipFill>
        <p:spPr>
          <a:xfrm>
            <a:off x="1523520" y="4086720"/>
            <a:ext cx="3462840" cy="346140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49"/>
          <p:cNvPicPr/>
          <p:nvPr/>
        </p:nvPicPr>
        <p:blipFill>
          <a:blip r:embed="rId5"/>
          <a:stretch/>
        </p:blipFill>
        <p:spPr>
          <a:xfrm>
            <a:off x="5909400" y="4073760"/>
            <a:ext cx="3462840" cy="3461400"/>
          </a:xfrm>
          <a:prstGeom prst="rect">
            <a:avLst/>
          </a:prstGeom>
          <a:ln w="0">
            <a:noFill/>
          </a:ln>
        </p:spPr>
      </p:pic>
      <p:sp>
        <p:nvSpPr>
          <p:cNvPr id="51" name="TextBox 50"/>
          <p:cNvSpPr txBox="1"/>
          <p:nvPr/>
        </p:nvSpPr>
        <p:spPr>
          <a:xfrm>
            <a:off x="1214640" y="308880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>
                <a:latin typeface="Arial"/>
              </a:rPr>
              <a:t>a)</a:t>
            </a:r>
            <a:endParaRPr lang="en-US" sz="2340" b="0" strike="noStrike" spc="-1">
              <a:latin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6960" y="309240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>
                <a:latin typeface="Arial"/>
              </a:rPr>
              <a:t>b)</a:t>
            </a:r>
            <a:endParaRPr lang="en-US" sz="2340" b="0" strike="noStrike" spc="-1"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57320" y="3909600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>
                <a:latin typeface="Arial"/>
              </a:rPr>
              <a:t>d)</a:t>
            </a:r>
            <a:endParaRPr lang="en-US" sz="23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E6A3541-9FD8-E8A9-1AA4-95B106421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3" y="311686"/>
            <a:ext cx="3482131" cy="3482131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C83B4E3-E907-4DD5-994B-BEBCA6EBB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01" y="316646"/>
            <a:ext cx="3513602" cy="3513602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6E025DF-7A16-9D1D-13F5-4AD52533E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31" y="3982803"/>
            <a:ext cx="3513602" cy="351360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4669" y="32505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 dirty="0">
                <a:latin typeface="Arial"/>
              </a:rPr>
              <a:t>a)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66037" y="0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c)</a:t>
            </a:r>
            <a:endParaRPr lang="en-US" sz="2340" b="0" strike="noStrike" spc="-1" dirty="0">
              <a:latin typeface="Arial"/>
            </a:endParaRP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0555287F-243D-9E93-33C1-F58E6A3BC4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41" y="311686"/>
            <a:ext cx="3513602" cy="3513602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65F11A48-2905-7ED5-C277-C31166DB67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2" y="3973291"/>
            <a:ext cx="3499616" cy="349961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4669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 dirty="0">
                <a:latin typeface="Arial"/>
              </a:rPr>
              <a:t>b)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0EC18-AE65-5D72-57F5-7E0DFFE3A04B}"/>
              </a:ext>
            </a:extLst>
          </p:cNvPr>
          <p:cNvSpPr txBox="1"/>
          <p:nvPr/>
        </p:nvSpPr>
        <p:spPr>
          <a:xfrm>
            <a:off x="7445048" y="0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e)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BD3AB-59E7-62FD-FBA1-BF0191040254}"/>
              </a:ext>
            </a:extLst>
          </p:cNvPr>
          <p:cNvSpPr txBox="1"/>
          <p:nvPr/>
        </p:nvSpPr>
        <p:spPr>
          <a:xfrm>
            <a:off x="3564160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d)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B2850-E888-88F1-05A1-096E6009EA71}"/>
              </a:ext>
            </a:extLst>
          </p:cNvPr>
          <p:cNvSpPr txBox="1"/>
          <p:nvPr/>
        </p:nvSpPr>
        <p:spPr>
          <a:xfrm>
            <a:off x="7445048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f)</a:t>
            </a:r>
            <a:endParaRPr lang="en-US" sz="2340" b="0" strike="noStrike" spc="-1" dirty="0">
              <a:latin typeface="Arial"/>
            </a:endParaRP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548AAA26-1C8B-AB03-B2C9-9E47B6499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6" y="3988006"/>
            <a:ext cx="3513602" cy="35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E6A3541-9FD8-E8A9-1AA4-95B106421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" y="191611"/>
            <a:ext cx="3769186" cy="376918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4669" y="32505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 dirty="0">
                <a:latin typeface="Arial"/>
              </a:rPr>
              <a:t>a)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4246" y="32505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b)</a:t>
            </a:r>
            <a:endParaRPr lang="en-US" sz="2340" b="0" strike="noStrike" spc="-1" dirty="0">
              <a:latin typeface="Arial"/>
            </a:endParaRP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0555287F-243D-9E93-33C1-F58E6A3BC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4" y="4078155"/>
            <a:ext cx="3481520" cy="3481520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65F11A48-2905-7ED5-C277-C31166DB6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86" y="4078156"/>
            <a:ext cx="3481520" cy="34815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4669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 dirty="0">
                <a:latin typeface="Arial"/>
              </a:rPr>
              <a:t>c)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BD3AB-59E7-62FD-FBA1-BF0191040254}"/>
              </a:ext>
            </a:extLst>
          </p:cNvPr>
          <p:cNvSpPr txBox="1"/>
          <p:nvPr/>
        </p:nvSpPr>
        <p:spPr>
          <a:xfrm>
            <a:off x="4109256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d)</a:t>
            </a:r>
            <a:endParaRPr lang="en-US" sz="2340" b="0" strike="noStrike" spc="-1" dirty="0">
              <a:latin typeface="Arial"/>
            </a:endParaRP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548AAA26-1C8B-AB03-B2C9-9E47B649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97" y="189101"/>
            <a:ext cx="3769186" cy="37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D871BD3-1A18-C30B-65AC-F36CB32AF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4" y="3999056"/>
            <a:ext cx="5058826" cy="3541178"/>
          </a:xfrm>
          <a:prstGeom prst="rect">
            <a:avLst/>
          </a:prstGeom>
        </p:spPr>
      </p:pic>
      <p:pic>
        <p:nvPicPr>
          <p:cNvPr id="27" name="Picture 2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E6A3541-9FD8-E8A9-1AA4-95B106421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4" y="209708"/>
            <a:ext cx="3680464" cy="368046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4669" y="32505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 dirty="0">
                <a:latin typeface="Arial"/>
              </a:rPr>
              <a:t>a)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669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b</a:t>
            </a:r>
            <a:r>
              <a:rPr lang="en-US" sz="2340" b="1" strike="noStrike" spc="-1" dirty="0">
                <a:latin typeface="Arial"/>
              </a:rPr>
              <a:t>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BD3AB-59E7-62FD-FBA1-BF0191040254}"/>
              </a:ext>
            </a:extLst>
          </p:cNvPr>
          <p:cNvSpPr txBox="1"/>
          <p:nvPr/>
        </p:nvSpPr>
        <p:spPr>
          <a:xfrm>
            <a:off x="4109256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d)</a:t>
            </a:r>
            <a:endParaRPr lang="en-US" sz="2340" b="0" strike="noStrike" spc="-1" dirty="0">
              <a:latin typeface="Arial"/>
            </a:endParaRP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548AAA26-1C8B-AB03-B2C9-9E47B6499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8" y="3976521"/>
            <a:ext cx="3594849" cy="359484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124246" y="32505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c)</a:t>
            </a:r>
            <a:endParaRPr lang="en-US" sz="2340" b="0" strike="noStrike" spc="-1" dirty="0">
              <a:latin typeface="Arial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7EE56B-3D88-E205-FEB5-E6322F91B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96" y="130573"/>
            <a:ext cx="3796675" cy="37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41</Words>
  <Application>Microsoft Macintosh PowerPoint</Application>
  <PresentationFormat>Custom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by3yk9cpqq@goetheuniversitaet.onmicrosoft.com</cp:lastModifiedBy>
  <cp:revision>6</cp:revision>
  <dcterms:modified xsi:type="dcterms:W3CDTF">2022-04-20T10:32:54Z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2022-03-30T12:09:39Z</dcterms:created>
  <dc:creator>Francesco Pupillo</dc:creator>
  <dc:description/>
  <dc:language>en-US</dc:language>
  <cp:lastModifiedBy/>
  <dcterms:modified xsi:type="dcterms:W3CDTF">2022-04-18T17:32:24Z</dcterms:modified>
  <cp:revision>4</cp:revision>
  <dc:subject/>
  <dc:title/>
</cp:coreProperties>
</file>