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3"/>
  </p:normalViewPr>
  <p:slideViewPr>
    <p:cSldViewPr snapToGrid="0" snapToObjects="1" showGuides="1">
      <p:cViewPr varScale="1">
        <p:scale>
          <a:sx n="108" d="100"/>
          <a:sy n="108" d="100"/>
        </p:scale>
        <p:origin x="6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B24B-A269-C2C8-86F1-4C5FFA707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31B35-29B5-4AC8-D5DB-0CC7F33E8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48BA-63BE-05C2-A770-EF7EF60C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957-1A54-9841-A1FD-392F499971D6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92CA-E769-ED28-9591-EA98550E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5D2A1-09D1-23DB-F27B-8771C626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9BCF-5A68-934E-B8E1-CBDE81AD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248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E052-8408-510D-7969-EFD8E6E4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C730D-2289-7BDC-23BC-1002A83F6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F06F4-51D9-6B69-03BA-BF606253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957-1A54-9841-A1FD-392F499971D6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73605-0031-92BB-103C-DEBEAA40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7E48-D2BB-A23B-0AD3-73BC1B44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9BCF-5A68-934E-B8E1-CBDE81AD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53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E7F7A-0902-0F7A-E96A-06E0095D6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2053B-593E-94B2-2483-1B7586AD1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64F0B-BE6E-D743-030C-04031700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957-1A54-9841-A1FD-392F499971D6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391C7-538D-21F9-F625-82289071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0353C-7BFE-9483-3488-153CCD98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9BCF-5A68-934E-B8E1-CBDE81AD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160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A73D-5428-5A31-BA53-F163961D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04B0-1E08-1364-8448-AEB184856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DFDBE-C45B-D939-B019-0D674985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957-1A54-9841-A1FD-392F499971D6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EE3F3-C2CE-179F-049D-0F4E70B0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9C563-5F1E-FC1E-BB06-8CD149B9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9BCF-5A68-934E-B8E1-CBDE81AD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558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415D-EF39-C6C5-647B-78E596BE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C37B-B4E0-33A7-3321-F75CD6F00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F910F-70DE-86A1-1778-F53400DF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957-1A54-9841-A1FD-392F499971D6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45EC7-10AF-47C7-D6A4-5864E636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82771-C1E4-F5EC-C505-E341C8AA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9BCF-5A68-934E-B8E1-CBDE81AD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173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2504-6719-A886-2CFB-86FE5647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968AE-2A91-5CCD-A4E0-6FAC8AD77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15767-0344-784D-DEBB-1850AFA87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A33E1-47A0-E4E7-D840-7FE0A092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957-1A54-9841-A1FD-392F499971D6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86132-7FD6-6E34-2614-B1412AD0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40E20-7CDC-C72F-0E54-24B6E37B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9BCF-5A68-934E-B8E1-CBDE81AD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885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9B59-0528-1458-0531-8415B63D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FD4DF-3FD7-DA7F-C33F-F73C45F6A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99701-FF5D-8638-832E-D198225D2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9A217-05DD-3ED0-E387-057095850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6C5A5-A017-FBFC-D645-93214943B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F100D-8739-3E10-3259-99F4E9AF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957-1A54-9841-A1FD-392F499971D6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B297B-E022-A26D-EC10-43810920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D2562-3A58-D8CE-D10B-9C646AC0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9BCF-5A68-934E-B8E1-CBDE81AD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633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AAFD-CE5F-2DAE-16F5-E4144838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F0EA0-ACB6-245A-F41A-58197BF3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957-1A54-9841-A1FD-392F499971D6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AF113-69C0-5667-49C5-A79BDAEF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B0591-0B71-453C-F210-ED1AA65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9BCF-5A68-934E-B8E1-CBDE81AD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852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182C7-3F80-D383-7D20-508CCB63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957-1A54-9841-A1FD-392F499971D6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AEDDE-8ACF-1B6A-D907-E6C83E07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B52DF-266B-4866-15F0-5E637F15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9BCF-5A68-934E-B8E1-CBDE81AD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329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1CB7-6B9A-82BE-0D6E-82FF913D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4BBEE-51A8-2DAD-DC09-9AE5D5A6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5E692-735A-FFF0-DC14-B19540F75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FA62F-2D0B-40FF-018B-8E39C083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957-1A54-9841-A1FD-392F499971D6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D78E9-20B4-1B85-B625-21CB41FD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A4F5A-1A0F-35E7-32B6-F1E8F417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9BCF-5A68-934E-B8E1-CBDE81AD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874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9667-6B63-7B05-7646-48195C66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C8E36-276C-A41E-5FA8-5C71DCA5A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8B60B-80DF-77C1-33D5-778C1B051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7492E-CE01-4768-387A-7A7A33CA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957-1A54-9841-A1FD-392F499971D6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E412A-BDC0-D68F-EE88-B6B6B2D5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498CD-0D20-507C-0C8A-A25B5A2C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9BCF-5A68-934E-B8E1-CBDE81AD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696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0D0D7-05F5-A7B6-E69A-0ABD2BE5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42E70-18F9-EF02-8B5F-FC84181CA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AD3D-562D-342D-2050-A0D0CD742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11957-1A54-9841-A1FD-392F499971D6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91CE4-8657-9E42-B5D3-0E47046A4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A9A98-751C-2540-9434-6C3D63AF3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19BCF-5A68-934E-B8E1-CBDE81ADEA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331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B0F070A-3041-5920-D057-D826A4E19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24"/>
          <a:stretch/>
        </p:blipFill>
        <p:spPr>
          <a:xfrm>
            <a:off x="0" y="323602"/>
            <a:ext cx="5791201" cy="64008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AC4A66E-1150-EEAF-355C-E6DBC64F22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24"/>
          <a:stretch/>
        </p:blipFill>
        <p:spPr>
          <a:xfrm>
            <a:off x="6262254" y="323602"/>
            <a:ext cx="5791201" cy="640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56CA85-06D8-D0FB-0350-E4B0E0D1DD6B}"/>
              </a:ext>
            </a:extLst>
          </p:cNvPr>
          <p:cNvSpPr txBox="1"/>
          <p:nvPr/>
        </p:nvSpPr>
        <p:spPr>
          <a:xfrm>
            <a:off x="0" y="8532"/>
            <a:ext cx="811851" cy="768238"/>
          </a:xfrm>
          <a:prstGeom prst="rect">
            <a:avLst/>
          </a:prstGeom>
          <a:noFill/>
          <a:ln w="0">
            <a:noFill/>
          </a:ln>
        </p:spPr>
        <p:txBody>
          <a:bodyPr lIns="23624" tIns="11812" rIns="23624" bIns="11812" anchor="t">
            <a:noAutofit/>
          </a:bodyPr>
          <a:lstStyle/>
          <a:p>
            <a:r>
              <a:rPr lang="en-US" sz="4000" b="1" dirty="0">
                <a:latin typeface="Arial"/>
              </a:rPr>
              <a:t>a)</a:t>
            </a:r>
            <a:endParaRPr lang="en-US" sz="4000" dirty="0"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8FA53-491F-5B83-C003-2043CEF0A666}"/>
              </a:ext>
            </a:extLst>
          </p:cNvPr>
          <p:cNvSpPr txBox="1"/>
          <p:nvPr/>
        </p:nvSpPr>
        <p:spPr>
          <a:xfrm>
            <a:off x="6262254" y="8532"/>
            <a:ext cx="811851" cy="768238"/>
          </a:xfrm>
          <a:prstGeom prst="rect">
            <a:avLst/>
          </a:prstGeom>
          <a:noFill/>
          <a:ln w="0">
            <a:noFill/>
          </a:ln>
        </p:spPr>
        <p:txBody>
          <a:bodyPr lIns="23624" tIns="11812" rIns="23624" bIns="11812" anchor="t">
            <a:noAutofit/>
          </a:bodyPr>
          <a:lstStyle/>
          <a:p>
            <a:r>
              <a:rPr lang="en-US" sz="4000" b="1" dirty="0">
                <a:latin typeface="Arial"/>
              </a:rPr>
              <a:t>b</a:t>
            </a:r>
            <a:r>
              <a:rPr lang="en-US" sz="4000" b="1">
                <a:latin typeface="Arial"/>
              </a:rPr>
              <a:t>)</a:t>
            </a:r>
            <a:endParaRPr lang="en-US" sz="4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917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by3yk9cpqq@goetheuniversitaet.onmicrosoft.com</dc:creator>
  <cp:lastModifiedBy>by3yk9cpqq@goetheuniversitaet.onmicrosoft.com</cp:lastModifiedBy>
  <cp:revision>1</cp:revision>
  <dcterms:created xsi:type="dcterms:W3CDTF">2022-05-10T14:18:21Z</dcterms:created>
  <dcterms:modified xsi:type="dcterms:W3CDTF">2022-05-10T14:21:47Z</dcterms:modified>
</cp:coreProperties>
</file>