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 showGuides="1">
      <p:cViewPr>
        <p:scale>
          <a:sx n="70" d="100"/>
          <a:sy n="70" d="100"/>
        </p:scale>
        <p:origin x="1600" y="936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3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7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6" indent="0" algn="ctr">
              <a:buNone/>
              <a:defRPr sz="1890"/>
            </a:lvl3pPr>
            <a:lvl4pPr marL="1439904" indent="0" algn="ctr">
              <a:buNone/>
              <a:defRPr sz="1679"/>
            </a:lvl4pPr>
            <a:lvl5pPr marL="1919871" indent="0" algn="ctr">
              <a:buNone/>
              <a:defRPr sz="1679"/>
            </a:lvl5pPr>
            <a:lvl6pPr marL="2399840" indent="0" algn="ctr">
              <a:buNone/>
              <a:defRPr sz="1679"/>
            </a:lvl6pPr>
            <a:lvl7pPr marL="2879809" indent="0" algn="ctr">
              <a:buNone/>
              <a:defRPr sz="1679"/>
            </a:lvl7pPr>
            <a:lvl8pPr marL="3359777" indent="0" algn="ctr">
              <a:buNone/>
              <a:defRPr sz="1679"/>
            </a:lvl8pPr>
            <a:lvl9pPr marL="3839744" indent="0" algn="ctr">
              <a:buNone/>
              <a:defRPr sz="16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530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42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1" y="383298"/>
            <a:ext cx="3105046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7" y="383298"/>
            <a:ext cx="9135135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67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587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4817876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4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4pPr>
            <a:lvl5pPr marL="1919871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5pPr>
            <a:lvl6pPr marL="2399840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6pPr>
            <a:lvl7pPr marL="2879809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7pPr>
            <a:lvl8pPr marL="3359777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8pPr>
            <a:lvl9pPr marL="3839744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122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5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4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83297"/>
            <a:ext cx="12420184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1764833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6" indent="0">
              <a:buNone/>
              <a:defRPr sz="1890" b="1"/>
            </a:lvl3pPr>
            <a:lvl4pPr marL="1439904" indent="0">
              <a:buNone/>
              <a:defRPr sz="1679" b="1"/>
            </a:lvl4pPr>
            <a:lvl5pPr marL="1919871" indent="0">
              <a:buNone/>
              <a:defRPr sz="1679" b="1"/>
            </a:lvl5pPr>
            <a:lvl6pPr marL="2399840" indent="0">
              <a:buNone/>
              <a:defRPr sz="1679" b="1"/>
            </a:lvl6pPr>
            <a:lvl7pPr marL="2879809" indent="0">
              <a:buNone/>
              <a:defRPr sz="1679" b="1"/>
            </a:lvl7pPr>
            <a:lvl8pPr marL="3359777" indent="0">
              <a:buNone/>
              <a:defRPr sz="1679" b="1"/>
            </a:lvl8pPr>
            <a:lvl9pPr marL="3839744" indent="0">
              <a:buNone/>
              <a:defRPr sz="16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2629750"/>
            <a:ext cx="609196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3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6" indent="0">
              <a:buNone/>
              <a:defRPr sz="1890" b="1"/>
            </a:lvl3pPr>
            <a:lvl4pPr marL="1439904" indent="0">
              <a:buNone/>
              <a:defRPr sz="1679" b="1"/>
            </a:lvl4pPr>
            <a:lvl5pPr marL="1919871" indent="0">
              <a:buNone/>
              <a:defRPr sz="1679" b="1"/>
            </a:lvl5pPr>
            <a:lvl6pPr marL="2399840" indent="0">
              <a:buNone/>
              <a:defRPr sz="1679" b="1"/>
            </a:lvl6pPr>
            <a:lvl7pPr marL="2879809" indent="0">
              <a:buNone/>
              <a:defRPr sz="1679" b="1"/>
            </a:lvl7pPr>
            <a:lvl8pPr marL="3359777" indent="0">
              <a:buNone/>
              <a:defRPr sz="1679" b="1"/>
            </a:lvl8pPr>
            <a:lvl9pPr marL="3839744" indent="0">
              <a:buNone/>
              <a:defRPr sz="16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50"/>
            <a:ext cx="612196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947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01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14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954"/>
            <a:ext cx="464444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7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159795"/>
            <a:ext cx="4644444" cy="4001285"/>
          </a:xfrm>
        </p:spPr>
        <p:txBody>
          <a:bodyPr/>
          <a:lstStyle>
            <a:lvl1pPr marL="0" indent="0">
              <a:buNone/>
              <a:defRPr sz="1679"/>
            </a:lvl1pPr>
            <a:lvl2pPr marL="479969" indent="0">
              <a:buNone/>
              <a:defRPr sz="1469"/>
            </a:lvl2pPr>
            <a:lvl3pPr marL="959936" indent="0">
              <a:buNone/>
              <a:defRPr sz="1261"/>
            </a:lvl3pPr>
            <a:lvl4pPr marL="1439904" indent="0">
              <a:buNone/>
              <a:defRPr sz="1051"/>
            </a:lvl4pPr>
            <a:lvl5pPr marL="1919871" indent="0">
              <a:buNone/>
              <a:defRPr sz="1051"/>
            </a:lvl5pPr>
            <a:lvl6pPr marL="2399840" indent="0">
              <a:buNone/>
              <a:defRPr sz="1051"/>
            </a:lvl6pPr>
            <a:lvl7pPr marL="2879809" indent="0">
              <a:buNone/>
              <a:defRPr sz="1051"/>
            </a:lvl7pPr>
            <a:lvl8pPr marL="3359777" indent="0">
              <a:buNone/>
              <a:defRPr sz="1051"/>
            </a:lvl8pPr>
            <a:lvl9pPr marL="3839744" indent="0">
              <a:buNone/>
              <a:defRPr sz="10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8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954"/>
            <a:ext cx="464444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7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6" indent="0">
              <a:buNone/>
              <a:defRPr sz="2520"/>
            </a:lvl3pPr>
            <a:lvl4pPr marL="1439904" indent="0">
              <a:buNone/>
              <a:defRPr sz="2100"/>
            </a:lvl4pPr>
            <a:lvl5pPr marL="1919871" indent="0">
              <a:buNone/>
              <a:defRPr sz="2100"/>
            </a:lvl5pPr>
            <a:lvl6pPr marL="2399840" indent="0">
              <a:buNone/>
              <a:defRPr sz="2100"/>
            </a:lvl6pPr>
            <a:lvl7pPr marL="2879809" indent="0">
              <a:buNone/>
              <a:defRPr sz="2100"/>
            </a:lvl7pPr>
            <a:lvl8pPr marL="3359777" indent="0">
              <a:buNone/>
              <a:defRPr sz="2100"/>
            </a:lvl8pPr>
            <a:lvl9pPr marL="3839744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159795"/>
            <a:ext cx="4644444" cy="4001285"/>
          </a:xfrm>
        </p:spPr>
        <p:txBody>
          <a:bodyPr/>
          <a:lstStyle>
            <a:lvl1pPr marL="0" indent="0">
              <a:buNone/>
              <a:defRPr sz="1679"/>
            </a:lvl1pPr>
            <a:lvl2pPr marL="479969" indent="0">
              <a:buNone/>
              <a:defRPr sz="1469"/>
            </a:lvl2pPr>
            <a:lvl3pPr marL="959936" indent="0">
              <a:buNone/>
              <a:defRPr sz="1261"/>
            </a:lvl3pPr>
            <a:lvl4pPr marL="1439904" indent="0">
              <a:buNone/>
              <a:defRPr sz="1051"/>
            </a:lvl4pPr>
            <a:lvl5pPr marL="1919871" indent="0">
              <a:buNone/>
              <a:defRPr sz="1051"/>
            </a:lvl5pPr>
            <a:lvl6pPr marL="2399840" indent="0">
              <a:buNone/>
              <a:defRPr sz="1051"/>
            </a:lvl6pPr>
            <a:lvl7pPr marL="2879809" indent="0">
              <a:buNone/>
              <a:defRPr sz="1051"/>
            </a:lvl7pPr>
            <a:lvl8pPr marL="3359777" indent="0">
              <a:buNone/>
              <a:defRPr sz="1051"/>
            </a:lvl8pPr>
            <a:lvl9pPr marL="3839744" indent="0">
              <a:buNone/>
              <a:defRPr sz="10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493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4" y="6672698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4801-BD00-C346-B41D-88C2A6C4330C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8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1" y="6672698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389C-E4F0-9E42-A7EE-F22560A58F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87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6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6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2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19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88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6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5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4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1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29" indent="-239984" algn="l" defTabSz="95993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6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4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1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0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09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77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4" algn="l" defTabSz="95993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A5AEFBF-9D9D-FCE9-4958-8FED598C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72" y="733680"/>
            <a:ext cx="6400800" cy="640080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C27F111-B96A-4B41-C9A7-ED2CC227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49" y="1555196"/>
            <a:ext cx="4572000" cy="4572000"/>
          </a:xfrm>
          <a:prstGeom prst="rect">
            <a:avLst/>
          </a:prstGeom>
        </p:spPr>
      </p:pic>
      <p:sp>
        <p:nvSpPr>
          <p:cNvPr id="20" name="TextShape 1">
            <a:extLst>
              <a:ext uri="{FF2B5EF4-FFF2-40B4-BE49-F238E27FC236}">
                <a16:creationId xmlns:a16="http://schemas.microsoft.com/office/drawing/2014/main" id="{05D48FBE-AECF-4AC8-E764-7C6FA8127BB9}"/>
              </a:ext>
            </a:extLst>
          </p:cNvPr>
          <p:cNvSpPr txBox="1"/>
          <p:nvPr/>
        </p:nvSpPr>
        <p:spPr>
          <a:xfrm>
            <a:off x="747846" y="476283"/>
            <a:ext cx="1100880" cy="10358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000" b="1" strike="noStrike" spc="-1" dirty="0">
                <a:latin typeface="Arial"/>
              </a:rPr>
              <a:t>a)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1" name="TextShape 2">
            <a:extLst>
              <a:ext uri="{FF2B5EF4-FFF2-40B4-BE49-F238E27FC236}">
                <a16:creationId xmlns:a16="http://schemas.microsoft.com/office/drawing/2014/main" id="{9247C441-E246-2AA2-4B6A-D3D8DE7608AF}"/>
              </a:ext>
            </a:extLst>
          </p:cNvPr>
          <p:cNvSpPr txBox="1"/>
          <p:nvPr/>
        </p:nvSpPr>
        <p:spPr>
          <a:xfrm>
            <a:off x="5483449" y="476283"/>
            <a:ext cx="1100880" cy="12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000" b="1" spc="-1" dirty="0">
                <a:latin typeface="Arial"/>
              </a:rPr>
              <a:t>b</a:t>
            </a:r>
            <a:r>
              <a:rPr lang="en-US" sz="4000" b="1" strike="noStrike" spc="-1" dirty="0">
                <a:latin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94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by3yk9cpqq@goetheuniversitaet.onmicrosoft.com</dc:creator>
  <cp:lastModifiedBy>by3yk9cpqq@goetheuniversitaet.onmicrosoft.com</cp:lastModifiedBy>
  <cp:revision>1</cp:revision>
  <dcterms:created xsi:type="dcterms:W3CDTF">2022-05-10T13:44:43Z</dcterms:created>
  <dcterms:modified xsi:type="dcterms:W3CDTF">2022-05-10T14:16:51Z</dcterms:modified>
</cp:coreProperties>
</file>